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8.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3.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4.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25.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26.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27.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28.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29.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30.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31.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32.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33.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34.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35.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notesSlides/notesSlide36.xml" ContentType="application/vnd.openxmlformats-officedocument.presentationml.notesSlide+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notesSlides/notesSlide37.xml" ContentType="application/vnd.openxmlformats-officedocument.presentationml.notesSlide+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notesSlides/notesSlide38.xml" ContentType="application/vnd.openxmlformats-officedocument.presentationml.notesSlide+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notesSlides/notesSlide39.xml" ContentType="application/vnd.openxmlformats-officedocument.presentationml.notesSlide+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notesSlides/notesSlide40.xml" ContentType="application/vnd.openxmlformats-officedocument.presentationml.notesSlide+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notesSlides/notesSlide41.xml" ContentType="application/vnd.openxmlformats-officedocument.presentationml.notesSlide+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notesSlides/notesSlide42.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notesSlides/notesSlide43.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notesSlides/notesSlide46.xml" ContentType="application/vnd.openxmlformats-officedocument.presentationml.notesSlide+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notesSlides/notesSlide47.xml" ContentType="application/vnd.openxmlformats-officedocument.presentationml.notesSlide+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notesSlides/notesSlide48.xml" ContentType="application/vnd.openxmlformats-officedocument.presentationml.notesSlide+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notesSlides/notesSlide49.xml" ContentType="application/vnd.openxmlformats-officedocument.presentationml.notesSlide+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Lst>
  <p:notesMasterIdLst>
    <p:notesMasterId r:id="rId73"/>
  </p:notesMasterIdLst>
  <p:handoutMasterIdLst>
    <p:handoutMasterId r:id="rId74"/>
  </p:handoutMasterIdLst>
  <p:sldIdLst>
    <p:sldId id="256" r:id="rId3"/>
    <p:sldId id="426" r:id="rId4"/>
    <p:sldId id="477" r:id="rId5"/>
    <p:sldId id="478" r:id="rId6"/>
    <p:sldId id="428" r:id="rId7"/>
    <p:sldId id="501" r:id="rId8"/>
    <p:sldId id="572" r:id="rId9"/>
    <p:sldId id="506" r:id="rId10"/>
    <p:sldId id="507" r:id="rId11"/>
    <p:sldId id="508" r:id="rId12"/>
    <p:sldId id="509" r:id="rId13"/>
    <p:sldId id="510" r:id="rId14"/>
    <p:sldId id="536" r:id="rId15"/>
    <p:sldId id="537" r:id="rId16"/>
    <p:sldId id="512" r:id="rId17"/>
    <p:sldId id="513" r:id="rId18"/>
    <p:sldId id="538" r:id="rId19"/>
    <p:sldId id="539" r:id="rId20"/>
    <p:sldId id="541" r:id="rId21"/>
    <p:sldId id="514" r:id="rId22"/>
    <p:sldId id="535" r:id="rId23"/>
    <p:sldId id="515" r:id="rId24"/>
    <p:sldId id="542" r:id="rId25"/>
    <p:sldId id="543" r:id="rId26"/>
    <p:sldId id="544" r:id="rId27"/>
    <p:sldId id="545" r:id="rId28"/>
    <p:sldId id="547" r:id="rId29"/>
    <p:sldId id="548" r:id="rId30"/>
    <p:sldId id="595" r:id="rId31"/>
    <p:sldId id="519" r:id="rId32"/>
    <p:sldId id="521" r:id="rId33"/>
    <p:sldId id="554" r:id="rId34"/>
    <p:sldId id="553" r:id="rId35"/>
    <p:sldId id="556" r:id="rId36"/>
    <p:sldId id="557" r:id="rId37"/>
    <p:sldId id="558" r:id="rId38"/>
    <p:sldId id="560" r:id="rId39"/>
    <p:sldId id="559" r:id="rId40"/>
    <p:sldId id="561" r:id="rId41"/>
    <p:sldId id="564" r:id="rId42"/>
    <p:sldId id="565" r:id="rId43"/>
    <p:sldId id="566" r:id="rId44"/>
    <p:sldId id="567" r:id="rId45"/>
    <p:sldId id="568" r:id="rId46"/>
    <p:sldId id="499" r:id="rId47"/>
    <p:sldId id="592" r:id="rId48"/>
    <p:sldId id="575" r:id="rId49"/>
    <p:sldId id="576" r:id="rId50"/>
    <p:sldId id="577" r:id="rId51"/>
    <p:sldId id="589" r:id="rId52"/>
    <p:sldId id="590" r:id="rId53"/>
    <p:sldId id="581" r:id="rId54"/>
    <p:sldId id="582" r:id="rId55"/>
    <p:sldId id="583" r:id="rId56"/>
    <p:sldId id="584" r:id="rId57"/>
    <p:sldId id="593" r:id="rId58"/>
    <p:sldId id="586" r:id="rId59"/>
    <p:sldId id="587" r:id="rId60"/>
    <p:sldId id="588" r:id="rId61"/>
    <p:sldId id="522" r:id="rId62"/>
    <p:sldId id="528" r:id="rId63"/>
    <p:sldId id="523" r:id="rId64"/>
    <p:sldId id="529" r:id="rId65"/>
    <p:sldId id="524" r:id="rId66"/>
    <p:sldId id="530" r:id="rId67"/>
    <p:sldId id="525" r:id="rId68"/>
    <p:sldId id="526" r:id="rId69"/>
    <p:sldId id="594" r:id="rId70"/>
    <p:sldId id="533" r:id="rId71"/>
    <p:sldId id="498" r:id="rId72"/>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a:srgbClr val="00FF00"/>
    <a:srgbClr val="0A0AB0"/>
    <a:srgbClr val="0033CC"/>
    <a:srgbClr val="000000"/>
    <a:srgbClr val="2DB944"/>
    <a:srgbClr val="00204E"/>
    <a:srgbClr val="73737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63" autoAdjust="0"/>
    <p:restoredTop sz="94660"/>
  </p:normalViewPr>
  <p:slideViewPr>
    <p:cSldViewPr>
      <p:cViewPr>
        <p:scale>
          <a:sx n="118" d="100"/>
          <a:sy n="118" d="100"/>
        </p:scale>
        <p:origin x="2070"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1908"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3d3" qsCatId="3D" csTypeId="urn:microsoft.com/office/officeart/2005/8/colors/accent2_2" csCatId="accent2" phldr="1"/>
      <dgm:spPr/>
      <dgm:t>
        <a:bodyPr/>
        <a:lstStyle/>
        <a:p>
          <a:endParaRPr lang="es-MX"/>
        </a:p>
      </dgm:t>
    </dgm:pt>
    <dgm:pt modelId="{29291804-DAC0-45C8-9E2C-A5AD9D54157F}">
      <dgm:prSet phldrT="[Texto]" custT="1"/>
      <dgm:spPr/>
      <dgm:t>
        <a:bodyPr/>
        <a:lstStyle/>
        <a:p>
          <a:pPr algn="ctr"/>
          <a:r>
            <a:rPr lang="es-MX" sz="2400" b="1" dirty="0" smtClean="0">
              <a:ea typeface="Arial Unicode MS" pitchFamily="34" charset="-128"/>
              <a:cs typeface="Arial Unicode MS" pitchFamily="34" charset="-128"/>
            </a:rPr>
            <a:t>REFORMA ANTICORRUPCIÓN</a:t>
          </a:r>
          <a:endParaRPr lang="es-MX" sz="2400" b="1" dirty="0"/>
        </a:p>
      </dgm:t>
    </dgm:pt>
    <dgm:pt modelId="{A33774D1-2DA0-41F0-9944-12E53F9AF0B7}" type="parTrans" cxnId="{D7B5E80D-8DE3-453A-AB56-328F4D6169B5}">
      <dgm:prSet/>
      <dgm:spPr/>
      <dgm:t>
        <a:bodyPr/>
        <a:lstStyle/>
        <a:p>
          <a:endParaRPr lang="es-MX"/>
        </a:p>
      </dgm:t>
    </dgm:pt>
    <dgm:pt modelId="{B715E302-674A-4E2C-838C-4C337823B844}" type="sibTrans" cxnId="{D7B5E80D-8DE3-453A-AB56-328F4D6169B5}">
      <dgm:prSet/>
      <dgm:spPr/>
      <dgm:t>
        <a:bodyPr/>
        <a:lstStyle/>
        <a:p>
          <a:endParaRPr lang="es-MX"/>
        </a:p>
      </dgm:t>
    </dgm:pt>
    <dgm:pt modelId="{BD9A970F-441C-45E5-8AA2-959E4106DA6D}">
      <dgm:prSet phldrT="[Texto]" custT="1"/>
      <dgm:spPr/>
      <dgm:t>
        <a:bodyPr/>
        <a:lstStyle/>
        <a:p>
          <a:pPr algn="ctr"/>
          <a:r>
            <a:rPr lang="es-MX" sz="2400" b="1" dirty="0" smtClean="0">
              <a:ea typeface="Arial Unicode MS" pitchFamily="34" charset="-128"/>
              <a:cs typeface="Arial Unicode MS" pitchFamily="34" charset="-128"/>
            </a:rPr>
            <a:t>REFORMA CONSTITUCIONAL PUBLICADA EL 27 DE MAYO DE 2015</a:t>
          </a:r>
          <a:endParaRPr lang="es-MX" sz="2400" b="1" dirty="0"/>
        </a:p>
      </dgm:t>
    </dgm:pt>
    <dgm:pt modelId="{C5179D65-1864-4C46-B511-64AC7913FEFC}" type="parTrans" cxnId="{2A2F9942-FFF2-4F7F-8ED1-E08EDAB36D61}">
      <dgm:prSet/>
      <dgm:spPr/>
      <dgm:t>
        <a:bodyPr/>
        <a:lstStyle/>
        <a:p>
          <a:endParaRPr lang="es-MX"/>
        </a:p>
      </dgm:t>
    </dgm:pt>
    <dgm:pt modelId="{C6C32D67-90A3-4096-B440-5F33E0ED1E68}" type="sibTrans" cxnId="{2A2F9942-FFF2-4F7F-8ED1-E08EDAB36D61}">
      <dgm:prSet/>
      <dgm:spPr/>
      <dgm:t>
        <a:bodyPr/>
        <a:lstStyle/>
        <a:p>
          <a:endParaRPr lang="es-MX"/>
        </a:p>
      </dgm:t>
    </dgm:pt>
    <dgm:pt modelId="{EE12DE7F-2DE5-41F6-8123-85941048357E}">
      <dgm:prSet phldrT="[Texto]" custT="1"/>
      <dgm:spPr/>
      <dgm:t>
        <a:bodyPr/>
        <a:lstStyle/>
        <a:p>
          <a:pPr algn="ctr"/>
          <a:r>
            <a:rPr lang="es-MX" sz="2400" b="1" dirty="0" smtClean="0"/>
            <a:t>NUEVAS LEYES Y REFORMAS PUBLICADAS EL 18 DE JULIO DE 2016</a:t>
          </a:r>
          <a:endParaRPr lang="es-MX" sz="2400" b="1" dirty="0"/>
        </a:p>
      </dgm:t>
    </dgm:pt>
    <dgm:pt modelId="{D81F15C2-E975-456A-9C03-BD5B0B7AD896}" type="parTrans" cxnId="{B18469EB-AD6E-41DB-8B13-B82CFACABD60}">
      <dgm:prSet/>
      <dgm:spPr/>
      <dgm:t>
        <a:bodyPr/>
        <a:lstStyle/>
        <a:p>
          <a:endParaRPr lang="es-MX"/>
        </a:p>
      </dgm:t>
    </dgm:pt>
    <dgm:pt modelId="{5381B817-6121-491C-BB14-DEEE2C85D1F2}" type="sibTrans" cxnId="{B18469EB-AD6E-41DB-8B13-B82CFACABD60}">
      <dgm:prSet/>
      <dgm:spPr/>
      <dgm:t>
        <a:bodyPr/>
        <a:lstStyle/>
        <a:p>
          <a:endParaRPr lang="es-MX"/>
        </a:p>
      </dgm:t>
    </dgm:pt>
    <dgm:pt modelId="{2279E040-5248-4501-8E87-4CC3A9AF70C7}"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A1D74AD3-FD79-485E-865D-4FA30C3F5EEB}" type="pres">
      <dgm:prSet presAssocID="{29291804-DAC0-45C8-9E2C-A5AD9D54157F}" presName="root1" presStyleCnt="0"/>
      <dgm:spPr/>
      <dgm:t>
        <a:bodyPr/>
        <a:lstStyle/>
        <a:p>
          <a:endParaRPr lang="es-MX"/>
        </a:p>
      </dgm:t>
    </dgm:pt>
    <dgm:pt modelId="{27227BBD-377A-4367-A828-55888A35BB81}" type="pres">
      <dgm:prSet presAssocID="{29291804-DAC0-45C8-9E2C-A5AD9D54157F}" presName="LevelOneTextNode" presStyleLbl="node0" presStyleIdx="0" presStyleCnt="1" custScaleX="103371" custScaleY="202254">
        <dgm:presLayoutVars>
          <dgm:chPref val="3"/>
        </dgm:presLayoutVars>
      </dgm:prSet>
      <dgm:spPr/>
      <dgm:t>
        <a:bodyPr/>
        <a:lstStyle/>
        <a:p>
          <a:endParaRPr lang="es-MX"/>
        </a:p>
      </dgm:t>
    </dgm:pt>
    <dgm:pt modelId="{3D5CADCC-9EF6-48C5-A8D3-EF112311D268}" type="pres">
      <dgm:prSet presAssocID="{29291804-DAC0-45C8-9E2C-A5AD9D54157F}" presName="level2hierChild" presStyleCnt="0"/>
      <dgm:spPr/>
      <dgm:t>
        <a:bodyPr/>
        <a:lstStyle/>
        <a:p>
          <a:endParaRPr lang="es-MX"/>
        </a:p>
      </dgm:t>
    </dgm:pt>
    <dgm:pt modelId="{9956E33C-5D9B-4693-9639-29647CE26B6A}" type="pres">
      <dgm:prSet presAssocID="{C5179D65-1864-4C46-B511-64AC7913FEFC}" presName="conn2-1" presStyleLbl="parChTrans1D2" presStyleIdx="0" presStyleCnt="2"/>
      <dgm:spPr/>
      <dgm:t>
        <a:bodyPr/>
        <a:lstStyle/>
        <a:p>
          <a:endParaRPr lang="es-MX"/>
        </a:p>
      </dgm:t>
    </dgm:pt>
    <dgm:pt modelId="{64526F77-95D8-4213-80EB-49625F741366}" type="pres">
      <dgm:prSet presAssocID="{C5179D65-1864-4C46-B511-64AC7913FEFC}" presName="connTx" presStyleLbl="parChTrans1D2" presStyleIdx="0" presStyleCnt="2"/>
      <dgm:spPr/>
      <dgm:t>
        <a:bodyPr/>
        <a:lstStyle/>
        <a:p>
          <a:endParaRPr lang="es-MX"/>
        </a:p>
      </dgm:t>
    </dgm:pt>
    <dgm:pt modelId="{277F2593-9263-45FA-9849-0433196C787E}" type="pres">
      <dgm:prSet presAssocID="{BD9A970F-441C-45E5-8AA2-959E4106DA6D}" presName="root2" presStyleCnt="0"/>
      <dgm:spPr/>
      <dgm:t>
        <a:bodyPr/>
        <a:lstStyle/>
        <a:p>
          <a:endParaRPr lang="es-MX"/>
        </a:p>
      </dgm:t>
    </dgm:pt>
    <dgm:pt modelId="{5FBD7165-2EB8-4A72-A604-C057EE599505}" type="pres">
      <dgm:prSet presAssocID="{BD9A970F-441C-45E5-8AA2-959E4106DA6D}" presName="LevelTwoTextNode" presStyleLbl="node2" presStyleIdx="0" presStyleCnt="2" custScaleX="137362">
        <dgm:presLayoutVars>
          <dgm:chPref val="3"/>
        </dgm:presLayoutVars>
      </dgm:prSet>
      <dgm:spPr/>
      <dgm:t>
        <a:bodyPr/>
        <a:lstStyle/>
        <a:p>
          <a:endParaRPr lang="es-MX"/>
        </a:p>
      </dgm:t>
    </dgm:pt>
    <dgm:pt modelId="{9C7178CC-4911-426D-BBDC-DC3C96AFCF7E}" type="pres">
      <dgm:prSet presAssocID="{BD9A970F-441C-45E5-8AA2-959E4106DA6D}" presName="level3hierChild" presStyleCnt="0"/>
      <dgm:spPr/>
      <dgm:t>
        <a:bodyPr/>
        <a:lstStyle/>
        <a:p>
          <a:endParaRPr lang="es-MX"/>
        </a:p>
      </dgm:t>
    </dgm:pt>
    <dgm:pt modelId="{D2C34A60-40AA-4284-BA97-59FA7C9F4057}" type="pres">
      <dgm:prSet presAssocID="{D81F15C2-E975-456A-9C03-BD5B0B7AD896}" presName="conn2-1" presStyleLbl="parChTrans1D2" presStyleIdx="1" presStyleCnt="2"/>
      <dgm:spPr/>
      <dgm:t>
        <a:bodyPr/>
        <a:lstStyle/>
        <a:p>
          <a:endParaRPr lang="es-MX"/>
        </a:p>
      </dgm:t>
    </dgm:pt>
    <dgm:pt modelId="{6B27876B-9507-4583-81A9-1C62165DABA5}" type="pres">
      <dgm:prSet presAssocID="{D81F15C2-E975-456A-9C03-BD5B0B7AD896}" presName="connTx" presStyleLbl="parChTrans1D2" presStyleIdx="1" presStyleCnt="2"/>
      <dgm:spPr/>
      <dgm:t>
        <a:bodyPr/>
        <a:lstStyle/>
        <a:p>
          <a:endParaRPr lang="es-MX"/>
        </a:p>
      </dgm:t>
    </dgm:pt>
    <dgm:pt modelId="{1E4F7AC5-90DB-407B-9189-9EA5B5622222}" type="pres">
      <dgm:prSet presAssocID="{EE12DE7F-2DE5-41F6-8123-85941048357E}" presName="root2" presStyleCnt="0"/>
      <dgm:spPr/>
      <dgm:t>
        <a:bodyPr/>
        <a:lstStyle/>
        <a:p>
          <a:endParaRPr lang="es-MX"/>
        </a:p>
      </dgm:t>
    </dgm:pt>
    <dgm:pt modelId="{29948668-BD2B-4674-9DD3-985F54A790B4}" type="pres">
      <dgm:prSet presAssocID="{EE12DE7F-2DE5-41F6-8123-85941048357E}" presName="LevelTwoTextNode" presStyleLbl="node2" presStyleIdx="1" presStyleCnt="2" custScaleX="135326">
        <dgm:presLayoutVars>
          <dgm:chPref val="3"/>
        </dgm:presLayoutVars>
      </dgm:prSet>
      <dgm:spPr/>
      <dgm:t>
        <a:bodyPr/>
        <a:lstStyle/>
        <a:p>
          <a:endParaRPr lang="es-MX"/>
        </a:p>
      </dgm:t>
    </dgm:pt>
    <dgm:pt modelId="{38454ABD-5D10-4DCB-9D30-39620F4D2E9F}" type="pres">
      <dgm:prSet presAssocID="{EE12DE7F-2DE5-41F6-8123-85941048357E}" presName="level3hierChild" presStyleCnt="0"/>
      <dgm:spPr/>
      <dgm:t>
        <a:bodyPr/>
        <a:lstStyle/>
        <a:p>
          <a:endParaRPr lang="es-MX"/>
        </a:p>
      </dgm:t>
    </dgm:pt>
  </dgm:ptLst>
  <dgm:cxnLst>
    <dgm:cxn modelId="{0C4E9656-7090-4FAA-9ACC-58676587221B}" type="presOf" srcId="{C5179D65-1864-4C46-B511-64AC7913FEFC}" destId="{9956E33C-5D9B-4693-9639-29647CE26B6A}" srcOrd="0" destOrd="0" presId="urn:microsoft.com/office/officeart/2005/8/layout/hierarchy2"/>
    <dgm:cxn modelId="{B3EF667D-0943-4F38-9E3E-63E61C4581D1}" type="presOf" srcId="{C5179D65-1864-4C46-B511-64AC7913FEFC}" destId="{64526F77-95D8-4213-80EB-49625F741366}" srcOrd="1" destOrd="0" presId="urn:microsoft.com/office/officeart/2005/8/layout/hierarchy2"/>
    <dgm:cxn modelId="{2DD9C7F0-2666-409C-B9F6-39193997C24D}" type="presOf" srcId="{D81F15C2-E975-456A-9C03-BD5B0B7AD896}" destId="{6B27876B-9507-4583-81A9-1C62165DABA5}" srcOrd="1" destOrd="0" presId="urn:microsoft.com/office/officeart/2005/8/layout/hierarchy2"/>
    <dgm:cxn modelId="{0C60B3A2-EA7C-4B02-9F0B-689F33DCF58F}" type="presOf" srcId="{EE12DE7F-2DE5-41F6-8123-85941048357E}" destId="{29948668-BD2B-4674-9DD3-985F54A790B4}" srcOrd="0" destOrd="0" presId="urn:microsoft.com/office/officeart/2005/8/layout/hierarchy2"/>
    <dgm:cxn modelId="{D7B5E80D-8DE3-453A-AB56-328F4D6169B5}" srcId="{0C20B8DB-170E-48D4-94C7-04B1D74F4E37}" destId="{29291804-DAC0-45C8-9E2C-A5AD9D54157F}" srcOrd="0" destOrd="0" parTransId="{A33774D1-2DA0-41F0-9944-12E53F9AF0B7}" sibTransId="{B715E302-674A-4E2C-838C-4C337823B844}"/>
    <dgm:cxn modelId="{623B5B6E-D47F-428F-AFAA-74F2083060B3}" type="presOf" srcId="{BD9A970F-441C-45E5-8AA2-959E4106DA6D}" destId="{5FBD7165-2EB8-4A72-A604-C057EE599505}" srcOrd="0" destOrd="0" presId="urn:microsoft.com/office/officeart/2005/8/layout/hierarchy2"/>
    <dgm:cxn modelId="{93FD6E9F-1FD4-4F8B-9D14-D1C55F3AB15E}" type="presOf" srcId="{29291804-DAC0-45C8-9E2C-A5AD9D54157F}" destId="{27227BBD-377A-4367-A828-55888A35BB81}" srcOrd="0" destOrd="0" presId="urn:microsoft.com/office/officeart/2005/8/layout/hierarchy2"/>
    <dgm:cxn modelId="{C2D0BF6A-6E2C-47A3-958B-493AAF04D7B5}" type="presOf" srcId="{0C20B8DB-170E-48D4-94C7-04B1D74F4E37}" destId="{2279E040-5248-4501-8E87-4CC3A9AF70C7}" srcOrd="0" destOrd="0" presId="urn:microsoft.com/office/officeart/2005/8/layout/hierarchy2"/>
    <dgm:cxn modelId="{B18469EB-AD6E-41DB-8B13-B82CFACABD60}" srcId="{29291804-DAC0-45C8-9E2C-A5AD9D54157F}" destId="{EE12DE7F-2DE5-41F6-8123-85941048357E}" srcOrd="1" destOrd="0" parTransId="{D81F15C2-E975-456A-9C03-BD5B0B7AD896}" sibTransId="{5381B817-6121-491C-BB14-DEEE2C85D1F2}"/>
    <dgm:cxn modelId="{C4984847-9E3A-4316-83B3-036D1E3321D9}" type="presOf" srcId="{D81F15C2-E975-456A-9C03-BD5B0B7AD896}" destId="{D2C34A60-40AA-4284-BA97-59FA7C9F4057}" srcOrd="0" destOrd="0" presId="urn:microsoft.com/office/officeart/2005/8/layout/hierarchy2"/>
    <dgm:cxn modelId="{2A2F9942-FFF2-4F7F-8ED1-E08EDAB36D61}" srcId="{29291804-DAC0-45C8-9E2C-A5AD9D54157F}" destId="{BD9A970F-441C-45E5-8AA2-959E4106DA6D}" srcOrd="0" destOrd="0" parTransId="{C5179D65-1864-4C46-B511-64AC7913FEFC}" sibTransId="{C6C32D67-90A3-4096-B440-5F33E0ED1E68}"/>
    <dgm:cxn modelId="{B8F432DB-B1B4-410B-B5FA-E4EB33D5EC9C}" type="presParOf" srcId="{2279E040-5248-4501-8E87-4CC3A9AF70C7}" destId="{A1D74AD3-FD79-485E-865D-4FA30C3F5EEB}" srcOrd="0" destOrd="0" presId="urn:microsoft.com/office/officeart/2005/8/layout/hierarchy2"/>
    <dgm:cxn modelId="{2A01933E-E15D-48F0-9637-1FF1549BD55D}" type="presParOf" srcId="{A1D74AD3-FD79-485E-865D-4FA30C3F5EEB}" destId="{27227BBD-377A-4367-A828-55888A35BB81}" srcOrd="0" destOrd="0" presId="urn:microsoft.com/office/officeart/2005/8/layout/hierarchy2"/>
    <dgm:cxn modelId="{AF594FED-5F89-4E8E-9E25-D23B29F117D7}" type="presParOf" srcId="{A1D74AD3-FD79-485E-865D-4FA30C3F5EEB}" destId="{3D5CADCC-9EF6-48C5-A8D3-EF112311D268}" srcOrd="1" destOrd="0" presId="urn:microsoft.com/office/officeart/2005/8/layout/hierarchy2"/>
    <dgm:cxn modelId="{1BE377B3-EB68-49D3-964D-DD61559344B0}" type="presParOf" srcId="{3D5CADCC-9EF6-48C5-A8D3-EF112311D268}" destId="{9956E33C-5D9B-4693-9639-29647CE26B6A}" srcOrd="0" destOrd="0" presId="urn:microsoft.com/office/officeart/2005/8/layout/hierarchy2"/>
    <dgm:cxn modelId="{F461463A-1776-4E1B-9302-0B56B47246D3}" type="presParOf" srcId="{9956E33C-5D9B-4693-9639-29647CE26B6A}" destId="{64526F77-95D8-4213-80EB-49625F741366}" srcOrd="0" destOrd="0" presId="urn:microsoft.com/office/officeart/2005/8/layout/hierarchy2"/>
    <dgm:cxn modelId="{F5C1572E-10A0-4F3C-906C-123A9AFC7FCB}" type="presParOf" srcId="{3D5CADCC-9EF6-48C5-A8D3-EF112311D268}" destId="{277F2593-9263-45FA-9849-0433196C787E}" srcOrd="1" destOrd="0" presId="urn:microsoft.com/office/officeart/2005/8/layout/hierarchy2"/>
    <dgm:cxn modelId="{91C07B26-661A-44EA-BB73-06663012BD0C}" type="presParOf" srcId="{277F2593-9263-45FA-9849-0433196C787E}" destId="{5FBD7165-2EB8-4A72-A604-C057EE599505}" srcOrd="0" destOrd="0" presId="urn:microsoft.com/office/officeart/2005/8/layout/hierarchy2"/>
    <dgm:cxn modelId="{81A9ED8A-C212-4A87-984B-EBF409D071D9}" type="presParOf" srcId="{277F2593-9263-45FA-9849-0433196C787E}" destId="{9C7178CC-4911-426D-BBDC-DC3C96AFCF7E}" srcOrd="1" destOrd="0" presId="urn:microsoft.com/office/officeart/2005/8/layout/hierarchy2"/>
    <dgm:cxn modelId="{5FDE8164-EB68-4A5E-99AF-5D348742BC2D}" type="presParOf" srcId="{3D5CADCC-9EF6-48C5-A8D3-EF112311D268}" destId="{D2C34A60-40AA-4284-BA97-59FA7C9F4057}" srcOrd="2" destOrd="0" presId="urn:microsoft.com/office/officeart/2005/8/layout/hierarchy2"/>
    <dgm:cxn modelId="{63B79F17-F6BA-4BF3-B46E-38EFBA299255}" type="presParOf" srcId="{D2C34A60-40AA-4284-BA97-59FA7C9F4057}" destId="{6B27876B-9507-4583-81A9-1C62165DABA5}" srcOrd="0" destOrd="0" presId="urn:microsoft.com/office/officeart/2005/8/layout/hierarchy2"/>
    <dgm:cxn modelId="{94D3071F-F521-45F7-9AC9-24DB158C4F42}" type="presParOf" srcId="{3D5CADCC-9EF6-48C5-A8D3-EF112311D268}" destId="{1E4F7AC5-90DB-407B-9189-9EA5B5622222}" srcOrd="3" destOrd="0" presId="urn:microsoft.com/office/officeart/2005/8/layout/hierarchy2"/>
    <dgm:cxn modelId="{5661F006-7BC4-477B-9623-E295EE1609E5}" type="presParOf" srcId="{1E4F7AC5-90DB-407B-9189-9EA5B5622222}" destId="{29948668-BD2B-4674-9DD3-985F54A790B4}" srcOrd="0" destOrd="0" presId="urn:microsoft.com/office/officeart/2005/8/layout/hierarchy2"/>
    <dgm:cxn modelId="{C1B61D1B-ED48-4FC7-9BE5-798A50FA5CD3}" type="presParOf" srcId="{1E4F7AC5-90DB-407B-9189-9EA5B5622222}" destId="{38454ABD-5D10-4DCB-9D30-39620F4D2E9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2" qsCatId="3D" csTypeId="urn:microsoft.com/office/officeart/2005/8/colors/accent2_4" csCatId="accent2" phldr="1"/>
      <dgm:spPr/>
      <dgm:t>
        <a:bodyPr/>
        <a:lstStyle/>
        <a:p>
          <a:endParaRPr lang="es-MX"/>
        </a:p>
      </dgm:t>
    </dgm:pt>
    <dgm:pt modelId="{63CB2D90-5300-4A1B-AEF7-FCE9DD09E31E}">
      <dgm:prSet phldrT="[Texto]" custT="1"/>
      <dgm:spPr/>
      <dgm:t>
        <a:bodyPr/>
        <a:lstStyle/>
        <a:p>
          <a:pPr algn="ctr"/>
          <a:r>
            <a:rPr lang="es-MX" sz="2000" b="1" dirty="0" smtClean="0"/>
            <a:t>COMITÉ COORDINADOR </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E0EC2AFD-3D35-4A6F-962D-6A44C96EA151}">
      <dgm:prSet phldrT="[Texto]" custT="1"/>
      <dgm:spPr/>
      <dgm:t>
        <a:bodyPr/>
        <a:lstStyle/>
        <a:p>
          <a:pPr algn="ctr"/>
          <a:r>
            <a:rPr lang="es-MX" sz="2000" b="1" dirty="0" smtClean="0"/>
            <a:t>OBJETIVO</a:t>
          </a:r>
          <a:endParaRPr lang="es-MX" sz="2000" b="1" dirty="0"/>
        </a:p>
      </dgm:t>
    </dgm:pt>
    <dgm:pt modelId="{C7A9BB82-9B44-4B4F-A4A6-17A3B0199C51}" type="parTrans" cxnId="{A415EFB8-51B6-4DA6-919C-4A5EDAE2EBF0}">
      <dgm:prSet/>
      <dgm:spPr/>
      <dgm:t>
        <a:bodyPr/>
        <a:lstStyle/>
        <a:p>
          <a:endParaRPr lang="es-MX"/>
        </a:p>
      </dgm:t>
    </dgm:pt>
    <dgm:pt modelId="{900826F4-D64C-4179-8324-29A0509AACDF}" type="sibTrans" cxnId="{A415EFB8-51B6-4DA6-919C-4A5EDAE2EBF0}">
      <dgm:prSet/>
      <dgm:spPr/>
      <dgm:t>
        <a:bodyPr/>
        <a:lstStyle/>
        <a:p>
          <a:endParaRPr lang="es-MX"/>
        </a:p>
      </dgm:t>
    </dgm:pt>
    <dgm:pt modelId="{2EF024AC-854B-42CF-BC22-372EC3A29BBE}">
      <dgm:prSet phldrT="[Texto]" custT="1"/>
      <dgm:spPr/>
      <dgm:t>
        <a:bodyPr/>
        <a:lstStyle/>
        <a:p>
          <a:pPr algn="just"/>
          <a:r>
            <a:rPr lang="es-MX" sz="2000" b="1" dirty="0" smtClean="0"/>
            <a:t>INSTANCIA DE COORDINACIÓN</a:t>
          </a:r>
          <a:endParaRPr lang="es-MX" sz="2000" b="1" dirty="0"/>
        </a:p>
      </dgm:t>
    </dgm:pt>
    <dgm:pt modelId="{35D8C42D-7F5F-41D4-9950-8DFD71C40ABF}" type="parTrans" cxnId="{22FD5332-D0EE-4B60-A815-A066E4D44DD8}">
      <dgm:prSet/>
      <dgm:spPr/>
      <dgm:t>
        <a:bodyPr/>
        <a:lstStyle/>
        <a:p>
          <a:endParaRPr lang="es-MX"/>
        </a:p>
      </dgm:t>
    </dgm:pt>
    <dgm:pt modelId="{342C5A72-4C35-46E9-8717-C314EF5AD578}" type="sibTrans" cxnId="{22FD5332-D0EE-4B60-A815-A066E4D44DD8}">
      <dgm:prSet/>
      <dgm:spPr/>
      <dgm:t>
        <a:bodyPr/>
        <a:lstStyle/>
        <a:p>
          <a:endParaRPr lang="es-MX"/>
        </a:p>
      </dgm:t>
    </dgm:pt>
    <dgm:pt modelId="{06D44B85-F2B7-44EC-96F3-19C07BE5FF94}">
      <dgm:prSet phldrT="[Texto]" custT="1"/>
      <dgm:spPr/>
      <dgm:t>
        <a:bodyPr/>
        <a:lstStyle/>
        <a:p>
          <a:pPr algn="ctr"/>
          <a:r>
            <a:rPr lang="es-MX" sz="2000" b="1" dirty="0" smtClean="0"/>
            <a:t>INTEGRACIÓN</a:t>
          </a:r>
          <a:endParaRPr lang="es-MX" sz="2000" b="1" dirty="0"/>
        </a:p>
      </dgm:t>
    </dgm:pt>
    <dgm:pt modelId="{1C4E93F7-F8F5-4C0A-9E32-F5AA55F16106}" type="parTrans" cxnId="{14105C74-FF30-43BD-9041-D638A1208713}">
      <dgm:prSet/>
      <dgm:spPr/>
      <dgm:t>
        <a:bodyPr/>
        <a:lstStyle/>
        <a:p>
          <a:endParaRPr lang="es-MX"/>
        </a:p>
      </dgm:t>
    </dgm:pt>
    <dgm:pt modelId="{DC612775-EAAE-46A9-96F9-1E3A3EAD0010}" type="sibTrans" cxnId="{14105C74-FF30-43BD-9041-D638A1208713}">
      <dgm:prSet/>
      <dgm:spPr/>
      <dgm:t>
        <a:bodyPr/>
        <a:lstStyle/>
        <a:p>
          <a:endParaRPr lang="es-MX"/>
        </a:p>
      </dgm:t>
    </dgm:pt>
    <dgm:pt modelId="{09C2A77C-99BB-44BC-AD90-2E9DFED4B29F}">
      <dgm:prSet phldrT="[Texto]" custT="1"/>
      <dgm:spPr/>
      <dgm:t>
        <a:bodyPr/>
        <a:lstStyle/>
        <a:p>
          <a:pPr algn="ctr"/>
          <a:r>
            <a:rPr lang="es-MX" sz="2000" b="1" dirty="0" smtClean="0"/>
            <a:t>PRESIDENTE DEL CPC </a:t>
          </a:r>
          <a:endParaRPr lang="es-MX" sz="2000" b="1" dirty="0"/>
        </a:p>
      </dgm:t>
    </dgm:pt>
    <dgm:pt modelId="{A810EDA5-435B-429A-9204-307574673109}" type="parTrans" cxnId="{C8156CDC-BB5D-4FCA-95BF-BECF164E2B9B}">
      <dgm:prSet/>
      <dgm:spPr/>
      <dgm:t>
        <a:bodyPr/>
        <a:lstStyle/>
        <a:p>
          <a:endParaRPr lang="es-MX"/>
        </a:p>
      </dgm:t>
    </dgm:pt>
    <dgm:pt modelId="{3FDF4C8D-FDB0-4F48-B564-5C3C7A41DADE}" type="sibTrans" cxnId="{C8156CDC-BB5D-4FCA-95BF-BECF164E2B9B}">
      <dgm:prSet/>
      <dgm:spPr/>
      <dgm:t>
        <a:bodyPr/>
        <a:lstStyle/>
        <a:p>
          <a:endParaRPr lang="es-MX"/>
        </a:p>
      </dgm:t>
    </dgm:pt>
    <dgm:pt modelId="{3D35056B-D061-4C13-B4B5-4AD4B17F54DA}">
      <dgm:prSet phldrT="[Texto]" custT="1"/>
      <dgm:spPr/>
      <dgm:t>
        <a:bodyPr/>
        <a:lstStyle/>
        <a:p>
          <a:pPr algn="ctr"/>
          <a:r>
            <a:rPr lang="es-MX" sz="2000" b="1" dirty="0" smtClean="0"/>
            <a:t>TITULAR DE LA ASF</a:t>
          </a:r>
          <a:endParaRPr lang="es-MX" sz="2000" b="1" dirty="0"/>
        </a:p>
      </dgm:t>
    </dgm:pt>
    <dgm:pt modelId="{00059399-015F-458F-96CC-8BDEC6016129}" type="parTrans" cxnId="{8F71EEBB-7632-48A8-B542-7C1E76D2738A}">
      <dgm:prSet/>
      <dgm:spPr/>
      <dgm:t>
        <a:bodyPr/>
        <a:lstStyle/>
        <a:p>
          <a:endParaRPr lang="es-MX"/>
        </a:p>
      </dgm:t>
    </dgm:pt>
    <dgm:pt modelId="{740765F5-8B91-4C78-89CD-731B721CCC23}" type="sibTrans" cxnId="{8F71EEBB-7632-48A8-B542-7C1E76D2738A}">
      <dgm:prSet/>
      <dgm:spPr/>
      <dgm:t>
        <a:bodyPr/>
        <a:lstStyle/>
        <a:p>
          <a:endParaRPr lang="es-MX"/>
        </a:p>
      </dgm:t>
    </dgm:pt>
    <dgm:pt modelId="{6B379447-AA87-456B-8925-2C14770F7D80}">
      <dgm:prSet phldrT="[Texto]" custT="1"/>
      <dgm:spPr/>
      <dgm:t>
        <a:bodyPr/>
        <a:lstStyle/>
        <a:p>
          <a:pPr algn="ctr"/>
          <a:r>
            <a:rPr lang="es-MX" sz="2000" b="1" dirty="0" smtClean="0"/>
            <a:t>TITULAR DE  LA FISCALÍA ESPECIALIZADA EN COMBATE A LA CORRUPCIÓN</a:t>
          </a:r>
          <a:endParaRPr lang="es-MX" sz="2000" b="1" dirty="0"/>
        </a:p>
      </dgm:t>
    </dgm:pt>
    <dgm:pt modelId="{B9A1E61C-89A8-412D-BE9F-BCF66F400ACB}" type="parTrans" cxnId="{E49CFAE9-7328-4545-B6E6-F9A3A175D357}">
      <dgm:prSet/>
      <dgm:spPr/>
      <dgm:t>
        <a:bodyPr/>
        <a:lstStyle/>
        <a:p>
          <a:endParaRPr lang="es-MX"/>
        </a:p>
      </dgm:t>
    </dgm:pt>
    <dgm:pt modelId="{05B05B5B-C450-4803-A794-8095F50F8D67}" type="sibTrans" cxnId="{E49CFAE9-7328-4545-B6E6-F9A3A175D357}">
      <dgm:prSet/>
      <dgm:spPr/>
      <dgm:t>
        <a:bodyPr/>
        <a:lstStyle/>
        <a:p>
          <a:endParaRPr lang="es-MX"/>
        </a:p>
      </dgm:t>
    </dgm:pt>
    <dgm:pt modelId="{965B10C3-4088-4989-8570-2E97C2A7ACD5}">
      <dgm:prSet phldrT="[Texto]" custT="1"/>
      <dgm:spPr/>
      <dgm:t>
        <a:bodyPr/>
        <a:lstStyle/>
        <a:p>
          <a:pPr algn="ctr"/>
          <a:r>
            <a:rPr lang="es-MX" sz="2000" b="1" dirty="0" smtClean="0"/>
            <a:t>TITULAR DE LA SFP</a:t>
          </a:r>
          <a:endParaRPr lang="es-MX" sz="2000" b="1" dirty="0"/>
        </a:p>
      </dgm:t>
    </dgm:pt>
    <dgm:pt modelId="{17F40816-545D-4343-AB2F-246B66FE81C6}" type="parTrans" cxnId="{22476A76-BBEB-4C4B-9DA0-C2E949F34719}">
      <dgm:prSet/>
      <dgm:spPr/>
      <dgm:t>
        <a:bodyPr/>
        <a:lstStyle/>
        <a:p>
          <a:endParaRPr lang="es-MX"/>
        </a:p>
      </dgm:t>
    </dgm:pt>
    <dgm:pt modelId="{306BAAB3-833D-4209-A497-4CECF38D6E32}" type="sibTrans" cxnId="{22476A76-BBEB-4C4B-9DA0-C2E949F34719}">
      <dgm:prSet/>
      <dgm:spPr/>
      <dgm:t>
        <a:bodyPr/>
        <a:lstStyle/>
        <a:p>
          <a:endParaRPr lang="es-MX"/>
        </a:p>
      </dgm:t>
    </dgm:pt>
    <dgm:pt modelId="{A7284948-BA41-4D83-B86C-65CECF2A64BA}">
      <dgm:prSet phldrT="[Texto]" custT="1"/>
      <dgm:spPr/>
      <dgm:t>
        <a:bodyPr/>
        <a:lstStyle/>
        <a:p>
          <a:pPr algn="ctr"/>
          <a:r>
            <a:rPr lang="es-MX" sz="2000" b="1" dirty="0" smtClean="0"/>
            <a:t>PRESIDENTE DEL TFJA</a:t>
          </a:r>
          <a:endParaRPr lang="es-MX" sz="2000" b="1" dirty="0"/>
        </a:p>
      </dgm:t>
    </dgm:pt>
    <dgm:pt modelId="{5ECA9E17-2084-477B-84B0-8A61DD076098}" type="parTrans" cxnId="{C70B27DE-DE12-4BE5-963D-A63B4F0589B1}">
      <dgm:prSet/>
      <dgm:spPr/>
      <dgm:t>
        <a:bodyPr/>
        <a:lstStyle/>
        <a:p>
          <a:endParaRPr lang="es-MX"/>
        </a:p>
      </dgm:t>
    </dgm:pt>
    <dgm:pt modelId="{59F95CD8-E91A-48FE-A020-13584447C2D1}" type="sibTrans" cxnId="{C70B27DE-DE12-4BE5-963D-A63B4F0589B1}">
      <dgm:prSet/>
      <dgm:spPr/>
      <dgm:t>
        <a:bodyPr/>
        <a:lstStyle/>
        <a:p>
          <a:endParaRPr lang="es-MX"/>
        </a:p>
      </dgm:t>
    </dgm:pt>
    <dgm:pt modelId="{E4FC51BA-066C-42F7-90FA-72E392A9ABD2}">
      <dgm:prSet phldrT="[Texto]" custT="1"/>
      <dgm:spPr/>
      <dgm:t>
        <a:bodyPr/>
        <a:lstStyle/>
        <a:p>
          <a:pPr algn="ctr"/>
          <a:r>
            <a:rPr lang="es-MX" sz="2000" b="1" dirty="0" smtClean="0"/>
            <a:t>PRESIDENTA DEL INAI</a:t>
          </a:r>
          <a:endParaRPr lang="es-MX" sz="2000" b="1" dirty="0"/>
        </a:p>
      </dgm:t>
    </dgm:pt>
    <dgm:pt modelId="{3A320A88-0FD9-42A7-9263-225795C5A657}" type="parTrans" cxnId="{56E8C355-D53A-4E61-BCAD-1321B3109CE1}">
      <dgm:prSet/>
      <dgm:spPr/>
      <dgm:t>
        <a:bodyPr/>
        <a:lstStyle/>
        <a:p>
          <a:endParaRPr lang="es-MX"/>
        </a:p>
      </dgm:t>
    </dgm:pt>
    <dgm:pt modelId="{37B866D0-6843-4C0A-9BBF-033B2A3937C2}" type="sibTrans" cxnId="{56E8C355-D53A-4E61-BCAD-1321B3109CE1}">
      <dgm:prSet/>
      <dgm:spPr/>
      <dgm:t>
        <a:bodyPr/>
        <a:lstStyle/>
        <a:p>
          <a:endParaRPr lang="es-MX"/>
        </a:p>
      </dgm:t>
    </dgm:pt>
    <dgm:pt modelId="{D12E16D5-1F6A-41C0-908C-28B0AB427435}">
      <dgm:prSet phldrT="[Texto]" custT="1"/>
      <dgm:spPr/>
      <dgm:t>
        <a:bodyPr/>
        <a:lstStyle/>
        <a:p>
          <a:pPr algn="ctr"/>
          <a:r>
            <a:rPr lang="es-MX" sz="2000" b="1" dirty="0" smtClean="0"/>
            <a:t>INTEGRANTE  DEL CJF</a:t>
          </a:r>
          <a:endParaRPr lang="es-MX" sz="2000" b="1" dirty="0"/>
        </a:p>
      </dgm:t>
    </dgm:pt>
    <dgm:pt modelId="{89854A6D-2297-408B-B7FD-5F42EAE43080}" type="parTrans" cxnId="{F24BB6A4-6BBB-4981-8C2C-DB4ED768E49C}">
      <dgm:prSet/>
      <dgm:spPr/>
      <dgm:t>
        <a:bodyPr/>
        <a:lstStyle/>
        <a:p>
          <a:endParaRPr lang="es-MX"/>
        </a:p>
      </dgm:t>
    </dgm:pt>
    <dgm:pt modelId="{5661C9D8-EC5F-4802-86BC-397021609D8D}" type="sibTrans" cxnId="{F24BB6A4-6BBB-4981-8C2C-DB4ED768E49C}">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custScaleY="80047" custLinFactNeighborX="-914" custLinFactNeighborY="9334">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FCCC00F1-9087-4065-99D4-6C4C5B99098B}" type="pres">
      <dgm:prSet presAssocID="{C7A9BB82-9B44-4B4F-A4A6-17A3B0199C51}" presName="conn2-1" presStyleLbl="parChTrans1D2" presStyleIdx="0" presStyleCnt="2"/>
      <dgm:spPr/>
      <dgm:t>
        <a:bodyPr/>
        <a:lstStyle/>
        <a:p>
          <a:endParaRPr lang="es-MX"/>
        </a:p>
      </dgm:t>
    </dgm:pt>
    <dgm:pt modelId="{CF466916-86A2-491A-A2EC-6AA68D7F17D8}" type="pres">
      <dgm:prSet presAssocID="{C7A9BB82-9B44-4B4F-A4A6-17A3B0199C51}" presName="connTx" presStyleLbl="parChTrans1D2" presStyleIdx="0" presStyleCnt="2"/>
      <dgm:spPr/>
      <dgm:t>
        <a:bodyPr/>
        <a:lstStyle/>
        <a:p>
          <a:endParaRPr lang="es-MX"/>
        </a:p>
      </dgm:t>
    </dgm:pt>
    <dgm:pt modelId="{87489E50-44F7-450C-88C8-444CB5618B7D}" type="pres">
      <dgm:prSet presAssocID="{E0EC2AFD-3D35-4A6F-962D-6A44C96EA151}" presName="root2" presStyleCnt="0"/>
      <dgm:spPr/>
      <dgm:t>
        <a:bodyPr/>
        <a:lstStyle/>
        <a:p>
          <a:endParaRPr lang="es-MX"/>
        </a:p>
      </dgm:t>
    </dgm:pt>
    <dgm:pt modelId="{90D93C5D-B7B2-422D-9E6E-DDE5BC32583B}" type="pres">
      <dgm:prSet presAssocID="{E0EC2AFD-3D35-4A6F-962D-6A44C96EA151}" presName="LevelTwoTextNode" presStyleLbl="node2" presStyleIdx="0" presStyleCnt="2" custScaleX="72728" custScaleY="46082" custLinFactNeighborX="-2758" custLinFactNeighborY="-34927">
        <dgm:presLayoutVars>
          <dgm:chPref val="3"/>
        </dgm:presLayoutVars>
      </dgm:prSet>
      <dgm:spPr/>
      <dgm:t>
        <a:bodyPr/>
        <a:lstStyle/>
        <a:p>
          <a:endParaRPr lang="es-MX"/>
        </a:p>
      </dgm:t>
    </dgm:pt>
    <dgm:pt modelId="{14DBB0AC-F46B-4706-A946-6D88F81C6040}" type="pres">
      <dgm:prSet presAssocID="{E0EC2AFD-3D35-4A6F-962D-6A44C96EA151}" presName="level3hierChild" presStyleCnt="0"/>
      <dgm:spPr/>
      <dgm:t>
        <a:bodyPr/>
        <a:lstStyle/>
        <a:p>
          <a:endParaRPr lang="es-MX"/>
        </a:p>
      </dgm:t>
    </dgm:pt>
    <dgm:pt modelId="{E4555060-D7A3-4798-87BD-E34B33F6F8DA}" type="pres">
      <dgm:prSet presAssocID="{35D8C42D-7F5F-41D4-9950-8DFD71C40ABF}" presName="conn2-1" presStyleLbl="parChTrans1D3" presStyleIdx="0" presStyleCnt="8"/>
      <dgm:spPr/>
      <dgm:t>
        <a:bodyPr/>
        <a:lstStyle/>
        <a:p>
          <a:endParaRPr lang="es-MX"/>
        </a:p>
      </dgm:t>
    </dgm:pt>
    <dgm:pt modelId="{80E30066-C4A7-4948-9928-79B476B8CF3E}" type="pres">
      <dgm:prSet presAssocID="{35D8C42D-7F5F-41D4-9950-8DFD71C40ABF}" presName="connTx" presStyleLbl="parChTrans1D3" presStyleIdx="0" presStyleCnt="8"/>
      <dgm:spPr/>
      <dgm:t>
        <a:bodyPr/>
        <a:lstStyle/>
        <a:p>
          <a:endParaRPr lang="es-MX"/>
        </a:p>
      </dgm:t>
    </dgm:pt>
    <dgm:pt modelId="{C85C85FE-DD38-4CEC-808E-7C3856C217A1}" type="pres">
      <dgm:prSet presAssocID="{2EF024AC-854B-42CF-BC22-372EC3A29BBE}" presName="root2" presStyleCnt="0"/>
      <dgm:spPr/>
      <dgm:t>
        <a:bodyPr/>
        <a:lstStyle/>
        <a:p>
          <a:endParaRPr lang="es-MX"/>
        </a:p>
      </dgm:t>
    </dgm:pt>
    <dgm:pt modelId="{1E0A6101-5AF3-42CB-AE00-CAF33F85FEFF}" type="pres">
      <dgm:prSet presAssocID="{2EF024AC-854B-42CF-BC22-372EC3A29BBE}" presName="LevelTwoTextNode" presStyleLbl="node3" presStyleIdx="0" presStyleCnt="8" custScaleX="153376" custScaleY="71110" custLinFactNeighborX="10965" custLinFactNeighborY="-22413">
        <dgm:presLayoutVars>
          <dgm:chPref val="3"/>
        </dgm:presLayoutVars>
      </dgm:prSet>
      <dgm:spPr/>
      <dgm:t>
        <a:bodyPr/>
        <a:lstStyle/>
        <a:p>
          <a:endParaRPr lang="es-MX"/>
        </a:p>
      </dgm:t>
    </dgm:pt>
    <dgm:pt modelId="{8331B4CA-B4A4-4209-8E15-F66ECE2D3BA6}" type="pres">
      <dgm:prSet presAssocID="{2EF024AC-854B-42CF-BC22-372EC3A29BBE}" presName="level3hierChild" presStyleCnt="0"/>
      <dgm:spPr/>
      <dgm:t>
        <a:bodyPr/>
        <a:lstStyle/>
        <a:p>
          <a:endParaRPr lang="es-MX"/>
        </a:p>
      </dgm:t>
    </dgm:pt>
    <dgm:pt modelId="{2DFC4B71-0198-408B-BFAA-B5469EF0E6BE}" type="pres">
      <dgm:prSet presAssocID="{1C4E93F7-F8F5-4C0A-9E32-F5AA55F16106}" presName="conn2-1" presStyleLbl="parChTrans1D2" presStyleIdx="1" presStyleCnt="2"/>
      <dgm:spPr/>
      <dgm:t>
        <a:bodyPr/>
        <a:lstStyle/>
        <a:p>
          <a:endParaRPr lang="es-MX"/>
        </a:p>
      </dgm:t>
    </dgm:pt>
    <dgm:pt modelId="{E436DA31-9EFC-4BAA-BF96-A42B21DDCB40}" type="pres">
      <dgm:prSet presAssocID="{1C4E93F7-F8F5-4C0A-9E32-F5AA55F16106}" presName="connTx" presStyleLbl="parChTrans1D2" presStyleIdx="1" presStyleCnt="2"/>
      <dgm:spPr/>
      <dgm:t>
        <a:bodyPr/>
        <a:lstStyle/>
        <a:p>
          <a:endParaRPr lang="es-MX"/>
        </a:p>
      </dgm:t>
    </dgm:pt>
    <dgm:pt modelId="{C3916827-E0D9-4E55-8349-D299C50BCCDB}" type="pres">
      <dgm:prSet presAssocID="{06D44B85-F2B7-44EC-96F3-19C07BE5FF94}" presName="root2" presStyleCnt="0"/>
      <dgm:spPr/>
      <dgm:t>
        <a:bodyPr/>
        <a:lstStyle/>
        <a:p>
          <a:endParaRPr lang="es-MX"/>
        </a:p>
      </dgm:t>
    </dgm:pt>
    <dgm:pt modelId="{79029E50-25D5-4D46-8237-AD1342577DBC}" type="pres">
      <dgm:prSet presAssocID="{06D44B85-F2B7-44EC-96F3-19C07BE5FF94}" presName="LevelTwoTextNode" presStyleLbl="node2" presStyleIdx="1" presStyleCnt="2" custScaleY="47577" custLinFactY="21765" custLinFactNeighborX="-2758" custLinFactNeighborY="100000">
        <dgm:presLayoutVars>
          <dgm:chPref val="3"/>
        </dgm:presLayoutVars>
      </dgm:prSet>
      <dgm:spPr/>
      <dgm:t>
        <a:bodyPr/>
        <a:lstStyle/>
        <a:p>
          <a:endParaRPr lang="es-MX"/>
        </a:p>
      </dgm:t>
    </dgm:pt>
    <dgm:pt modelId="{CA88BEEE-2862-4702-99A2-CC7B2A0BF453}" type="pres">
      <dgm:prSet presAssocID="{06D44B85-F2B7-44EC-96F3-19C07BE5FF94}" presName="level3hierChild" presStyleCnt="0"/>
      <dgm:spPr/>
      <dgm:t>
        <a:bodyPr/>
        <a:lstStyle/>
        <a:p>
          <a:endParaRPr lang="es-MX"/>
        </a:p>
      </dgm:t>
    </dgm:pt>
    <dgm:pt modelId="{5E672520-61EA-49F8-AB35-1CFE62FB5DC7}" type="pres">
      <dgm:prSet presAssocID="{A810EDA5-435B-429A-9204-307574673109}" presName="conn2-1" presStyleLbl="parChTrans1D3" presStyleIdx="1" presStyleCnt="8"/>
      <dgm:spPr/>
      <dgm:t>
        <a:bodyPr/>
        <a:lstStyle/>
        <a:p>
          <a:endParaRPr lang="es-MX"/>
        </a:p>
      </dgm:t>
    </dgm:pt>
    <dgm:pt modelId="{235CDDD0-746C-4F1A-A236-3923B78448B3}" type="pres">
      <dgm:prSet presAssocID="{A810EDA5-435B-429A-9204-307574673109}" presName="connTx" presStyleLbl="parChTrans1D3" presStyleIdx="1" presStyleCnt="8"/>
      <dgm:spPr/>
      <dgm:t>
        <a:bodyPr/>
        <a:lstStyle/>
        <a:p>
          <a:endParaRPr lang="es-MX"/>
        </a:p>
      </dgm:t>
    </dgm:pt>
    <dgm:pt modelId="{F3A944F1-AC0A-455B-B406-52545ABD7D75}" type="pres">
      <dgm:prSet presAssocID="{09C2A77C-99BB-44BC-AD90-2E9DFED4B29F}" presName="root2" presStyleCnt="0"/>
      <dgm:spPr/>
      <dgm:t>
        <a:bodyPr/>
        <a:lstStyle/>
        <a:p>
          <a:endParaRPr lang="es-MX"/>
        </a:p>
      </dgm:t>
    </dgm:pt>
    <dgm:pt modelId="{3576EE6B-430B-49DD-BA3F-4876A4E79264}" type="pres">
      <dgm:prSet presAssocID="{09C2A77C-99BB-44BC-AD90-2E9DFED4B29F}" presName="LevelTwoTextNode" presStyleLbl="node3" presStyleIdx="1" presStyleCnt="8" custScaleX="136902" custScaleY="44347" custLinFactNeighborX="-1453" custLinFactNeighborY="-21083">
        <dgm:presLayoutVars>
          <dgm:chPref val="3"/>
        </dgm:presLayoutVars>
      </dgm:prSet>
      <dgm:spPr/>
      <dgm:t>
        <a:bodyPr/>
        <a:lstStyle/>
        <a:p>
          <a:endParaRPr lang="es-MX"/>
        </a:p>
      </dgm:t>
    </dgm:pt>
    <dgm:pt modelId="{3B811409-01DF-4AE5-B75B-418889FFFED5}" type="pres">
      <dgm:prSet presAssocID="{09C2A77C-99BB-44BC-AD90-2E9DFED4B29F}" presName="level3hierChild" presStyleCnt="0"/>
      <dgm:spPr/>
      <dgm:t>
        <a:bodyPr/>
        <a:lstStyle/>
        <a:p>
          <a:endParaRPr lang="es-MX"/>
        </a:p>
      </dgm:t>
    </dgm:pt>
    <dgm:pt modelId="{0A700CFF-3D3E-43EF-B738-89284EF1758B}" type="pres">
      <dgm:prSet presAssocID="{00059399-015F-458F-96CC-8BDEC6016129}" presName="conn2-1" presStyleLbl="parChTrans1D3" presStyleIdx="2" presStyleCnt="8"/>
      <dgm:spPr/>
      <dgm:t>
        <a:bodyPr/>
        <a:lstStyle/>
        <a:p>
          <a:endParaRPr lang="es-MX"/>
        </a:p>
      </dgm:t>
    </dgm:pt>
    <dgm:pt modelId="{06E70F8B-CEE4-4700-8E73-581CC8D9DC5E}" type="pres">
      <dgm:prSet presAssocID="{00059399-015F-458F-96CC-8BDEC6016129}" presName="connTx" presStyleLbl="parChTrans1D3" presStyleIdx="2" presStyleCnt="8"/>
      <dgm:spPr/>
      <dgm:t>
        <a:bodyPr/>
        <a:lstStyle/>
        <a:p>
          <a:endParaRPr lang="es-MX"/>
        </a:p>
      </dgm:t>
    </dgm:pt>
    <dgm:pt modelId="{A33E5E98-568A-41E2-AB35-EC7CC9DE62D2}" type="pres">
      <dgm:prSet presAssocID="{3D35056B-D061-4C13-B4B5-4AD4B17F54DA}" presName="root2" presStyleCnt="0"/>
      <dgm:spPr/>
      <dgm:t>
        <a:bodyPr/>
        <a:lstStyle/>
        <a:p>
          <a:endParaRPr lang="es-MX"/>
        </a:p>
      </dgm:t>
    </dgm:pt>
    <dgm:pt modelId="{42340BE1-1696-4A4C-9364-DFA398E81480}" type="pres">
      <dgm:prSet presAssocID="{3D35056B-D061-4C13-B4B5-4AD4B17F54DA}" presName="LevelTwoTextNode" presStyleLbl="node3" presStyleIdx="2" presStyleCnt="8" custScaleX="136902" custScaleY="44347" custLinFactNeighborX="-1453" custLinFactNeighborY="-33590">
        <dgm:presLayoutVars>
          <dgm:chPref val="3"/>
        </dgm:presLayoutVars>
      </dgm:prSet>
      <dgm:spPr/>
      <dgm:t>
        <a:bodyPr/>
        <a:lstStyle/>
        <a:p>
          <a:endParaRPr lang="es-MX"/>
        </a:p>
      </dgm:t>
    </dgm:pt>
    <dgm:pt modelId="{849A0B90-73BD-40DA-9451-A36B2D498850}" type="pres">
      <dgm:prSet presAssocID="{3D35056B-D061-4C13-B4B5-4AD4B17F54DA}" presName="level3hierChild" presStyleCnt="0"/>
      <dgm:spPr/>
      <dgm:t>
        <a:bodyPr/>
        <a:lstStyle/>
        <a:p>
          <a:endParaRPr lang="es-MX"/>
        </a:p>
      </dgm:t>
    </dgm:pt>
    <dgm:pt modelId="{9406816C-AFDF-493A-A468-6B988970463A}" type="pres">
      <dgm:prSet presAssocID="{B9A1E61C-89A8-412D-BE9F-BCF66F400ACB}" presName="conn2-1" presStyleLbl="parChTrans1D3" presStyleIdx="3" presStyleCnt="8"/>
      <dgm:spPr/>
      <dgm:t>
        <a:bodyPr/>
        <a:lstStyle/>
        <a:p>
          <a:endParaRPr lang="es-MX"/>
        </a:p>
      </dgm:t>
    </dgm:pt>
    <dgm:pt modelId="{5B59244A-D0BF-41BE-825A-0ABDF87536B3}" type="pres">
      <dgm:prSet presAssocID="{B9A1E61C-89A8-412D-BE9F-BCF66F400ACB}" presName="connTx" presStyleLbl="parChTrans1D3" presStyleIdx="3" presStyleCnt="8"/>
      <dgm:spPr/>
      <dgm:t>
        <a:bodyPr/>
        <a:lstStyle/>
        <a:p>
          <a:endParaRPr lang="es-MX"/>
        </a:p>
      </dgm:t>
    </dgm:pt>
    <dgm:pt modelId="{61076949-DB8C-4365-9417-F84085433E01}" type="pres">
      <dgm:prSet presAssocID="{6B379447-AA87-456B-8925-2C14770F7D80}" presName="root2" presStyleCnt="0"/>
      <dgm:spPr/>
      <dgm:t>
        <a:bodyPr/>
        <a:lstStyle/>
        <a:p>
          <a:endParaRPr lang="es-MX"/>
        </a:p>
      </dgm:t>
    </dgm:pt>
    <dgm:pt modelId="{AD6C6C44-36D9-459A-9FE4-7018541A66E7}" type="pres">
      <dgm:prSet presAssocID="{6B379447-AA87-456B-8925-2C14770F7D80}" presName="LevelTwoTextNode" presStyleLbl="node3" presStyleIdx="3" presStyleCnt="8" custScaleX="136902" custScaleY="93905" custLinFactNeighborX="-2476" custLinFactNeighborY="-48919">
        <dgm:presLayoutVars>
          <dgm:chPref val="3"/>
        </dgm:presLayoutVars>
      </dgm:prSet>
      <dgm:spPr/>
      <dgm:t>
        <a:bodyPr/>
        <a:lstStyle/>
        <a:p>
          <a:endParaRPr lang="es-MX"/>
        </a:p>
      </dgm:t>
    </dgm:pt>
    <dgm:pt modelId="{CE1EF978-D4B0-4085-90DA-65B39D07E253}" type="pres">
      <dgm:prSet presAssocID="{6B379447-AA87-456B-8925-2C14770F7D80}" presName="level3hierChild" presStyleCnt="0"/>
      <dgm:spPr/>
      <dgm:t>
        <a:bodyPr/>
        <a:lstStyle/>
        <a:p>
          <a:endParaRPr lang="es-MX"/>
        </a:p>
      </dgm:t>
    </dgm:pt>
    <dgm:pt modelId="{D598B3AE-77D1-46EA-9370-D7EFC57CB100}" type="pres">
      <dgm:prSet presAssocID="{17F40816-545D-4343-AB2F-246B66FE81C6}" presName="conn2-1" presStyleLbl="parChTrans1D3" presStyleIdx="4" presStyleCnt="8"/>
      <dgm:spPr/>
      <dgm:t>
        <a:bodyPr/>
        <a:lstStyle/>
        <a:p>
          <a:endParaRPr lang="es-MX"/>
        </a:p>
      </dgm:t>
    </dgm:pt>
    <dgm:pt modelId="{D920B965-63DF-449C-A5D6-3969C8932100}" type="pres">
      <dgm:prSet presAssocID="{17F40816-545D-4343-AB2F-246B66FE81C6}" presName="connTx" presStyleLbl="parChTrans1D3" presStyleIdx="4" presStyleCnt="8"/>
      <dgm:spPr/>
      <dgm:t>
        <a:bodyPr/>
        <a:lstStyle/>
        <a:p>
          <a:endParaRPr lang="es-MX"/>
        </a:p>
      </dgm:t>
    </dgm:pt>
    <dgm:pt modelId="{1E7376D6-1037-417A-9969-6A0EFA52C1B5}" type="pres">
      <dgm:prSet presAssocID="{965B10C3-4088-4989-8570-2E97C2A7ACD5}" presName="root2" presStyleCnt="0"/>
      <dgm:spPr/>
      <dgm:t>
        <a:bodyPr/>
        <a:lstStyle/>
        <a:p>
          <a:endParaRPr lang="es-MX"/>
        </a:p>
      </dgm:t>
    </dgm:pt>
    <dgm:pt modelId="{297E1EA1-C080-4F5B-8655-54F64FBC5EAE}" type="pres">
      <dgm:prSet presAssocID="{965B10C3-4088-4989-8570-2E97C2A7ACD5}" presName="LevelTwoTextNode" presStyleLbl="node3" presStyleIdx="4" presStyleCnt="8" custScaleX="136902" custScaleY="44347" custLinFactNeighborX="-2476" custLinFactNeighborY="-48919">
        <dgm:presLayoutVars>
          <dgm:chPref val="3"/>
        </dgm:presLayoutVars>
      </dgm:prSet>
      <dgm:spPr/>
      <dgm:t>
        <a:bodyPr/>
        <a:lstStyle/>
        <a:p>
          <a:endParaRPr lang="es-MX"/>
        </a:p>
      </dgm:t>
    </dgm:pt>
    <dgm:pt modelId="{75B58EDD-8F1C-4435-AF70-4E720330E1E8}" type="pres">
      <dgm:prSet presAssocID="{965B10C3-4088-4989-8570-2E97C2A7ACD5}" presName="level3hierChild" presStyleCnt="0"/>
      <dgm:spPr/>
      <dgm:t>
        <a:bodyPr/>
        <a:lstStyle/>
        <a:p>
          <a:endParaRPr lang="es-MX"/>
        </a:p>
      </dgm:t>
    </dgm:pt>
    <dgm:pt modelId="{23B98BE4-0BC2-4976-95BB-7DF576C8EB69}" type="pres">
      <dgm:prSet presAssocID="{5ECA9E17-2084-477B-84B0-8A61DD076098}" presName="conn2-1" presStyleLbl="parChTrans1D3" presStyleIdx="5" presStyleCnt="8"/>
      <dgm:spPr/>
      <dgm:t>
        <a:bodyPr/>
        <a:lstStyle/>
        <a:p>
          <a:endParaRPr lang="es-MX"/>
        </a:p>
      </dgm:t>
    </dgm:pt>
    <dgm:pt modelId="{02729EC4-46F7-4E61-8E62-C81A12BFAF8B}" type="pres">
      <dgm:prSet presAssocID="{5ECA9E17-2084-477B-84B0-8A61DD076098}" presName="connTx" presStyleLbl="parChTrans1D3" presStyleIdx="5" presStyleCnt="8"/>
      <dgm:spPr/>
      <dgm:t>
        <a:bodyPr/>
        <a:lstStyle/>
        <a:p>
          <a:endParaRPr lang="es-MX"/>
        </a:p>
      </dgm:t>
    </dgm:pt>
    <dgm:pt modelId="{5FE92569-6050-4439-8D11-555C800C2D17}" type="pres">
      <dgm:prSet presAssocID="{A7284948-BA41-4D83-B86C-65CECF2A64BA}" presName="root2" presStyleCnt="0"/>
      <dgm:spPr/>
      <dgm:t>
        <a:bodyPr/>
        <a:lstStyle/>
        <a:p>
          <a:endParaRPr lang="es-MX"/>
        </a:p>
      </dgm:t>
    </dgm:pt>
    <dgm:pt modelId="{34828B49-7C0B-4174-8BF0-F23DBA3938A6}" type="pres">
      <dgm:prSet presAssocID="{A7284948-BA41-4D83-B86C-65CECF2A64BA}" presName="LevelTwoTextNode" presStyleLbl="node3" presStyleIdx="5" presStyleCnt="8" custScaleX="136902" custScaleY="44347" custLinFactNeighborX="-2476" custLinFactNeighborY="-48919">
        <dgm:presLayoutVars>
          <dgm:chPref val="3"/>
        </dgm:presLayoutVars>
      </dgm:prSet>
      <dgm:spPr/>
      <dgm:t>
        <a:bodyPr/>
        <a:lstStyle/>
        <a:p>
          <a:endParaRPr lang="es-MX"/>
        </a:p>
      </dgm:t>
    </dgm:pt>
    <dgm:pt modelId="{DA7BB05B-93AB-4336-B28A-F83CAC6538E2}" type="pres">
      <dgm:prSet presAssocID="{A7284948-BA41-4D83-B86C-65CECF2A64BA}" presName="level3hierChild" presStyleCnt="0"/>
      <dgm:spPr/>
      <dgm:t>
        <a:bodyPr/>
        <a:lstStyle/>
        <a:p>
          <a:endParaRPr lang="es-MX"/>
        </a:p>
      </dgm:t>
    </dgm:pt>
    <dgm:pt modelId="{F55A6325-AAB4-46F7-8A45-411E9ECFAB1C}" type="pres">
      <dgm:prSet presAssocID="{3A320A88-0FD9-42A7-9263-225795C5A657}" presName="conn2-1" presStyleLbl="parChTrans1D3" presStyleIdx="6" presStyleCnt="8"/>
      <dgm:spPr/>
      <dgm:t>
        <a:bodyPr/>
        <a:lstStyle/>
        <a:p>
          <a:endParaRPr lang="es-MX"/>
        </a:p>
      </dgm:t>
    </dgm:pt>
    <dgm:pt modelId="{3A12C27A-438B-44B0-8984-7ADF0BCA58E5}" type="pres">
      <dgm:prSet presAssocID="{3A320A88-0FD9-42A7-9263-225795C5A657}" presName="connTx" presStyleLbl="parChTrans1D3" presStyleIdx="6" presStyleCnt="8"/>
      <dgm:spPr/>
      <dgm:t>
        <a:bodyPr/>
        <a:lstStyle/>
        <a:p>
          <a:endParaRPr lang="es-MX"/>
        </a:p>
      </dgm:t>
    </dgm:pt>
    <dgm:pt modelId="{4CC8BC24-18D4-438B-94C5-5148B1307DAC}" type="pres">
      <dgm:prSet presAssocID="{E4FC51BA-066C-42F7-90FA-72E392A9ABD2}" presName="root2" presStyleCnt="0"/>
      <dgm:spPr/>
      <dgm:t>
        <a:bodyPr/>
        <a:lstStyle/>
        <a:p>
          <a:endParaRPr lang="es-MX"/>
        </a:p>
      </dgm:t>
    </dgm:pt>
    <dgm:pt modelId="{C7FE8097-7145-4347-A839-D82126792912}" type="pres">
      <dgm:prSet presAssocID="{E4FC51BA-066C-42F7-90FA-72E392A9ABD2}" presName="LevelTwoTextNode" presStyleLbl="node3" presStyleIdx="6" presStyleCnt="8" custScaleX="136902" custScaleY="44347" custLinFactNeighborX="-2476" custLinFactNeighborY="-48919">
        <dgm:presLayoutVars>
          <dgm:chPref val="3"/>
        </dgm:presLayoutVars>
      </dgm:prSet>
      <dgm:spPr/>
      <dgm:t>
        <a:bodyPr/>
        <a:lstStyle/>
        <a:p>
          <a:endParaRPr lang="es-MX"/>
        </a:p>
      </dgm:t>
    </dgm:pt>
    <dgm:pt modelId="{C521F609-207B-473A-8AC8-90594D1CB421}" type="pres">
      <dgm:prSet presAssocID="{E4FC51BA-066C-42F7-90FA-72E392A9ABD2}" presName="level3hierChild" presStyleCnt="0"/>
      <dgm:spPr/>
      <dgm:t>
        <a:bodyPr/>
        <a:lstStyle/>
        <a:p>
          <a:endParaRPr lang="es-MX"/>
        </a:p>
      </dgm:t>
    </dgm:pt>
    <dgm:pt modelId="{F5DD720B-0DE5-4453-B29E-E1C4F770CBC0}" type="pres">
      <dgm:prSet presAssocID="{89854A6D-2297-408B-B7FD-5F42EAE43080}" presName="conn2-1" presStyleLbl="parChTrans1D3" presStyleIdx="7" presStyleCnt="8"/>
      <dgm:spPr/>
      <dgm:t>
        <a:bodyPr/>
        <a:lstStyle/>
        <a:p>
          <a:endParaRPr lang="es-MX"/>
        </a:p>
      </dgm:t>
    </dgm:pt>
    <dgm:pt modelId="{F1A6BCF3-0862-4670-A0F6-577A7ABCF8A8}" type="pres">
      <dgm:prSet presAssocID="{89854A6D-2297-408B-B7FD-5F42EAE43080}" presName="connTx" presStyleLbl="parChTrans1D3" presStyleIdx="7" presStyleCnt="8"/>
      <dgm:spPr/>
      <dgm:t>
        <a:bodyPr/>
        <a:lstStyle/>
        <a:p>
          <a:endParaRPr lang="es-MX"/>
        </a:p>
      </dgm:t>
    </dgm:pt>
    <dgm:pt modelId="{8B29C232-DA88-44D7-AB69-392E7423C834}" type="pres">
      <dgm:prSet presAssocID="{D12E16D5-1F6A-41C0-908C-28B0AB427435}" presName="root2" presStyleCnt="0"/>
      <dgm:spPr/>
      <dgm:t>
        <a:bodyPr/>
        <a:lstStyle/>
        <a:p>
          <a:endParaRPr lang="es-MX"/>
        </a:p>
      </dgm:t>
    </dgm:pt>
    <dgm:pt modelId="{07013160-C5D0-4D7F-B7BC-E1366CA3FB1D}" type="pres">
      <dgm:prSet presAssocID="{D12E16D5-1F6A-41C0-908C-28B0AB427435}" presName="LevelTwoTextNode" presStyleLbl="node3" presStyleIdx="7" presStyleCnt="8" custScaleX="136902" custScaleY="59519" custLinFactNeighborX="-2476" custLinFactNeighborY="-48919">
        <dgm:presLayoutVars>
          <dgm:chPref val="3"/>
        </dgm:presLayoutVars>
      </dgm:prSet>
      <dgm:spPr/>
      <dgm:t>
        <a:bodyPr/>
        <a:lstStyle/>
        <a:p>
          <a:endParaRPr lang="es-MX"/>
        </a:p>
      </dgm:t>
    </dgm:pt>
    <dgm:pt modelId="{62F2627C-5F79-451A-80BF-5035F861C882}" type="pres">
      <dgm:prSet presAssocID="{D12E16D5-1F6A-41C0-908C-28B0AB427435}" presName="level3hierChild" presStyleCnt="0"/>
      <dgm:spPr/>
      <dgm:t>
        <a:bodyPr/>
        <a:lstStyle/>
        <a:p>
          <a:endParaRPr lang="es-MX"/>
        </a:p>
      </dgm:t>
    </dgm:pt>
  </dgm:ptLst>
  <dgm:cxnLst>
    <dgm:cxn modelId="{9FBC4DDD-0FAA-4BAF-BBC9-65A97763DE30}" type="presOf" srcId="{3D35056B-D061-4C13-B4B5-4AD4B17F54DA}" destId="{42340BE1-1696-4A4C-9364-DFA398E81480}" srcOrd="0" destOrd="0" presId="urn:microsoft.com/office/officeart/2008/layout/HorizontalMultiLevelHierarchy"/>
    <dgm:cxn modelId="{6FC79FF6-F479-423A-93D1-14B5C4C2FBE9}" type="presOf" srcId="{3A320A88-0FD9-42A7-9263-225795C5A657}" destId="{F55A6325-AAB4-46F7-8A45-411E9ECFAB1C}" srcOrd="0" destOrd="0" presId="urn:microsoft.com/office/officeart/2008/layout/HorizontalMultiLevelHierarchy"/>
    <dgm:cxn modelId="{48A1381A-67C2-4FE2-B9F6-85B5738BB44D}" type="presOf" srcId="{17F40816-545D-4343-AB2F-246B66FE81C6}" destId="{D920B965-63DF-449C-A5D6-3969C8932100}"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C40A369B-C2AF-4472-9BE3-5194C4FAD9E3}" type="presOf" srcId="{6B379447-AA87-456B-8925-2C14770F7D80}" destId="{AD6C6C44-36D9-459A-9FE4-7018541A66E7}" srcOrd="0" destOrd="0" presId="urn:microsoft.com/office/officeart/2008/layout/HorizontalMultiLevelHierarchy"/>
    <dgm:cxn modelId="{284F969B-8AAA-4FBB-8A00-FCD0BAB0E804}" type="presOf" srcId="{0C20B8DB-170E-48D4-94C7-04B1D74F4E37}" destId="{1717008B-29AA-48B0-92EE-12FA7ACFD024}" srcOrd="0" destOrd="0" presId="urn:microsoft.com/office/officeart/2008/layout/HorizontalMultiLevelHierarchy"/>
    <dgm:cxn modelId="{A415EFB8-51B6-4DA6-919C-4A5EDAE2EBF0}" srcId="{63CB2D90-5300-4A1B-AEF7-FCE9DD09E31E}" destId="{E0EC2AFD-3D35-4A6F-962D-6A44C96EA151}" srcOrd="0" destOrd="0" parTransId="{C7A9BB82-9B44-4B4F-A4A6-17A3B0199C51}" sibTransId="{900826F4-D64C-4179-8324-29A0509AACDF}"/>
    <dgm:cxn modelId="{14105C74-FF30-43BD-9041-D638A1208713}" srcId="{63CB2D90-5300-4A1B-AEF7-FCE9DD09E31E}" destId="{06D44B85-F2B7-44EC-96F3-19C07BE5FF94}" srcOrd="1" destOrd="0" parTransId="{1C4E93F7-F8F5-4C0A-9E32-F5AA55F16106}" sibTransId="{DC612775-EAAE-46A9-96F9-1E3A3EAD0010}"/>
    <dgm:cxn modelId="{1D632C5F-94F9-47A5-B5D0-C3FB94C6D327}" type="presOf" srcId="{63CB2D90-5300-4A1B-AEF7-FCE9DD09E31E}" destId="{14FAAB77-D9B1-42D4-B4F5-40DC38AF7B4D}" srcOrd="0" destOrd="0" presId="urn:microsoft.com/office/officeart/2008/layout/HorizontalMultiLevelHierarchy"/>
    <dgm:cxn modelId="{22476A76-BBEB-4C4B-9DA0-C2E949F34719}" srcId="{06D44B85-F2B7-44EC-96F3-19C07BE5FF94}" destId="{965B10C3-4088-4989-8570-2E97C2A7ACD5}" srcOrd="3" destOrd="0" parTransId="{17F40816-545D-4343-AB2F-246B66FE81C6}" sibTransId="{306BAAB3-833D-4209-A497-4CECF38D6E32}"/>
    <dgm:cxn modelId="{7B9E97A9-9A0B-425A-93DA-A8B42319137A}" type="presOf" srcId="{1C4E93F7-F8F5-4C0A-9E32-F5AA55F16106}" destId="{2DFC4B71-0198-408B-BFAA-B5469EF0E6BE}" srcOrd="0" destOrd="0" presId="urn:microsoft.com/office/officeart/2008/layout/HorizontalMultiLevelHierarchy"/>
    <dgm:cxn modelId="{89E48131-CD8D-4E0B-A868-45743403E5CE}" type="presOf" srcId="{17F40816-545D-4343-AB2F-246B66FE81C6}" destId="{D598B3AE-77D1-46EA-9370-D7EFC57CB100}" srcOrd="0" destOrd="0" presId="urn:microsoft.com/office/officeart/2008/layout/HorizontalMultiLevelHierarchy"/>
    <dgm:cxn modelId="{AA2C2B78-453B-460D-BCB6-86378D167F2D}" type="presOf" srcId="{00059399-015F-458F-96CC-8BDEC6016129}" destId="{06E70F8B-CEE4-4700-8E73-581CC8D9DC5E}" srcOrd="1" destOrd="0" presId="urn:microsoft.com/office/officeart/2008/layout/HorizontalMultiLevelHierarchy"/>
    <dgm:cxn modelId="{083E8E7B-51C8-417F-9189-6DA468B98EFE}" type="presOf" srcId="{C7A9BB82-9B44-4B4F-A4A6-17A3B0199C51}" destId="{CF466916-86A2-491A-A2EC-6AA68D7F17D8}" srcOrd="1" destOrd="0" presId="urn:microsoft.com/office/officeart/2008/layout/HorizontalMultiLevelHierarchy"/>
    <dgm:cxn modelId="{C84E4AE5-581A-4CB8-AFF1-580E84D90AFF}" type="presOf" srcId="{06D44B85-F2B7-44EC-96F3-19C07BE5FF94}" destId="{79029E50-25D5-4D46-8237-AD1342577DBC}" srcOrd="0" destOrd="0" presId="urn:microsoft.com/office/officeart/2008/layout/HorizontalMultiLevelHierarchy"/>
    <dgm:cxn modelId="{60489602-2F14-4A7F-8E6D-260DEB63F87B}" type="presOf" srcId="{09C2A77C-99BB-44BC-AD90-2E9DFED4B29F}" destId="{3576EE6B-430B-49DD-BA3F-4876A4E79264}" srcOrd="0" destOrd="0" presId="urn:microsoft.com/office/officeart/2008/layout/HorizontalMultiLevelHierarchy"/>
    <dgm:cxn modelId="{FE832B2A-02BC-4072-9E51-C165CE8AAC8B}" type="presOf" srcId="{A810EDA5-435B-429A-9204-307574673109}" destId="{5E672520-61EA-49F8-AB35-1CFE62FB5DC7}" srcOrd="0" destOrd="0" presId="urn:microsoft.com/office/officeart/2008/layout/HorizontalMultiLevelHierarchy"/>
    <dgm:cxn modelId="{658F702B-3528-4E77-B2C6-0206E789A780}" type="presOf" srcId="{35D8C42D-7F5F-41D4-9950-8DFD71C40ABF}" destId="{80E30066-C4A7-4948-9928-79B476B8CF3E}" srcOrd="1" destOrd="0" presId="urn:microsoft.com/office/officeart/2008/layout/HorizontalMultiLevelHierarchy"/>
    <dgm:cxn modelId="{56E8C355-D53A-4E61-BCAD-1321B3109CE1}" srcId="{06D44B85-F2B7-44EC-96F3-19C07BE5FF94}" destId="{E4FC51BA-066C-42F7-90FA-72E392A9ABD2}" srcOrd="5" destOrd="0" parTransId="{3A320A88-0FD9-42A7-9263-225795C5A657}" sibTransId="{37B866D0-6843-4C0A-9BBF-033B2A3937C2}"/>
    <dgm:cxn modelId="{5B50ED78-A984-4EE0-B0CB-7B82B73E2861}" type="presOf" srcId="{E0EC2AFD-3D35-4A6F-962D-6A44C96EA151}" destId="{90D93C5D-B7B2-422D-9E6E-DDE5BC32583B}" srcOrd="0" destOrd="0" presId="urn:microsoft.com/office/officeart/2008/layout/HorizontalMultiLevelHierarchy"/>
    <dgm:cxn modelId="{31E46344-11D5-4F61-9A97-2E5CDD083FFC}" type="presOf" srcId="{E4FC51BA-066C-42F7-90FA-72E392A9ABD2}" destId="{C7FE8097-7145-4347-A839-D82126792912}" srcOrd="0" destOrd="0" presId="urn:microsoft.com/office/officeart/2008/layout/HorizontalMultiLevelHierarchy"/>
    <dgm:cxn modelId="{A812F24F-3421-4F3E-B478-624453745109}" type="presOf" srcId="{2EF024AC-854B-42CF-BC22-372EC3A29BBE}" destId="{1E0A6101-5AF3-42CB-AE00-CAF33F85FEFF}" srcOrd="0" destOrd="0" presId="urn:microsoft.com/office/officeart/2008/layout/HorizontalMultiLevelHierarchy"/>
    <dgm:cxn modelId="{C70B27DE-DE12-4BE5-963D-A63B4F0589B1}" srcId="{06D44B85-F2B7-44EC-96F3-19C07BE5FF94}" destId="{A7284948-BA41-4D83-B86C-65CECF2A64BA}" srcOrd="4" destOrd="0" parTransId="{5ECA9E17-2084-477B-84B0-8A61DD076098}" sibTransId="{59F95CD8-E91A-48FE-A020-13584447C2D1}"/>
    <dgm:cxn modelId="{16095557-3692-4B42-AC10-5AA44F774862}" type="presOf" srcId="{3A320A88-0FD9-42A7-9263-225795C5A657}" destId="{3A12C27A-438B-44B0-8984-7ADF0BCA58E5}" srcOrd="1" destOrd="0" presId="urn:microsoft.com/office/officeart/2008/layout/HorizontalMultiLevelHierarchy"/>
    <dgm:cxn modelId="{4835B228-B852-4402-9A63-DB9E71D9A04C}" type="presOf" srcId="{5ECA9E17-2084-477B-84B0-8A61DD076098}" destId="{02729EC4-46F7-4E61-8E62-C81A12BFAF8B}" srcOrd="1" destOrd="0" presId="urn:microsoft.com/office/officeart/2008/layout/HorizontalMultiLevelHierarchy"/>
    <dgm:cxn modelId="{F4BF6341-5431-40DF-A9D3-888D3E2BBA4C}" type="presOf" srcId="{89854A6D-2297-408B-B7FD-5F42EAE43080}" destId="{F5DD720B-0DE5-4453-B29E-E1C4F770CBC0}" srcOrd="0" destOrd="0" presId="urn:microsoft.com/office/officeart/2008/layout/HorizontalMultiLevelHierarchy"/>
    <dgm:cxn modelId="{71358873-9A14-4591-9FF7-072BEB75653F}" type="presOf" srcId="{C7A9BB82-9B44-4B4F-A4A6-17A3B0199C51}" destId="{FCCC00F1-9087-4065-99D4-6C4C5B99098B}" srcOrd="0" destOrd="0" presId="urn:microsoft.com/office/officeart/2008/layout/HorizontalMultiLevelHierarchy"/>
    <dgm:cxn modelId="{ACF9CE0A-E457-4CEE-85A2-0D01ED1D7247}" type="presOf" srcId="{89854A6D-2297-408B-B7FD-5F42EAE43080}" destId="{F1A6BCF3-0862-4670-A0F6-577A7ABCF8A8}" srcOrd="1" destOrd="0" presId="urn:microsoft.com/office/officeart/2008/layout/HorizontalMultiLevelHierarchy"/>
    <dgm:cxn modelId="{C0A9957A-1E65-4E9F-9DE0-DE1140D62E8B}" type="presOf" srcId="{00059399-015F-458F-96CC-8BDEC6016129}" destId="{0A700CFF-3D3E-43EF-B738-89284EF1758B}" srcOrd="0" destOrd="0" presId="urn:microsoft.com/office/officeart/2008/layout/HorizontalMultiLevelHierarchy"/>
    <dgm:cxn modelId="{79DDFD88-4711-44FF-880A-1E7E2E75DEBC}" type="presOf" srcId="{1C4E93F7-F8F5-4C0A-9E32-F5AA55F16106}" destId="{E436DA31-9EFC-4BAA-BF96-A42B21DDCB40}" srcOrd="1" destOrd="0" presId="urn:microsoft.com/office/officeart/2008/layout/HorizontalMultiLevelHierarchy"/>
    <dgm:cxn modelId="{7C36D5CC-CA66-4CCB-8F88-CA14B8CE7BEF}" type="presOf" srcId="{A810EDA5-435B-429A-9204-307574673109}" destId="{235CDDD0-746C-4F1A-A236-3923B78448B3}" srcOrd="1" destOrd="0" presId="urn:microsoft.com/office/officeart/2008/layout/HorizontalMultiLevelHierarchy"/>
    <dgm:cxn modelId="{C226459E-AC46-40CF-871E-C3E472A3D696}" type="presOf" srcId="{35D8C42D-7F5F-41D4-9950-8DFD71C40ABF}" destId="{E4555060-D7A3-4798-87BD-E34B33F6F8DA}" srcOrd="0" destOrd="0" presId="urn:microsoft.com/office/officeart/2008/layout/HorizontalMultiLevelHierarchy"/>
    <dgm:cxn modelId="{293570F0-0116-4460-8828-7B841EE6978A}" type="presOf" srcId="{B9A1E61C-89A8-412D-BE9F-BCF66F400ACB}" destId="{5B59244A-D0BF-41BE-825A-0ABDF87536B3}" srcOrd="1" destOrd="0" presId="urn:microsoft.com/office/officeart/2008/layout/HorizontalMultiLevelHierarchy"/>
    <dgm:cxn modelId="{592E29C1-4C03-4FF5-99D8-FF3FD09CA54C}" type="presOf" srcId="{A7284948-BA41-4D83-B86C-65CECF2A64BA}" destId="{34828B49-7C0B-4174-8BF0-F23DBA3938A6}" srcOrd="0" destOrd="0" presId="urn:microsoft.com/office/officeart/2008/layout/HorizontalMultiLevelHierarchy"/>
    <dgm:cxn modelId="{3887E3E4-9F0C-4CE1-B34E-926A41EDBF1F}" type="presOf" srcId="{965B10C3-4088-4989-8570-2E97C2A7ACD5}" destId="{297E1EA1-C080-4F5B-8655-54F64FBC5EAE}" srcOrd="0" destOrd="0" presId="urn:microsoft.com/office/officeart/2008/layout/HorizontalMultiLevelHierarchy"/>
    <dgm:cxn modelId="{E49CFAE9-7328-4545-B6E6-F9A3A175D357}" srcId="{06D44B85-F2B7-44EC-96F3-19C07BE5FF94}" destId="{6B379447-AA87-456B-8925-2C14770F7D80}" srcOrd="2" destOrd="0" parTransId="{B9A1E61C-89A8-412D-BE9F-BCF66F400ACB}" sibTransId="{05B05B5B-C450-4803-A794-8095F50F8D67}"/>
    <dgm:cxn modelId="{8F71EEBB-7632-48A8-B542-7C1E76D2738A}" srcId="{06D44B85-F2B7-44EC-96F3-19C07BE5FF94}" destId="{3D35056B-D061-4C13-B4B5-4AD4B17F54DA}" srcOrd="1" destOrd="0" parTransId="{00059399-015F-458F-96CC-8BDEC6016129}" sibTransId="{740765F5-8B91-4C78-89CD-731B721CCC23}"/>
    <dgm:cxn modelId="{C8156CDC-BB5D-4FCA-95BF-BECF164E2B9B}" srcId="{06D44B85-F2B7-44EC-96F3-19C07BE5FF94}" destId="{09C2A77C-99BB-44BC-AD90-2E9DFED4B29F}" srcOrd="0" destOrd="0" parTransId="{A810EDA5-435B-429A-9204-307574673109}" sibTransId="{3FDF4C8D-FDB0-4F48-B564-5C3C7A41DADE}"/>
    <dgm:cxn modelId="{3E0213D5-09BB-4C43-B615-E234D1BE760D}" type="presOf" srcId="{5ECA9E17-2084-477B-84B0-8A61DD076098}" destId="{23B98BE4-0BC2-4976-95BB-7DF576C8EB69}" srcOrd="0" destOrd="0" presId="urn:microsoft.com/office/officeart/2008/layout/HorizontalMultiLevelHierarchy"/>
    <dgm:cxn modelId="{F24BB6A4-6BBB-4981-8C2C-DB4ED768E49C}" srcId="{06D44B85-F2B7-44EC-96F3-19C07BE5FF94}" destId="{D12E16D5-1F6A-41C0-908C-28B0AB427435}" srcOrd="6" destOrd="0" parTransId="{89854A6D-2297-408B-B7FD-5F42EAE43080}" sibTransId="{5661C9D8-EC5F-4802-86BC-397021609D8D}"/>
    <dgm:cxn modelId="{740FBC11-972C-4989-ADB0-93A6558D506C}" type="presOf" srcId="{D12E16D5-1F6A-41C0-908C-28B0AB427435}" destId="{07013160-C5D0-4D7F-B7BC-E1366CA3FB1D}" srcOrd="0" destOrd="0" presId="urn:microsoft.com/office/officeart/2008/layout/HorizontalMultiLevelHierarchy"/>
    <dgm:cxn modelId="{22FD5332-D0EE-4B60-A815-A066E4D44DD8}" srcId="{E0EC2AFD-3D35-4A6F-962D-6A44C96EA151}" destId="{2EF024AC-854B-42CF-BC22-372EC3A29BBE}" srcOrd="0" destOrd="0" parTransId="{35D8C42D-7F5F-41D4-9950-8DFD71C40ABF}" sibTransId="{342C5A72-4C35-46E9-8717-C314EF5AD578}"/>
    <dgm:cxn modelId="{598C0F9D-3C67-428C-B2A8-6B739627CFA5}" type="presOf" srcId="{B9A1E61C-89A8-412D-BE9F-BCF66F400ACB}" destId="{9406816C-AFDF-493A-A468-6B988970463A}" srcOrd="0" destOrd="0" presId="urn:microsoft.com/office/officeart/2008/layout/HorizontalMultiLevelHierarchy"/>
    <dgm:cxn modelId="{936CC604-3425-402A-85B1-979B2D5679BF}" type="presParOf" srcId="{1717008B-29AA-48B0-92EE-12FA7ACFD024}" destId="{523D94E2-FA30-4E65-8873-DAC0A0FF3E11}" srcOrd="0" destOrd="0" presId="urn:microsoft.com/office/officeart/2008/layout/HorizontalMultiLevelHierarchy"/>
    <dgm:cxn modelId="{EE409038-1CA1-4678-927B-C86B8A6B8CC2}" type="presParOf" srcId="{523D94E2-FA30-4E65-8873-DAC0A0FF3E11}" destId="{14FAAB77-D9B1-42D4-B4F5-40DC38AF7B4D}" srcOrd="0" destOrd="0" presId="urn:microsoft.com/office/officeart/2008/layout/HorizontalMultiLevelHierarchy"/>
    <dgm:cxn modelId="{A3F9C7AE-7956-40B8-93B2-891C830F8A24}" type="presParOf" srcId="{523D94E2-FA30-4E65-8873-DAC0A0FF3E11}" destId="{BE7C0F10-9542-4D60-8309-063CE4E56CC2}" srcOrd="1" destOrd="0" presId="urn:microsoft.com/office/officeart/2008/layout/HorizontalMultiLevelHierarchy"/>
    <dgm:cxn modelId="{DFC97198-6CAC-4EF0-8D97-CDE08A7BA41D}" type="presParOf" srcId="{BE7C0F10-9542-4D60-8309-063CE4E56CC2}" destId="{FCCC00F1-9087-4065-99D4-6C4C5B99098B}" srcOrd="0" destOrd="0" presId="urn:microsoft.com/office/officeart/2008/layout/HorizontalMultiLevelHierarchy"/>
    <dgm:cxn modelId="{E90AF275-1B0F-4A7F-A779-CE10C8FF3691}" type="presParOf" srcId="{FCCC00F1-9087-4065-99D4-6C4C5B99098B}" destId="{CF466916-86A2-491A-A2EC-6AA68D7F17D8}" srcOrd="0" destOrd="0" presId="urn:microsoft.com/office/officeart/2008/layout/HorizontalMultiLevelHierarchy"/>
    <dgm:cxn modelId="{9FC1164D-41B9-4240-9718-7CE10AEFA43D}" type="presParOf" srcId="{BE7C0F10-9542-4D60-8309-063CE4E56CC2}" destId="{87489E50-44F7-450C-88C8-444CB5618B7D}" srcOrd="1" destOrd="0" presId="urn:microsoft.com/office/officeart/2008/layout/HorizontalMultiLevelHierarchy"/>
    <dgm:cxn modelId="{01E33158-9DB0-48DB-AF51-769BCD4E0186}" type="presParOf" srcId="{87489E50-44F7-450C-88C8-444CB5618B7D}" destId="{90D93C5D-B7B2-422D-9E6E-DDE5BC32583B}" srcOrd="0" destOrd="0" presId="urn:microsoft.com/office/officeart/2008/layout/HorizontalMultiLevelHierarchy"/>
    <dgm:cxn modelId="{9955A3ED-B11E-4C58-8B9C-53496456A396}" type="presParOf" srcId="{87489E50-44F7-450C-88C8-444CB5618B7D}" destId="{14DBB0AC-F46B-4706-A946-6D88F81C6040}" srcOrd="1" destOrd="0" presId="urn:microsoft.com/office/officeart/2008/layout/HorizontalMultiLevelHierarchy"/>
    <dgm:cxn modelId="{5B808CE0-66C4-456B-A0C7-8619109D22FB}" type="presParOf" srcId="{14DBB0AC-F46B-4706-A946-6D88F81C6040}" destId="{E4555060-D7A3-4798-87BD-E34B33F6F8DA}" srcOrd="0" destOrd="0" presId="urn:microsoft.com/office/officeart/2008/layout/HorizontalMultiLevelHierarchy"/>
    <dgm:cxn modelId="{B5081219-F5FB-4993-8FC5-289DEA697723}" type="presParOf" srcId="{E4555060-D7A3-4798-87BD-E34B33F6F8DA}" destId="{80E30066-C4A7-4948-9928-79B476B8CF3E}" srcOrd="0" destOrd="0" presId="urn:microsoft.com/office/officeart/2008/layout/HorizontalMultiLevelHierarchy"/>
    <dgm:cxn modelId="{74234269-1C96-4B3A-9E27-A9F26A5C2FD1}" type="presParOf" srcId="{14DBB0AC-F46B-4706-A946-6D88F81C6040}" destId="{C85C85FE-DD38-4CEC-808E-7C3856C217A1}" srcOrd="1" destOrd="0" presId="urn:microsoft.com/office/officeart/2008/layout/HorizontalMultiLevelHierarchy"/>
    <dgm:cxn modelId="{4E4E0E87-4684-4486-A8AA-CE7BF9B8EAAE}" type="presParOf" srcId="{C85C85FE-DD38-4CEC-808E-7C3856C217A1}" destId="{1E0A6101-5AF3-42CB-AE00-CAF33F85FEFF}" srcOrd="0" destOrd="0" presId="urn:microsoft.com/office/officeart/2008/layout/HorizontalMultiLevelHierarchy"/>
    <dgm:cxn modelId="{92BBE7CD-4304-49A3-9B53-047E951DD92A}" type="presParOf" srcId="{C85C85FE-DD38-4CEC-808E-7C3856C217A1}" destId="{8331B4CA-B4A4-4209-8E15-F66ECE2D3BA6}" srcOrd="1" destOrd="0" presId="urn:microsoft.com/office/officeart/2008/layout/HorizontalMultiLevelHierarchy"/>
    <dgm:cxn modelId="{D441327A-D0CF-45FD-A73D-6391E2F53A6D}" type="presParOf" srcId="{BE7C0F10-9542-4D60-8309-063CE4E56CC2}" destId="{2DFC4B71-0198-408B-BFAA-B5469EF0E6BE}" srcOrd="2" destOrd="0" presId="urn:microsoft.com/office/officeart/2008/layout/HorizontalMultiLevelHierarchy"/>
    <dgm:cxn modelId="{0A05573A-3C06-4B11-82EF-DDC1EE5BD52B}" type="presParOf" srcId="{2DFC4B71-0198-408B-BFAA-B5469EF0E6BE}" destId="{E436DA31-9EFC-4BAA-BF96-A42B21DDCB40}" srcOrd="0" destOrd="0" presId="urn:microsoft.com/office/officeart/2008/layout/HorizontalMultiLevelHierarchy"/>
    <dgm:cxn modelId="{CF099820-B483-4A81-9FBA-708D124E9465}" type="presParOf" srcId="{BE7C0F10-9542-4D60-8309-063CE4E56CC2}" destId="{C3916827-E0D9-4E55-8349-D299C50BCCDB}" srcOrd="3" destOrd="0" presId="urn:microsoft.com/office/officeart/2008/layout/HorizontalMultiLevelHierarchy"/>
    <dgm:cxn modelId="{7CB5F904-5482-4671-A397-03ECF42C913C}" type="presParOf" srcId="{C3916827-E0D9-4E55-8349-D299C50BCCDB}" destId="{79029E50-25D5-4D46-8237-AD1342577DBC}" srcOrd="0" destOrd="0" presId="urn:microsoft.com/office/officeart/2008/layout/HorizontalMultiLevelHierarchy"/>
    <dgm:cxn modelId="{98EFF584-8D2B-4C6F-A695-E114557B808B}" type="presParOf" srcId="{C3916827-E0D9-4E55-8349-D299C50BCCDB}" destId="{CA88BEEE-2862-4702-99A2-CC7B2A0BF453}" srcOrd="1" destOrd="0" presId="urn:microsoft.com/office/officeart/2008/layout/HorizontalMultiLevelHierarchy"/>
    <dgm:cxn modelId="{161D98F6-D661-4F21-8FCE-86C303C54FAB}" type="presParOf" srcId="{CA88BEEE-2862-4702-99A2-CC7B2A0BF453}" destId="{5E672520-61EA-49F8-AB35-1CFE62FB5DC7}" srcOrd="0" destOrd="0" presId="urn:microsoft.com/office/officeart/2008/layout/HorizontalMultiLevelHierarchy"/>
    <dgm:cxn modelId="{B192CB02-A03C-4918-9616-DAD257B3FA74}" type="presParOf" srcId="{5E672520-61EA-49F8-AB35-1CFE62FB5DC7}" destId="{235CDDD0-746C-4F1A-A236-3923B78448B3}" srcOrd="0" destOrd="0" presId="urn:microsoft.com/office/officeart/2008/layout/HorizontalMultiLevelHierarchy"/>
    <dgm:cxn modelId="{A34C6B90-9D7A-43F3-BE04-519484A69E01}" type="presParOf" srcId="{CA88BEEE-2862-4702-99A2-CC7B2A0BF453}" destId="{F3A944F1-AC0A-455B-B406-52545ABD7D75}" srcOrd="1" destOrd="0" presId="urn:microsoft.com/office/officeart/2008/layout/HorizontalMultiLevelHierarchy"/>
    <dgm:cxn modelId="{932C5C36-AE5C-4A01-B83B-2C42BE9F62B7}" type="presParOf" srcId="{F3A944F1-AC0A-455B-B406-52545ABD7D75}" destId="{3576EE6B-430B-49DD-BA3F-4876A4E79264}" srcOrd="0" destOrd="0" presId="urn:microsoft.com/office/officeart/2008/layout/HorizontalMultiLevelHierarchy"/>
    <dgm:cxn modelId="{5FDACBCC-4DCE-43DD-9CA0-E1607D8AF012}" type="presParOf" srcId="{F3A944F1-AC0A-455B-B406-52545ABD7D75}" destId="{3B811409-01DF-4AE5-B75B-418889FFFED5}" srcOrd="1" destOrd="0" presId="urn:microsoft.com/office/officeart/2008/layout/HorizontalMultiLevelHierarchy"/>
    <dgm:cxn modelId="{801A8C2C-86D0-42DE-9A44-F124DC42B55E}" type="presParOf" srcId="{CA88BEEE-2862-4702-99A2-CC7B2A0BF453}" destId="{0A700CFF-3D3E-43EF-B738-89284EF1758B}" srcOrd="2" destOrd="0" presId="urn:microsoft.com/office/officeart/2008/layout/HorizontalMultiLevelHierarchy"/>
    <dgm:cxn modelId="{F96BFB95-31CA-4FD5-B8F2-531CB30A5B62}" type="presParOf" srcId="{0A700CFF-3D3E-43EF-B738-89284EF1758B}" destId="{06E70F8B-CEE4-4700-8E73-581CC8D9DC5E}" srcOrd="0" destOrd="0" presId="urn:microsoft.com/office/officeart/2008/layout/HorizontalMultiLevelHierarchy"/>
    <dgm:cxn modelId="{DAC235B3-5D1E-4B5C-9BAB-CA06787AC7D2}" type="presParOf" srcId="{CA88BEEE-2862-4702-99A2-CC7B2A0BF453}" destId="{A33E5E98-568A-41E2-AB35-EC7CC9DE62D2}" srcOrd="3" destOrd="0" presId="urn:microsoft.com/office/officeart/2008/layout/HorizontalMultiLevelHierarchy"/>
    <dgm:cxn modelId="{CBD509FB-778E-49B3-B6BA-169DF73DF4E6}" type="presParOf" srcId="{A33E5E98-568A-41E2-AB35-EC7CC9DE62D2}" destId="{42340BE1-1696-4A4C-9364-DFA398E81480}" srcOrd="0" destOrd="0" presId="urn:microsoft.com/office/officeart/2008/layout/HorizontalMultiLevelHierarchy"/>
    <dgm:cxn modelId="{6D691469-943E-4582-B245-DF9AD85D2152}" type="presParOf" srcId="{A33E5E98-568A-41E2-AB35-EC7CC9DE62D2}" destId="{849A0B90-73BD-40DA-9451-A36B2D498850}" srcOrd="1" destOrd="0" presId="urn:microsoft.com/office/officeart/2008/layout/HorizontalMultiLevelHierarchy"/>
    <dgm:cxn modelId="{F3C10E1D-61D9-4EA4-844D-6AD3D030EBC7}" type="presParOf" srcId="{CA88BEEE-2862-4702-99A2-CC7B2A0BF453}" destId="{9406816C-AFDF-493A-A468-6B988970463A}" srcOrd="4" destOrd="0" presId="urn:microsoft.com/office/officeart/2008/layout/HorizontalMultiLevelHierarchy"/>
    <dgm:cxn modelId="{99E88A5B-CCBC-41A3-B972-9246D262B5D4}" type="presParOf" srcId="{9406816C-AFDF-493A-A468-6B988970463A}" destId="{5B59244A-D0BF-41BE-825A-0ABDF87536B3}" srcOrd="0" destOrd="0" presId="urn:microsoft.com/office/officeart/2008/layout/HorizontalMultiLevelHierarchy"/>
    <dgm:cxn modelId="{EB9FBDCE-5B94-49DD-8B02-59D7AB41704C}" type="presParOf" srcId="{CA88BEEE-2862-4702-99A2-CC7B2A0BF453}" destId="{61076949-DB8C-4365-9417-F84085433E01}" srcOrd="5" destOrd="0" presId="urn:microsoft.com/office/officeart/2008/layout/HorizontalMultiLevelHierarchy"/>
    <dgm:cxn modelId="{C6096FD0-C902-4514-849C-5A0A80F5D725}" type="presParOf" srcId="{61076949-DB8C-4365-9417-F84085433E01}" destId="{AD6C6C44-36D9-459A-9FE4-7018541A66E7}" srcOrd="0" destOrd="0" presId="urn:microsoft.com/office/officeart/2008/layout/HorizontalMultiLevelHierarchy"/>
    <dgm:cxn modelId="{930FAB72-79BA-4B28-B06C-4E093E60C141}" type="presParOf" srcId="{61076949-DB8C-4365-9417-F84085433E01}" destId="{CE1EF978-D4B0-4085-90DA-65B39D07E253}" srcOrd="1" destOrd="0" presId="urn:microsoft.com/office/officeart/2008/layout/HorizontalMultiLevelHierarchy"/>
    <dgm:cxn modelId="{7C1D9EEF-CC8F-4A4D-856E-BC05CD80112B}" type="presParOf" srcId="{CA88BEEE-2862-4702-99A2-CC7B2A0BF453}" destId="{D598B3AE-77D1-46EA-9370-D7EFC57CB100}" srcOrd="6" destOrd="0" presId="urn:microsoft.com/office/officeart/2008/layout/HorizontalMultiLevelHierarchy"/>
    <dgm:cxn modelId="{151F1373-2EE4-46EC-99A7-9F5DC21391D8}" type="presParOf" srcId="{D598B3AE-77D1-46EA-9370-D7EFC57CB100}" destId="{D920B965-63DF-449C-A5D6-3969C8932100}" srcOrd="0" destOrd="0" presId="urn:microsoft.com/office/officeart/2008/layout/HorizontalMultiLevelHierarchy"/>
    <dgm:cxn modelId="{9F09949F-C6B5-4303-A579-0FADBB3177C7}" type="presParOf" srcId="{CA88BEEE-2862-4702-99A2-CC7B2A0BF453}" destId="{1E7376D6-1037-417A-9969-6A0EFA52C1B5}" srcOrd="7" destOrd="0" presId="urn:microsoft.com/office/officeart/2008/layout/HorizontalMultiLevelHierarchy"/>
    <dgm:cxn modelId="{253D600F-D638-4879-A47D-A6927205E28A}" type="presParOf" srcId="{1E7376D6-1037-417A-9969-6A0EFA52C1B5}" destId="{297E1EA1-C080-4F5B-8655-54F64FBC5EAE}" srcOrd="0" destOrd="0" presId="urn:microsoft.com/office/officeart/2008/layout/HorizontalMultiLevelHierarchy"/>
    <dgm:cxn modelId="{B38B3A70-BDFD-46DA-82FE-CF5CF66400DB}" type="presParOf" srcId="{1E7376D6-1037-417A-9969-6A0EFA52C1B5}" destId="{75B58EDD-8F1C-4435-AF70-4E720330E1E8}" srcOrd="1" destOrd="0" presId="urn:microsoft.com/office/officeart/2008/layout/HorizontalMultiLevelHierarchy"/>
    <dgm:cxn modelId="{436E6318-8144-4CF3-8A59-D858669E1111}" type="presParOf" srcId="{CA88BEEE-2862-4702-99A2-CC7B2A0BF453}" destId="{23B98BE4-0BC2-4976-95BB-7DF576C8EB69}" srcOrd="8" destOrd="0" presId="urn:microsoft.com/office/officeart/2008/layout/HorizontalMultiLevelHierarchy"/>
    <dgm:cxn modelId="{BCBE0147-F224-4B3A-AD5A-21D4F56E61E5}" type="presParOf" srcId="{23B98BE4-0BC2-4976-95BB-7DF576C8EB69}" destId="{02729EC4-46F7-4E61-8E62-C81A12BFAF8B}" srcOrd="0" destOrd="0" presId="urn:microsoft.com/office/officeart/2008/layout/HorizontalMultiLevelHierarchy"/>
    <dgm:cxn modelId="{448BE187-6152-4765-8D0E-8EA655007DB3}" type="presParOf" srcId="{CA88BEEE-2862-4702-99A2-CC7B2A0BF453}" destId="{5FE92569-6050-4439-8D11-555C800C2D17}" srcOrd="9" destOrd="0" presId="urn:microsoft.com/office/officeart/2008/layout/HorizontalMultiLevelHierarchy"/>
    <dgm:cxn modelId="{DFB4C321-17FF-452D-A7BC-FA4AFB1E5A69}" type="presParOf" srcId="{5FE92569-6050-4439-8D11-555C800C2D17}" destId="{34828B49-7C0B-4174-8BF0-F23DBA3938A6}" srcOrd="0" destOrd="0" presId="urn:microsoft.com/office/officeart/2008/layout/HorizontalMultiLevelHierarchy"/>
    <dgm:cxn modelId="{4074D55D-7B96-42D1-85B5-5F2AC71B04FA}" type="presParOf" srcId="{5FE92569-6050-4439-8D11-555C800C2D17}" destId="{DA7BB05B-93AB-4336-B28A-F83CAC6538E2}" srcOrd="1" destOrd="0" presId="urn:microsoft.com/office/officeart/2008/layout/HorizontalMultiLevelHierarchy"/>
    <dgm:cxn modelId="{E5065E28-6FA6-4E49-910E-0E9E95E03B6A}" type="presParOf" srcId="{CA88BEEE-2862-4702-99A2-CC7B2A0BF453}" destId="{F55A6325-AAB4-46F7-8A45-411E9ECFAB1C}" srcOrd="10" destOrd="0" presId="urn:microsoft.com/office/officeart/2008/layout/HorizontalMultiLevelHierarchy"/>
    <dgm:cxn modelId="{CE52C9E1-046C-4BF9-A1F2-964C458EE270}" type="presParOf" srcId="{F55A6325-AAB4-46F7-8A45-411E9ECFAB1C}" destId="{3A12C27A-438B-44B0-8984-7ADF0BCA58E5}" srcOrd="0" destOrd="0" presId="urn:microsoft.com/office/officeart/2008/layout/HorizontalMultiLevelHierarchy"/>
    <dgm:cxn modelId="{D18615D5-247C-4411-BA04-31397869B57E}" type="presParOf" srcId="{CA88BEEE-2862-4702-99A2-CC7B2A0BF453}" destId="{4CC8BC24-18D4-438B-94C5-5148B1307DAC}" srcOrd="11" destOrd="0" presId="urn:microsoft.com/office/officeart/2008/layout/HorizontalMultiLevelHierarchy"/>
    <dgm:cxn modelId="{71738616-FBCC-49A1-AFFA-D30CF245B214}" type="presParOf" srcId="{4CC8BC24-18D4-438B-94C5-5148B1307DAC}" destId="{C7FE8097-7145-4347-A839-D82126792912}" srcOrd="0" destOrd="0" presId="urn:microsoft.com/office/officeart/2008/layout/HorizontalMultiLevelHierarchy"/>
    <dgm:cxn modelId="{F3ACB7EB-AA74-47DC-9298-228480B6B4CE}" type="presParOf" srcId="{4CC8BC24-18D4-438B-94C5-5148B1307DAC}" destId="{C521F609-207B-473A-8AC8-90594D1CB421}" srcOrd="1" destOrd="0" presId="urn:microsoft.com/office/officeart/2008/layout/HorizontalMultiLevelHierarchy"/>
    <dgm:cxn modelId="{CF3FAC94-B336-4ECE-A548-EA6C2C5F987E}" type="presParOf" srcId="{CA88BEEE-2862-4702-99A2-CC7B2A0BF453}" destId="{F5DD720B-0DE5-4453-B29E-E1C4F770CBC0}" srcOrd="12" destOrd="0" presId="urn:microsoft.com/office/officeart/2008/layout/HorizontalMultiLevelHierarchy"/>
    <dgm:cxn modelId="{ACABEB72-7357-4EDF-87B9-95F7C1D735C8}" type="presParOf" srcId="{F5DD720B-0DE5-4453-B29E-E1C4F770CBC0}" destId="{F1A6BCF3-0862-4670-A0F6-577A7ABCF8A8}" srcOrd="0" destOrd="0" presId="urn:microsoft.com/office/officeart/2008/layout/HorizontalMultiLevelHierarchy"/>
    <dgm:cxn modelId="{E8910F7C-367B-4504-919E-2660D2604D5C}" type="presParOf" srcId="{CA88BEEE-2862-4702-99A2-CC7B2A0BF453}" destId="{8B29C232-DA88-44D7-AB69-392E7423C834}" srcOrd="13" destOrd="0" presId="urn:microsoft.com/office/officeart/2008/layout/HorizontalMultiLevelHierarchy"/>
    <dgm:cxn modelId="{0B47B11E-1E9E-4A9E-91D8-FC971173A69B}" type="presParOf" srcId="{8B29C232-DA88-44D7-AB69-392E7423C834}" destId="{07013160-C5D0-4D7F-B7BC-E1366CA3FB1D}" srcOrd="0" destOrd="0" presId="urn:microsoft.com/office/officeart/2008/layout/HorizontalMultiLevelHierarchy"/>
    <dgm:cxn modelId="{3E0795C8-CFC9-43EF-8DC2-C79BA3E11687}" type="presParOf" srcId="{8B29C232-DA88-44D7-AB69-392E7423C834}" destId="{62F2627C-5F79-451A-80BF-5035F861C88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F6630C9A-D8E3-472F-9783-86F2B871265F}" type="doc">
      <dgm:prSet loTypeId="urn:microsoft.com/office/officeart/2008/layout/LinedList" loCatId="list" qsTypeId="urn:microsoft.com/office/officeart/2005/8/quickstyle/3d1" qsCatId="3D" csTypeId="urn:microsoft.com/office/officeart/2005/8/colors/colorful2" csCatId="colorful" phldr="1"/>
      <dgm:spPr/>
      <dgm:t>
        <a:bodyPr/>
        <a:lstStyle/>
        <a:p>
          <a:endParaRPr lang="es-MX"/>
        </a:p>
      </dgm:t>
    </dgm:pt>
    <dgm:pt modelId="{9D96D777-68C4-46AE-A341-18D1006172CF}">
      <dgm:prSet phldrT="[Texto]" custT="1"/>
      <dgm:spPr/>
      <dgm:t>
        <a:bodyPr vert="horz"/>
        <a:lstStyle/>
        <a:p>
          <a:pPr algn="just"/>
          <a:endParaRPr lang="es-MX" sz="1600" b="1" dirty="0" smtClean="0"/>
        </a:p>
        <a:p>
          <a:pPr algn="just"/>
          <a:r>
            <a:rPr lang="es-MX" sz="1600" b="1" dirty="0" smtClean="0"/>
            <a:t>G) FISCALIZACIÓN SUPERIOR LOCAL Y ENTIDADES FISCALIZADORAS LOCALES:</a:t>
          </a:r>
          <a:endParaRPr lang="es-MX" sz="1600" b="1" dirty="0"/>
        </a:p>
      </dgm:t>
    </dgm:pt>
    <dgm:pt modelId="{62F273A3-BA29-45D7-AA05-B5451AB0746C}" type="parTrans" cxnId="{991785F7-CDEF-445D-8E4D-D4472D0BF098}">
      <dgm:prSet/>
      <dgm:spPr/>
      <dgm:t>
        <a:bodyPr/>
        <a:lstStyle/>
        <a:p>
          <a:endParaRPr lang="es-MX"/>
        </a:p>
      </dgm:t>
    </dgm:pt>
    <dgm:pt modelId="{16D88211-20B3-4FFA-A567-AEB71737965C}" type="sibTrans" cxnId="{991785F7-CDEF-445D-8E4D-D4472D0BF098}">
      <dgm:prSet/>
      <dgm:spPr/>
      <dgm:t>
        <a:bodyPr/>
        <a:lstStyle/>
        <a:p>
          <a:endParaRPr lang="es-MX"/>
        </a:p>
      </dgm:t>
    </dgm:pt>
    <dgm:pt modelId="{85DC6D83-21FF-4AD7-824C-BC38090B4E8F}">
      <dgm:prSet phldrT="[Texto]" custT="1"/>
      <dgm:spPr/>
      <dgm:t>
        <a:bodyPr vert="horz"/>
        <a:lstStyle/>
        <a:p>
          <a:pPr algn="just"/>
          <a:r>
            <a:rPr lang="es-MX" sz="1600" b="1" dirty="0" smtClean="0"/>
            <a:t>FECHA DE PRESENTACIÓN DE LA CUENTA PÚBLICA: EXISTE UN NUEVO PLAZO PARA LA PRESENTACIÓN DE LA CUENTA PÚBLICA  EL CUAL ES EL 30 DE ABRIL DEL AÑO SIGUIENTE AL EJERCICIO FISCAL CORRESPONDIENTE.</a:t>
          </a:r>
          <a:endParaRPr lang="es-MX" sz="1600" b="1" dirty="0"/>
        </a:p>
      </dgm:t>
    </dgm:pt>
    <dgm:pt modelId="{8274B4E9-1764-4206-BEE5-39F5A76DE3B2}" type="parTrans" cxnId="{637B9859-42B9-4EF8-9B62-91EA178FBE3F}">
      <dgm:prSet/>
      <dgm:spPr/>
      <dgm:t>
        <a:bodyPr/>
        <a:lstStyle/>
        <a:p>
          <a:endParaRPr lang="es-MX"/>
        </a:p>
      </dgm:t>
    </dgm:pt>
    <dgm:pt modelId="{5FA6D799-33B8-4DCB-83B6-914ED78C5EA4}" type="sibTrans" cxnId="{637B9859-42B9-4EF8-9B62-91EA178FBE3F}">
      <dgm:prSet/>
      <dgm:spPr/>
      <dgm:t>
        <a:bodyPr/>
        <a:lstStyle/>
        <a:p>
          <a:endParaRPr lang="es-MX"/>
        </a:p>
      </dgm:t>
    </dgm:pt>
    <dgm:pt modelId="{0086F876-E38B-492C-91EA-5BD4EF8D60D2}">
      <dgm:prSet phldrT="[Texto]" custT="1"/>
      <dgm:spPr/>
      <dgm:t>
        <a:bodyPr vert="horz"/>
        <a:lstStyle/>
        <a:p>
          <a:pPr algn="just"/>
          <a:r>
            <a:rPr lang="es-MX" sz="1600" b="1" dirty="0" smtClean="0"/>
            <a:t>MAYOR FLEXIBILIDAD PARA LAS LABORES DE FISCALIZACIÓN SE ELIMINAN LOS PRINCIPIOS DE POSTERIORIDAD Y ANUALIDAD PARA SU FISCALIZACIÓN SUPERIOR DE LA ENTIDAD FEDERATIVA. </a:t>
          </a:r>
          <a:endParaRPr lang="es-MX" sz="1600" b="1" dirty="0"/>
        </a:p>
      </dgm:t>
    </dgm:pt>
    <dgm:pt modelId="{C495AF7C-A57B-4653-B575-A9639D75F5F7}" type="parTrans" cxnId="{206D54BD-988F-47FF-86D5-E99C14C21ABA}">
      <dgm:prSet/>
      <dgm:spPr/>
      <dgm:t>
        <a:bodyPr/>
        <a:lstStyle/>
        <a:p>
          <a:endParaRPr lang="es-MX"/>
        </a:p>
      </dgm:t>
    </dgm:pt>
    <dgm:pt modelId="{4DEE13F6-532A-420E-AE04-2840A9492A8E}" type="sibTrans" cxnId="{206D54BD-988F-47FF-86D5-E99C14C21ABA}">
      <dgm:prSet/>
      <dgm:spPr/>
      <dgm:t>
        <a:bodyPr/>
        <a:lstStyle/>
        <a:p>
          <a:endParaRPr lang="es-MX"/>
        </a:p>
      </dgm:t>
    </dgm:pt>
    <dgm:pt modelId="{A4DCC539-5258-471C-B66D-D51D362D6011}">
      <dgm:prSet phldrT="[Texto]" custT="1"/>
      <dgm:spPr/>
      <dgm:t>
        <a:bodyPr vert="horz"/>
        <a:lstStyle/>
        <a:p>
          <a:pPr algn="just"/>
          <a:r>
            <a:rPr lang="es-MX" sz="1600" b="1" dirty="0" smtClean="0"/>
            <a:t>SE ELIMINA LA FIGURA DE RESPONSABILIDADES RESARCITORIAS</a:t>
          </a:r>
          <a:endParaRPr lang="es-MX" sz="1600" b="1" dirty="0"/>
        </a:p>
      </dgm:t>
    </dgm:pt>
    <dgm:pt modelId="{658DA929-A57C-4DBA-A2D5-FD5F25ACD08F}" type="parTrans" cxnId="{026E472E-8BBA-45F2-A7F5-B406EC08B118}">
      <dgm:prSet/>
      <dgm:spPr/>
      <dgm:t>
        <a:bodyPr/>
        <a:lstStyle/>
        <a:p>
          <a:endParaRPr lang="es-MX"/>
        </a:p>
      </dgm:t>
    </dgm:pt>
    <dgm:pt modelId="{3A00C450-B4D6-4801-9B17-5F34C91BE664}" type="sibTrans" cxnId="{026E472E-8BBA-45F2-A7F5-B406EC08B118}">
      <dgm:prSet/>
      <dgm:spPr/>
      <dgm:t>
        <a:bodyPr/>
        <a:lstStyle/>
        <a:p>
          <a:endParaRPr lang="es-MX"/>
        </a:p>
      </dgm:t>
    </dgm:pt>
    <dgm:pt modelId="{12472D41-59A0-4778-8A5B-4EEE882983E5}">
      <dgm:prSet phldrT="[Texto]" custT="1"/>
      <dgm:spPr/>
      <dgm:t>
        <a:bodyPr vert="horz"/>
        <a:lstStyle/>
        <a:p>
          <a:pPr algn="just"/>
          <a:r>
            <a:rPr lang="es-MX" sz="1600" b="1" dirty="0" smtClean="0"/>
            <a:t>FACULTADES DE LAS ENTIDADES DE FISCALIZACIÓN LOCALES: DEBERÁN CONTAR CON LAS ATRIBUCIONES SUFICIENTES PARA REVISAR LOS FONDOS, RECURSOS Y LA DEUDA PUBLICA LOCALES, ASÍ COMO PARA CELEBRAR CONVENIOS DE COORDINACIÓN CON LA ASF PARA LA FISCALIZACIÓN DE LAS PARTICIPACIONES FEDERALES</a:t>
          </a:r>
          <a:endParaRPr lang="es-MX" sz="1600" b="1" dirty="0"/>
        </a:p>
      </dgm:t>
    </dgm:pt>
    <dgm:pt modelId="{F8D690F4-6105-4899-8FC4-A7D596F7F458}" type="parTrans" cxnId="{432D0774-0AE3-437F-9C6A-7723E9D80066}">
      <dgm:prSet/>
      <dgm:spPr/>
      <dgm:t>
        <a:bodyPr/>
        <a:lstStyle/>
        <a:p>
          <a:endParaRPr lang="es-MX"/>
        </a:p>
      </dgm:t>
    </dgm:pt>
    <dgm:pt modelId="{787D81AF-9D00-40D7-805A-DDF2DFC7E487}" type="sibTrans" cxnId="{432D0774-0AE3-437F-9C6A-7723E9D80066}">
      <dgm:prSet/>
      <dgm:spPr/>
      <dgm:t>
        <a:bodyPr/>
        <a:lstStyle/>
        <a:p>
          <a:endParaRPr lang="es-MX"/>
        </a:p>
      </dgm:t>
    </dgm:pt>
    <dgm:pt modelId="{15F576B3-2C61-43BD-9491-E858E3D99171}">
      <dgm:prSet phldrT="[Texto]" custT="1"/>
      <dgm:spPr/>
      <dgm:t>
        <a:bodyPr vert="horz"/>
        <a:lstStyle/>
        <a:p>
          <a:pPr algn="just"/>
          <a:r>
            <a:rPr lang="es-MX" sz="1600" b="1" dirty="0" smtClean="0"/>
            <a:t>PUBLICIDAD DE INFORMES DE AUDITORIA: LOS INFORMES DE AUDITORÍA QUE EMITAN LAS ENTIDADES FISCALIZADORAS LOCALES TENDRÁN CARÁCTER PÚBLICO.</a:t>
          </a:r>
          <a:endParaRPr lang="es-MX" sz="1600" b="1" dirty="0"/>
        </a:p>
      </dgm:t>
    </dgm:pt>
    <dgm:pt modelId="{C5F4E141-311F-4C47-A5E7-FF3173254C14}" type="parTrans" cxnId="{BBD009B7-AEDB-474D-9A0C-EB97FE1ACAF9}">
      <dgm:prSet/>
      <dgm:spPr/>
      <dgm:t>
        <a:bodyPr/>
        <a:lstStyle/>
        <a:p>
          <a:endParaRPr lang="es-MX"/>
        </a:p>
      </dgm:t>
    </dgm:pt>
    <dgm:pt modelId="{37986900-3CA7-4A05-A7E4-BF9E5F83D485}" type="sibTrans" cxnId="{BBD009B7-AEDB-474D-9A0C-EB97FE1ACAF9}">
      <dgm:prSet/>
      <dgm:spPr/>
      <dgm:t>
        <a:bodyPr/>
        <a:lstStyle/>
        <a:p>
          <a:endParaRPr lang="es-MX"/>
        </a:p>
      </dgm:t>
    </dgm:pt>
    <dgm:pt modelId="{FB7A9534-F1A5-4C50-8077-A50AA888C27F}" type="pres">
      <dgm:prSet presAssocID="{F6630C9A-D8E3-472F-9783-86F2B871265F}" presName="vert0" presStyleCnt="0">
        <dgm:presLayoutVars>
          <dgm:dir/>
          <dgm:animOne val="branch"/>
          <dgm:animLvl val="lvl"/>
        </dgm:presLayoutVars>
      </dgm:prSet>
      <dgm:spPr/>
      <dgm:t>
        <a:bodyPr/>
        <a:lstStyle/>
        <a:p>
          <a:endParaRPr lang="es-MX"/>
        </a:p>
      </dgm:t>
    </dgm:pt>
    <dgm:pt modelId="{EF9C83A1-0633-4BF2-90CB-2BCA39FAAB85}" type="pres">
      <dgm:prSet presAssocID="{9D96D777-68C4-46AE-A341-18D1006172CF}" presName="thickLine" presStyleLbl="alignNode1" presStyleIdx="0" presStyleCnt="1"/>
      <dgm:spPr/>
      <dgm:t>
        <a:bodyPr/>
        <a:lstStyle/>
        <a:p>
          <a:endParaRPr lang="es-MX"/>
        </a:p>
      </dgm:t>
    </dgm:pt>
    <dgm:pt modelId="{71051062-425F-49EE-9827-7CFC73D0F6ED}" type="pres">
      <dgm:prSet presAssocID="{9D96D777-68C4-46AE-A341-18D1006172CF}" presName="horz1" presStyleCnt="0"/>
      <dgm:spPr/>
      <dgm:t>
        <a:bodyPr/>
        <a:lstStyle/>
        <a:p>
          <a:endParaRPr lang="es-MX"/>
        </a:p>
      </dgm:t>
    </dgm:pt>
    <dgm:pt modelId="{57C5D763-CB95-42E1-AA8A-4F5E4E026C48}" type="pres">
      <dgm:prSet presAssocID="{9D96D777-68C4-46AE-A341-18D1006172CF}" presName="tx1" presStyleLbl="revTx" presStyleIdx="0" presStyleCnt="6" custScaleX="125806"/>
      <dgm:spPr/>
      <dgm:t>
        <a:bodyPr/>
        <a:lstStyle/>
        <a:p>
          <a:endParaRPr lang="es-MX"/>
        </a:p>
      </dgm:t>
    </dgm:pt>
    <dgm:pt modelId="{25B502BC-47C9-4596-8CC7-2D32EB4FE82B}" type="pres">
      <dgm:prSet presAssocID="{9D96D777-68C4-46AE-A341-18D1006172CF}" presName="vert1" presStyleCnt="0"/>
      <dgm:spPr/>
      <dgm:t>
        <a:bodyPr/>
        <a:lstStyle/>
        <a:p>
          <a:endParaRPr lang="es-MX"/>
        </a:p>
      </dgm:t>
    </dgm:pt>
    <dgm:pt modelId="{C37730A4-3D95-43B1-83B3-6EAA4A18BA6A}" type="pres">
      <dgm:prSet presAssocID="{85DC6D83-21FF-4AD7-824C-BC38090B4E8F}" presName="vertSpace2a" presStyleCnt="0"/>
      <dgm:spPr/>
      <dgm:t>
        <a:bodyPr/>
        <a:lstStyle/>
        <a:p>
          <a:endParaRPr lang="es-MX"/>
        </a:p>
      </dgm:t>
    </dgm:pt>
    <dgm:pt modelId="{BAFB7546-2CB2-46A5-A299-E63DDFED1526}" type="pres">
      <dgm:prSet presAssocID="{85DC6D83-21FF-4AD7-824C-BC38090B4E8F}" presName="horz2" presStyleCnt="0"/>
      <dgm:spPr/>
      <dgm:t>
        <a:bodyPr/>
        <a:lstStyle/>
        <a:p>
          <a:endParaRPr lang="es-MX"/>
        </a:p>
      </dgm:t>
    </dgm:pt>
    <dgm:pt modelId="{BE69A2DF-2679-4CC5-8FA9-19F1417E9398}" type="pres">
      <dgm:prSet presAssocID="{85DC6D83-21FF-4AD7-824C-BC38090B4E8F}" presName="horzSpace2" presStyleCnt="0"/>
      <dgm:spPr/>
      <dgm:t>
        <a:bodyPr/>
        <a:lstStyle/>
        <a:p>
          <a:endParaRPr lang="es-MX"/>
        </a:p>
      </dgm:t>
    </dgm:pt>
    <dgm:pt modelId="{F1213EAC-B45E-4CDE-8664-C4C66041327E}" type="pres">
      <dgm:prSet presAssocID="{85DC6D83-21FF-4AD7-824C-BC38090B4E8F}" presName="tx2" presStyleLbl="revTx" presStyleIdx="1" presStyleCnt="6" custScaleY="48701" custLinFactNeighborX="-447" custLinFactNeighborY="6528"/>
      <dgm:spPr/>
      <dgm:t>
        <a:bodyPr/>
        <a:lstStyle/>
        <a:p>
          <a:endParaRPr lang="es-MX"/>
        </a:p>
      </dgm:t>
    </dgm:pt>
    <dgm:pt modelId="{1D5BC409-DD51-4CB3-8DA2-DAD8845EEE83}" type="pres">
      <dgm:prSet presAssocID="{85DC6D83-21FF-4AD7-824C-BC38090B4E8F}" presName="vert2" presStyleCnt="0"/>
      <dgm:spPr/>
      <dgm:t>
        <a:bodyPr/>
        <a:lstStyle/>
        <a:p>
          <a:endParaRPr lang="es-MX"/>
        </a:p>
      </dgm:t>
    </dgm:pt>
    <dgm:pt modelId="{9D41019A-E72D-4A30-A87C-6EC745302480}" type="pres">
      <dgm:prSet presAssocID="{85DC6D83-21FF-4AD7-824C-BC38090B4E8F}" presName="thinLine2b" presStyleLbl="callout" presStyleIdx="0" presStyleCnt="5"/>
      <dgm:spPr/>
      <dgm:t>
        <a:bodyPr/>
        <a:lstStyle/>
        <a:p>
          <a:endParaRPr lang="es-MX"/>
        </a:p>
      </dgm:t>
    </dgm:pt>
    <dgm:pt modelId="{41804494-3A8B-4267-8E66-7E9C74D59FC7}" type="pres">
      <dgm:prSet presAssocID="{85DC6D83-21FF-4AD7-824C-BC38090B4E8F}" presName="vertSpace2b" presStyleCnt="0"/>
      <dgm:spPr/>
      <dgm:t>
        <a:bodyPr/>
        <a:lstStyle/>
        <a:p>
          <a:endParaRPr lang="es-MX"/>
        </a:p>
      </dgm:t>
    </dgm:pt>
    <dgm:pt modelId="{ECFE156E-753B-4E1A-B4EE-B8442257992B}" type="pres">
      <dgm:prSet presAssocID="{0086F876-E38B-492C-91EA-5BD4EF8D60D2}" presName="horz2" presStyleCnt="0"/>
      <dgm:spPr/>
      <dgm:t>
        <a:bodyPr/>
        <a:lstStyle/>
        <a:p>
          <a:endParaRPr lang="es-MX"/>
        </a:p>
      </dgm:t>
    </dgm:pt>
    <dgm:pt modelId="{487463C6-3EBF-48F6-BF1D-ABAB3197DC3E}" type="pres">
      <dgm:prSet presAssocID="{0086F876-E38B-492C-91EA-5BD4EF8D60D2}" presName="horzSpace2" presStyleCnt="0"/>
      <dgm:spPr/>
      <dgm:t>
        <a:bodyPr/>
        <a:lstStyle/>
        <a:p>
          <a:endParaRPr lang="es-MX"/>
        </a:p>
      </dgm:t>
    </dgm:pt>
    <dgm:pt modelId="{E6EB2AE9-0516-4AE0-A12D-50FFAD5A1601}" type="pres">
      <dgm:prSet presAssocID="{0086F876-E38B-492C-91EA-5BD4EF8D60D2}" presName="tx2" presStyleLbl="revTx" presStyleIdx="2" presStyleCnt="6" custScaleY="38575"/>
      <dgm:spPr/>
      <dgm:t>
        <a:bodyPr/>
        <a:lstStyle/>
        <a:p>
          <a:endParaRPr lang="es-MX"/>
        </a:p>
      </dgm:t>
    </dgm:pt>
    <dgm:pt modelId="{7393C01B-CD4E-494A-AAEF-575AD0B49577}" type="pres">
      <dgm:prSet presAssocID="{0086F876-E38B-492C-91EA-5BD4EF8D60D2}" presName="vert2" presStyleCnt="0"/>
      <dgm:spPr/>
      <dgm:t>
        <a:bodyPr/>
        <a:lstStyle/>
        <a:p>
          <a:endParaRPr lang="es-MX"/>
        </a:p>
      </dgm:t>
    </dgm:pt>
    <dgm:pt modelId="{A30018DA-F21B-4DD7-84D5-95F826753C3B}" type="pres">
      <dgm:prSet presAssocID="{0086F876-E38B-492C-91EA-5BD4EF8D60D2}" presName="thinLine2b" presStyleLbl="callout" presStyleIdx="1" presStyleCnt="5"/>
      <dgm:spPr/>
      <dgm:t>
        <a:bodyPr/>
        <a:lstStyle/>
        <a:p>
          <a:endParaRPr lang="es-MX"/>
        </a:p>
      </dgm:t>
    </dgm:pt>
    <dgm:pt modelId="{9ABFFC47-C72D-41E6-867D-F604EC17060C}" type="pres">
      <dgm:prSet presAssocID="{0086F876-E38B-492C-91EA-5BD4EF8D60D2}" presName="vertSpace2b" presStyleCnt="0"/>
      <dgm:spPr/>
      <dgm:t>
        <a:bodyPr/>
        <a:lstStyle/>
        <a:p>
          <a:endParaRPr lang="es-MX"/>
        </a:p>
      </dgm:t>
    </dgm:pt>
    <dgm:pt modelId="{8E4B46D9-4A50-4C44-9134-9CB2EE8ADABA}" type="pres">
      <dgm:prSet presAssocID="{A4DCC539-5258-471C-B66D-D51D362D6011}" presName="horz2" presStyleCnt="0"/>
      <dgm:spPr/>
      <dgm:t>
        <a:bodyPr/>
        <a:lstStyle/>
        <a:p>
          <a:endParaRPr lang="es-MX"/>
        </a:p>
      </dgm:t>
    </dgm:pt>
    <dgm:pt modelId="{81A60F44-9268-4734-825A-051DD38C4C4A}" type="pres">
      <dgm:prSet presAssocID="{A4DCC539-5258-471C-B66D-D51D362D6011}" presName="horzSpace2" presStyleCnt="0"/>
      <dgm:spPr/>
      <dgm:t>
        <a:bodyPr/>
        <a:lstStyle/>
        <a:p>
          <a:endParaRPr lang="es-MX"/>
        </a:p>
      </dgm:t>
    </dgm:pt>
    <dgm:pt modelId="{D1EFE988-5A13-4DBE-A4EF-32660D3F93B9}" type="pres">
      <dgm:prSet presAssocID="{A4DCC539-5258-471C-B66D-D51D362D6011}" presName="tx2" presStyleLbl="revTx" presStyleIdx="3" presStyleCnt="6" custScaleY="21733"/>
      <dgm:spPr/>
      <dgm:t>
        <a:bodyPr/>
        <a:lstStyle/>
        <a:p>
          <a:endParaRPr lang="es-MX"/>
        </a:p>
      </dgm:t>
    </dgm:pt>
    <dgm:pt modelId="{A48817D7-7F48-478F-850A-409A654EE761}" type="pres">
      <dgm:prSet presAssocID="{A4DCC539-5258-471C-B66D-D51D362D6011}" presName="vert2" presStyleCnt="0"/>
      <dgm:spPr/>
      <dgm:t>
        <a:bodyPr/>
        <a:lstStyle/>
        <a:p>
          <a:endParaRPr lang="es-MX"/>
        </a:p>
      </dgm:t>
    </dgm:pt>
    <dgm:pt modelId="{3B94F94F-8D0C-493B-A801-879C0054FDFC}" type="pres">
      <dgm:prSet presAssocID="{A4DCC539-5258-471C-B66D-D51D362D6011}" presName="thinLine2b" presStyleLbl="callout" presStyleIdx="2" presStyleCnt="5"/>
      <dgm:spPr/>
      <dgm:t>
        <a:bodyPr/>
        <a:lstStyle/>
        <a:p>
          <a:endParaRPr lang="es-MX"/>
        </a:p>
      </dgm:t>
    </dgm:pt>
    <dgm:pt modelId="{787BE20E-86E4-46DF-BE29-43487E1B8968}" type="pres">
      <dgm:prSet presAssocID="{A4DCC539-5258-471C-B66D-D51D362D6011}" presName="vertSpace2b" presStyleCnt="0"/>
      <dgm:spPr/>
      <dgm:t>
        <a:bodyPr/>
        <a:lstStyle/>
        <a:p>
          <a:endParaRPr lang="es-MX"/>
        </a:p>
      </dgm:t>
    </dgm:pt>
    <dgm:pt modelId="{ABA8E786-866F-4920-AF9C-90CA68EDC748}" type="pres">
      <dgm:prSet presAssocID="{12472D41-59A0-4778-8A5B-4EEE882983E5}" presName="horz2" presStyleCnt="0"/>
      <dgm:spPr/>
      <dgm:t>
        <a:bodyPr/>
        <a:lstStyle/>
        <a:p>
          <a:endParaRPr lang="es-MX"/>
        </a:p>
      </dgm:t>
    </dgm:pt>
    <dgm:pt modelId="{D5B4B55E-BA36-4340-8642-AA6572492BD3}" type="pres">
      <dgm:prSet presAssocID="{12472D41-59A0-4778-8A5B-4EEE882983E5}" presName="horzSpace2" presStyleCnt="0"/>
      <dgm:spPr/>
      <dgm:t>
        <a:bodyPr/>
        <a:lstStyle/>
        <a:p>
          <a:endParaRPr lang="es-MX"/>
        </a:p>
      </dgm:t>
    </dgm:pt>
    <dgm:pt modelId="{B9B0F0BE-A9B6-4F34-9FFA-4D4D89B819C6}" type="pres">
      <dgm:prSet presAssocID="{12472D41-59A0-4778-8A5B-4EEE882983E5}" presName="tx2" presStyleLbl="revTx" presStyleIdx="4" presStyleCnt="6" custScaleY="57262"/>
      <dgm:spPr/>
      <dgm:t>
        <a:bodyPr/>
        <a:lstStyle/>
        <a:p>
          <a:endParaRPr lang="es-MX"/>
        </a:p>
      </dgm:t>
    </dgm:pt>
    <dgm:pt modelId="{F8043250-1122-40BA-9891-7232601FD67A}" type="pres">
      <dgm:prSet presAssocID="{12472D41-59A0-4778-8A5B-4EEE882983E5}" presName="vert2" presStyleCnt="0"/>
      <dgm:spPr/>
      <dgm:t>
        <a:bodyPr/>
        <a:lstStyle/>
        <a:p>
          <a:endParaRPr lang="es-MX"/>
        </a:p>
      </dgm:t>
    </dgm:pt>
    <dgm:pt modelId="{12D93B92-4389-41DE-95F1-E9F8AA450EAA}" type="pres">
      <dgm:prSet presAssocID="{12472D41-59A0-4778-8A5B-4EEE882983E5}" presName="thinLine2b" presStyleLbl="callout" presStyleIdx="3" presStyleCnt="5"/>
      <dgm:spPr/>
      <dgm:t>
        <a:bodyPr/>
        <a:lstStyle/>
        <a:p>
          <a:endParaRPr lang="es-MX"/>
        </a:p>
      </dgm:t>
    </dgm:pt>
    <dgm:pt modelId="{E8C02F10-9D23-46A5-88A4-D80FAF28FA75}" type="pres">
      <dgm:prSet presAssocID="{12472D41-59A0-4778-8A5B-4EEE882983E5}" presName="vertSpace2b" presStyleCnt="0"/>
      <dgm:spPr/>
      <dgm:t>
        <a:bodyPr/>
        <a:lstStyle/>
        <a:p>
          <a:endParaRPr lang="es-MX"/>
        </a:p>
      </dgm:t>
    </dgm:pt>
    <dgm:pt modelId="{5C0D49C1-06F4-4156-BC6E-28D04C26AA51}" type="pres">
      <dgm:prSet presAssocID="{15F576B3-2C61-43BD-9491-E858E3D99171}" presName="horz2" presStyleCnt="0"/>
      <dgm:spPr/>
      <dgm:t>
        <a:bodyPr/>
        <a:lstStyle/>
        <a:p>
          <a:endParaRPr lang="es-MX"/>
        </a:p>
      </dgm:t>
    </dgm:pt>
    <dgm:pt modelId="{9E51B63D-991D-4E78-9542-7E7FF5DE7168}" type="pres">
      <dgm:prSet presAssocID="{15F576B3-2C61-43BD-9491-E858E3D99171}" presName="horzSpace2" presStyleCnt="0"/>
      <dgm:spPr/>
      <dgm:t>
        <a:bodyPr/>
        <a:lstStyle/>
        <a:p>
          <a:endParaRPr lang="es-MX"/>
        </a:p>
      </dgm:t>
    </dgm:pt>
    <dgm:pt modelId="{C7ABBA40-C0F2-4826-9FC0-6C3156EAEA07}" type="pres">
      <dgm:prSet presAssocID="{15F576B3-2C61-43BD-9491-E858E3D99171}" presName="tx2" presStyleLbl="revTx" presStyleIdx="5" presStyleCnt="6" custScaleY="44210"/>
      <dgm:spPr/>
      <dgm:t>
        <a:bodyPr/>
        <a:lstStyle/>
        <a:p>
          <a:endParaRPr lang="es-MX"/>
        </a:p>
      </dgm:t>
    </dgm:pt>
    <dgm:pt modelId="{D7B55425-80EB-4A16-9D78-ACEBED170843}" type="pres">
      <dgm:prSet presAssocID="{15F576B3-2C61-43BD-9491-E858E3D99171}" presName="vert2" presStyleCnt="0"/>
      <dgm:spPr/>
      <dgm:t>
        <a:bodyPr/>
        <a:lstStyle/>
        <a:p>
          <a:endParaRPr lang="es-MX"/>
        </a:p>
      </dgm:t>
    </dgm:pt>
    <dgm:pt modelId="{C2D18F5F-9765-4826-8947-05C3D212DA87}" type="pres">
      <dgm:prSet presAssocID="{15F576B3-2C61-43BD-9491-E858E3D99171}" presName="thinLine2b" presStyleLbl="callout" presStyleIdx="4" presStyleCnt="5"/>
      <dgm:spPr/>
      <dgm:t>
        <a:bodyPr/>
        <a:lstStyle/>
        <a:p>
          <a:endParaRPr lang="es-MX"/>
        </a:p>
      </dgm:t>
    </dgm:pt>
    <dgm:pt modelId="{A6AE4093-E9C9-4EEF-951E-F90E6565B50E}" type="pres">
      <dgm:prSet presAssocID="{15F576B3-2C61-43BD-9491-E858E3D99171}" presName="vertSpace2b" presStyleCnt="0"/>
      <dgm:spPr/>
      <dgm:t>
        <a:bodyPr/>
        <a:lstStyle/>
        <a:p>
          <a:endParaRPr lang="es-MX"/>
        </a:p>
      </dgm:t>
    </dgm:pt>
  </dgm:ptLst>
  <dgm:cxnLst>
    <dgm:cxn modelId="{E8AAB884-9140-40A5-9550-E67B7BBEC087}" type="presOf" srcId="{0086F876-E38B-492C-91EA-5BD4EF8D60D2}" destId="{E6EB2AE9-0516-4AE0-A12D-50FFAD5A1601}" srcOrd="0" destOrd="0" presId="urn:microsoft.com/office/officeart/2008/layout/LinedList"/>
    <dgm:cxn modelId="{7D433BAD-AABF-476E-A2BB-1EB8F765B7FA}" type="presOf" srcId="{A4DCC539-5258-471C-B66D-D51D362D6011}" destId="{D1EFE988-5A13-4DBE-A4EF-32660D3F93B9}" srcOrd="0" destOrd="0" presId="urn:microsoft.com/office/officeart/2008/layout/LinedList"/>
    <dgm:cxn modelId="{206D54BD-988F-47FF-86D5-E99C14C21ABA}" srcId="{9D96D777-68C4-46AE-A341-18D1006172CF}" destId="{0086F876-E38B-492C-91EA-5BD4EF8D60D2}" srcOrd="1" destOrd="0" parTransId="{C495AF7C-A57B-4653-B575-A9639D75F5F7}" sibTransId="{4DEE13F6-532A-420E-AE04-2840A9492A8E}"/>
    <dgm:cxn modelId="{00C31828-CBFF-431E-9C4B-E3C7163ADA6A}" type="presOf" srcId="{15F576B3-2C61-43BD-9491-E858E3D99171}" destId="{C7ABBA40-C0F2-4826-9FC0-6C3156EAEA07}" srcOrd="0" destOrd="0" presId="urn:microsoft.com/office/officeart/2008/layout/LinedList"/>
    <dgm:cxn modelId="{637B9859-42B9-4EF8-9B62-91EA178FBE3F}" srcId="{9D96D777-68C4-46AE-A341-18D1006172CF}" destId="{85DC6D83-21FF-4AD7-824C-BC38090B4E8F}" srcOrd="0" destOrd="0" parTransId="{8274B4E9-1764-4206-BEE5-39F5A76DE3B2}" sibTransId="{5FA6D799-33B8-4DCB-83B6-914ED78C5EA4}"/>
    <dgm:cxn modelId="{432D0774-0AE3-437F-9C6A-7723E9D80066}" srcId="{9D96D777-68C4-46AE-A341-18D1006172CF}" destId="{12472D41-59A0-4778-8A5B-4EEE882983E5}" srcOrd="3" destOrd="0" parTransId="{F8D690F4-6105-4899-8FC4-A7D596F7F458}" sibTransId="{787D81AF-9D00-40D7-805A-DDF2DFC7E487}"/>
    <dgm:cxn modelId="{BBD009B7-AEDB-474D-9A0C-EB97FE1ACAF9}" srcId="{9D96D777-68C4-46AE-A341-18D1006172CF}" destId="{15F576B3-2C61-43BD-9491-E858E3D99171}" srcOrd="4" destOrd="0" parTransId="{C5F4E141-311F-4C47-A5E7-FF3173254C14}" sibTransId="{37986900-3CA7-4A05-A7E4-BF9E5F83D485}"/>
    <dgm:cxn modelId="{6166D3A7-9938-448E-9ED7-FDE9BD210871}" type="presOf" srcId="{12472D41-59A0-4778-8A5B-4EEE882983E5}" destId="{B9B0F0BE-A9B6-4F34-9FFA-4D4D89B819C6}" srcOrd="0" destOrd="0" presId="urn:microsoft.com/office/officeart/2008/layout/LinedList"/>
    <dgm:cxn modelId="{A6197748-D57B-4642-9A8E-C20A51A33C09}" type="presOf" srcId="{F6630C9A-D8E3-472F-9783-86F2B871265F}" destId="{FB7A9534-F1A5-4C50-8077-A50AA888C27F}" srcOrd="0" destOrd="0" presId="urn:microsoft.com/office/officeart/2008/layout/LinedList"/>
    <dgm:cxn modelId="{87FB5D2E-3A26-4665-AA12-5C0EAF2A8C8B}" type="presOf" srcId="{85DC6D83-21FF-4AD7-824C-BC38090B4E8F}" destId="{F1213EAC-B45E-4CDE-8664-C4C66041327E}" srcOrd="0" destOrd="0" presId="urn:microsoft.com/office/officeart/2008/layout/LinedList"/>
    <dgm:cxn modelId="{08BED135-906F-4028-B07B-01B489267678}" type="presOf" srcId="{9D96D777-68C4-46AE-A341-18D1006172CF}" destId="{57C5D763-CB95-42E1-AA8A-4F5E4E026C48}" srcOrd="0" destOrd="0" presId="urn:microsoft.com/office/officeart/2008/layout/LinedList"/>
    <dgm:cxn modelId="{026E472E-8BBA-45F2-A7F5-B406EC08B118}" srcId="{9D96D777-68C4-46AE-A341-18D1006172CF}" destId="{A4DCC539-5258-471C-B66D-D51D362D6011}" srcOrd="2" destOrd="0" parTransId="{658DA929-A57C-4DBA-A2D5-FD5F25ACD08F}" sibTransId="{3A00C450-B4D6-4801-9B17-5F34C91BE664}"/>
    <dgm:cxn modelId="{991785F7-CDEF-445D-8E4D-D4472D0BF098}" srcId="{F6630C9A-D8E3-472F-9783-86F2B871265F}" destId="{9D96D777-68C4-46AE-A341-18D1006172CF}" srcOrd="0" destOrd="0" parTransId="{62F273A3-BA29-45D7-AA05-B5451AB0746C}" sibTransId="{16D88211-20B3-4FFA-A567-AEB71737965C}"/>
    <dgm:cxn modelId="{2C77D24C-4068-4ABC-A186-7E65A59F3511}" type="presParOf" srcId="{FB7A9534-F1A5-4C50-8077-A50AA888C27F}" destId="{EF9C83A1-0633-4BF2-90CB-2BCA39FAAB85}" srcOrd="0" destOrd="0" presId="urn:microsoft.com/office/officeart/2008/layout/LinedList"/>
    <dgm:cxn modelId="{B7A812AA-7423-4BEA-AD07-30CE6E2771A3}" type="presParOf" srcId="{FB7A9534-F1A5-4C50-8077-A50AA888C27F}" destId="{71051062-425F-49EE-9827-7CFC73D0F6ED}" srcOrd="1" destOrd="0" presId="urn:microsoft.com/office/officeart/2008/layout/LinedList"/>
    <dgm:cxn modelId="{3BF27CEB-0565-4FF8-8183-8B4637EFB97A}" type="presParOf" srcId="{71051062-425F-49EE-9827-7CFC73D0F6ED}" destId="{57C5D763-CB95-42E1-AA8A-4F5E4E026C48}" srcOrd="0" destOrd="0" presId="urn:microsoft.com/office/officeart/2008/layout/LinedList"/>
    <dgm:cxn modelId="{6C8E7351-FB41-4EA4-8078-F1AE0865BEA1}" type="presParOf" srcId="{71051062-425F-49EE-9827-7CFC73D0F6ED}" destId="{25B502BC-47C9-4596-8CC7-2D32EB4FE82B}" srcOrd="1" destOrd="0" presId="urn:microsoft.com/office/officeart/2008/layout/LinedList"/>
    <dgm:cxn modelId="{F8070202-CB62-4C9B-BF1D-B6BF6B9C772E}" type="presParOf" srcId="{25B502BC-47C9-4596-8CC7-2D32EB4FE82B}" destId="{C37730A4-3D95-43B1-83B3-6EAA4A18BA6A}" srcOrd="0" destOrd="0" presId="urn:microsoft.com/office/officeart/2008/layout/LinedList"/>
    <dgm:cxn modelId="{6E071281-469D-4D51-8FDD-2EFCF996D133}" type="presParOf" srcId="{25B502BC-47C9-4596-8CC7-2D32EB4FE82B}" destId="{BAFB7546-2CB2-46A5-A299-E63DDFED1526}" srcOrd="1" destOrd="0" presId="urn:microsoft.com/office/officeart/2008/layout/LinedList"/>
    <dgm:cxn modelId="{A3AD244C-55C1-4F09-8059-8F83104D0731}" type="presParOf" srcId="{BAFB7546-2CB2-46A5-A299-E63DDFED1526}" destId="{BE69A2DF-2679-4CC5-8FA9-19F1417E9398}" srcOrd="0" destOrd="0" presId="urn:microsoft.com/office/officeart/2008/layout/LinedList"/>
    <dgm:cxn modelId="{9811F7CC-36F1-4D1E-834B-BF1C80C9CD71}" type="presParOf" srcId="{BAFB7546-2CB2-46A5-A299-E63DDFED1526}" destId="{F1213EAC-B45E-4CDE-8664-C4C66041327E}" srcOrd="1" destOrd="0" presId="urn:microsoft.com/office/officeart/2008/layout/LinedList"/>
    <dgm:cxn modelId="{D6C2E49E-5BAF-4B14-ADA3-AD841E3EDAED}" type="presParOf" srcId="{BAFB7546-2CB2-46A5-A299-E63DDFED1526}" destId="{1D5BC409-DD51-4CB3-8DA2-DAD8845EEE83}" srcOrd="2" destOrd="0" presId="urn:microsoft.com/office/officeart/2008/layout/LinedList"/>
    <dgm:cxn modelId="{1C5B5633-3BBB-437F-AA6F-919E9CE7B7E7}" type="presParOf" srcId="{25B502BC-47C9-4596-8CC7-2D32EB4FE82B}" destId="{9D41019A-E72D-4A30-A87C-6EC745302480}" srcOrd="2" destOrd="0" presId="urn:microsoft.com/office/officeart/2008/layout/LinedList"/>
    <dgm:cxn modelId="{072F97F0-DB8D-406C-BB1D-894C3B8094AA}" type="presParOf" srcId="{25B502BC-47C9-4596-8CC7-2D32EB4FE82B}" destId="{41804494-3A8B-4267-8E66-7E9C74D59FC7}" srcOrd="3" destOrd="0" presId="urn:microsoft.com/office/officeart/2008/layout/LinedList"/>
    <dgm:cxn modelId="{BAC700F6-8D37-46EF-A850-384349255BF6}" type="presParOf" srcId="{25B502BC-47C9-4596-8CC7-2D32EB4FE82B}" destId="{ECFE156E-753B-4E1A-B4EE-B8442257992B}" srcOrd="4" destOrd="0" presId="urn:microsoft.com/office/officeart/2008/layout/LinedList"/>
    <dgm:cxn modelId="{819D53A9-1D42-41D3-BFC6-EA85CE35FDFB}" type="presParOf" srcId="{ECFE156E-753B-4E1A-B4EE-B8442257992B}" destId="{487463C6-3EBF-48F6-BF1D-ABAB3197DC3E}" srcOrd="0" destOrd="0" presId="urn:microsoft.com/office/officeart/2008/layout/LinedList"/>
    <dgm:cxn modelId="{C61C821E-6D19-41EA-83FA-CDAB95B130F8}" type="presParOf" srcId="{ECFE156E-753B-4E1A-B4EE-B8442257992B}" destId="{E6EB2AE9-0516-4AE0-A12D-50FFAD5A1601}" srcOrd="1" destOrd="0" presId="urn:microsoft.com/office/officeart/2008/layout/LinedList"/>
    <dgm:cxn modelId="{80B5B54D-A91A-4340-AB3F-009249E6CFA6}" type="presParOf" srcId="{ECFE156E-753B-4E1A-B4EE-B8442257992B}" destId="{7393C01B-CD4E-494A-AAEF-575AD0B49577}" srcOrd="2" destOrd="0" presId="urn:microsoft.com/office/officeart/2008/layout/LinedList"/>
    <dgm:cxn modelId="{D45F769F-C4AD-483F-8CA1-5F75A16C542B}" type="presParOf" srcId="{25B502BC-47C9-4596-8CC7-2D32EB4FE82B}" destId="{A30018DA-F21B-4DD7-84D5-95F826753C3B}" srcOrd="5" destOrd="0" presId="urn:microsoft.com/office/officeart/2008/layout/LinedList"/>
    <dgm:cxn modelId="{326E60A0-3096-4963-9B69-7450AB21B779}" type="presParOf" srcId="{25B502BC-47C9-4596-8CC7-2D32EB4FE82B}" destId="{9ABFFC47-C72D-41E6-867D-F604EC17060C}" srcOrd="6" destOrd="0" presId="urn:microsoft.com/office/officeart/2008/layout/LinedList"/>
    <dgm:cxn modelId="{24B941F2-CEB3-43B3-9D98-552CB05D01C9}" type="presParOf" srcId="{25B502BC-47C9-4596-8CC7-2D32EB4FE82B}" destId="{8E4B46D9-4A50-4C44-9134-9CB2EE8ADABA}" srcOrd="7" destOrd="0" presId="urn:microsoft.com/office/officeart/2008/layout/LinedList"/>
    <dgm:cxn modelId="{887D2EC4-4608-440A-930F-218167D19354}" type="presParOf" srcId="{8E4B46D9-4A50-4C44-9134-9CB2EE8ADABA}" destId="{81A60F44-9268-4734-825A-051DD38C4C4A}" srcOrd="0" destOrd="0" presId="urn:microsoft.com/office/officeart/2008/layout/LinedList"/>
    <dgm:cxn modelId="{260945A7-3512-4AAE-9867-A0F93A8E6023}" type="presParOf" srcId="{8E4B46D9-4A50-4C44-9134-9CB2EE8ADABA}" destId="{D1EFE988-5A13-4DBE-A4EF-32660D3F93B9}" srcOrd="1" destOrd="0" presId="urn:microsoft.com/office/officeart/2008/layout/LinedList"/>
    <dgm:cxn modelId="{C91C8645-7091-439B-B156-E3834F183605}" type="presParOf" srcId="{8E4B46D9-4A50-4C44-9134-9CB2EE8ADABA}" destId="{A48817D7-7F48-478F-850A-409A654EE761}" srcOrd="2" destOrd="0" presId="urn:microsoft.com/office/officeart/2008/layout/LinedList"/>
    <dgm:cxn modelId="{D85DE194-1EC5-4A76-994F-82499ED2572F}" type="presParOf" srcId="{25B502BC-47C9-4596-8CC7-2D32EB4FE82B}" destId="{3B94F94F-8D0C-493B-A801-879C0054FDFC}" srcOrd="8" destOrd="0" presId="urn:microsoft.com/office/officeart/2008/layout/LinedList"/>
    <dgm:cxn modelId="{2973D642-ACBA-45C7-8EBF-02A65DC3EFCA}" type="presParOf" srcId="{25B502BC-47C9-4596-8CC7-2D32EB4FE82B}" destId="{787BE20E-86E4-46DF-BE29-43487E1B8968}" srcOrd="9" destOrd="0" presId="urn:microsoft.com/office/officeart/2008/layout/LinedList"/>
    <dgm:cxn modelId="{6D5E36DD-A924-4B07-BF22-53CAC4B3986C}" type="presParOf" srcId="{25B502BC-47C9-4596-8CC7-2D32EB4FE82B}" destId="{ABA8E786-866F-4920-AF9C-90CA68EDC748}" srcOrd="10" destOrd="0" presId="urn:microsoft.com/office/officeart/2008/layout/LinedList"/>
    <dgm:cxn modelId="{310BA964-AF23-414D-9E6E-0938EA09B47C}" type="presParOf" srcId="{ABA8E786-866F-4920-AF9C-90CA68EDC748}" destId="{D5B4B55E-BA36-4340-8642-AA6572492BD3}" srcOrd="0" destOrd="0" presId="urn:microsoft.com/office/officeart/2008/layout/LinedList"/>
    <dgm:cxn modelId="{2B3A117B-E37F-4185-AFDB-1652FE70D563}" type="presParOf" srcId="{ABA8E786-866F-4920-AF9C-90CA68EDC748}" destId="{B9B0F0BE-A9B6-4F34-9FFA-4D4D89B819C6}" srcOrd="1" destOrd="0" presId="urn:microsoft.com/office/officeart/2008/layout/LinedList"/>
    <dgm:cxn modelId="{4E48680E-83F6-4195-B175-F37771955EC3}" type="presParOf" srcId="{ABA8E786-866F-4920-AF9C-90CA68EDC748}" destId="{F8043250-1122-40BA-9891-7232601FD67A}" srcOrd="2" destOrd="0" presId="urn:microsoft.com/office/officeart/2008/layout/LinedList"/>
    <dgm:cxn modelId="{37ADFC6C-A35B-4950-A831-971F7BCC1B8B}" type="presParOf" srcId="{25B502BC-47C9-4596-8CC7-2D32EB4FE82B}" destId="{12D93B92-4389-41DE-95F1-E9F8AA450EAA}" srcOrd="11" destOrd="0" presId="urn:microsoft.com/office/officeart/2008/layout/LinedList"/>
    <dgm:cxn modelId="{2B503C2D-E844-47BC-9B1F-4CD859555336}" type="presParOf" srcId="{25B502BC-47C9-4596-8CC7-2D32EB4FE82B}" destId="{E8C02F10-9D23-46A5-88A4-D80FAF28FA75}" srcOrd="12" destOrd="0" presId="urn:microsoft.com/office/officeart/2008/layout/LinedList"/>
    <dgm:cxn modelId="{5CF92F8A-BAB2-4A39-9AA5-CB46BEB81173}" type="presParOf" srcId="{25B502BC-47C9-4596-8CC7-2D32EB4FE82B}" destId="{5C0D49C1-06F4-4156-BC6E-28D04C26AA51}" srcOrd="13" destOrd="0" presId="urn:microsoft.com/office/officeart/2008/layout/LinedList"/>
    <dgm:cxn modelId="{09E16241-84ED-451C-B23C-D92F8A6555B4}" type="presParOf" srcId="{5C0D49C1-06F4-4156-BC6E-28D04C26AA51}" destId="{9E51B63D-991D-4E78-9542-7E7FF5DE7168}" srcOrd="0" destOrd="0" presId="urn:microsoft.com/office/officeart/2008/layout/LinedList"/>
    <dgm:cxn modelId="{A97E8396-91E5-4736-8CA9-EE2D4DA2A197}" type="presParOf" srcId="{5C0D49C1-06F4-4156-BC6E-28D04C26AA51}" destId="{C7ABBA40-C0F2-4826-9FC0-6C3156EAEA07}" srcOrd="1" destOrd="0" presId="urn:microsoft.com/office/officeart/2008/layout/LinedList"/>
    <dgm:cxn modelId="{057DFA2D-EBE7-41FA-A18E-B7F39CEF1508}" type="presParOf" srcId="{5C0D49C1-06F4-4156-BC6E-28D04C26AA51}" destId="{D7B55425-80EB-4A16-9D78-ACEBED170843}" srcOrd="2" destOrd="0" presId="urn:microsoft.com/office/officeart/2008/layout/LinedList"/>
    <dgm:cxn modelId="{5F548E18-CA6C-4FF7-8FA6-C48105931A25}" type="presParOf" srcId="{25B502BC-47C9-4596-8CC7-2D32EB4FE82B}" destId="{C2D18F5F-9765-4826-8947-05C3D212DA87}" srcOrd="14" destOrd="0" presId="urn:microsoft.com/office/officeart/2008/layout/LinedList"/>
    <dgm:cxn modelId="{C2684248-657C-4A63-9850-3CF370899279}" type="presParOf" srcId="{25B502BC-47C9-4596-8CC7-2D32EB4FE82B}" destId="{A6AE4093-E9C9-4EEF-951E-F90E6565B50E}"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3B93BC05-63EC-4FD8-84D6-A7A01E1C054C}"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4" loCatId="hierarchy" qsTypeId="urn:microsoft.com/office/officeart/2005/8/quickstyle/3d1" qsCatId="3D"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000" b="1" dirty="0" smtClean="0"/>
            <a:t>COMITÉ COORDINADOR  FUNCIONES</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2EF024AC-854B-42CF-BC22-372EC3A29BBE}">
      <dgm:prSet phldrT="[Texto]" custT="1"/>
      <dgm:spPr/>
      <dgm:t>
        <a:bodyPr/>
        <a:lstStyle/>
        <a:p>
          <a:pPr algn="ctr"/>
          <a:r>
            <a:rPr lang="es-MX" sz="2000" b="1" dirty="0" smtClean="0"/>
            <a:t>APRUEBA:  </a:t>
          </a:r>
          <a:endParaRPr lang="es-MX" sz="2000" b="1" dirty="0"/>
        </a:p>
      </dgm:t>
    </dgm:pt>
    <dgm:pt modelId="{35D8C42D-7F5F-41D4-9950-8DFD71C40ABF}" type="parTrans" cxnId="{22FD5332-D0EE-4B60-A815-A066E4D44DD8}">
      <dgm:prSet/>
      <dgm:spPr/>
      <dgm:t>
        <a:bodyPr/>
        <a:lstStyle/>
        <a:p>
          <a:endParaRPr lang="es-MX"/>
        </a:p>
      </dgm:t>
    </dgm:pt>
    <dgm:pt modelId="{342C5A72-4C35-46E9-8717-C314EF5AD578}" type="sibTrans" cxnId="{22FD5332-D0EE-4B60-A815-A066E4D44DD8}">
      <dgm:prSet/>
      <dgm:spPr/>
      <dgm:t>
        <a:bodyPr/>
        <a:lstStyle/>
        <a:p>
          <a:endParaRPr lang="es-MX"/>
        </a:p>
      </dgm:t>
    </dgm:pt>
    <dgm:pt modelId="{006B3643-8782-48D9-AA6B-92178E7321CA}">
      <dgm:prSet phldrT="[Texto]" custT="1"/>
      <dgm:spPr/>
      <dgm:t>
        <a:bodyPr/>
        <a:lstStyle/>
        <a:p>
          <a:pPr algn="ctr"/>
          <a:r>
            <a:rPr lang="es-MX" sz="2000" b="1" dirty="0" smtClean="0"/>
            <a:t>POLÍTICA NACIONAL</a:t>
          </a:r>
          <a:endParaRPr lang="es-MX" sz="2000" b="1" dirty="0"/>
        </a:p>
      </dgm:t>
    </dgm:pt>
    <dgm:pt modelId="{53968F57-1199-4646-B5B5-D5F7129C0E69}" type="parTrans" cxnId="{CBCC567F-F61A-4965-8D90-7E11BC37FB8D}">
      <dgm:prSet/>
      <dgm:spPr/>
      <dgm:t>
        <a:bodyPr/>
        <a:lstStyle/>
        <a:p>
          <a:endParaRPr lang="es-MX"/>
        </a:p>
      </dgm:t>
    </dgm:pt>
    <dgm:pt modelId="{D0AF714C-B97B-437F-A57A-C3484743F557}" type="sibTrans" cxnId="{CBCC567F-F61A-4965-8D90-7E11BC37FB8D}">
      <dgm:prSet/>
      <dgm:spPr/>
      <dgm:t>
        <a:bodyPr/>
        <a:lstStyle/>
        <a:p>
          <a:endParaRPr lang="es-MX"/>
        </a:p>
      </dgm:t>
    </dgm:pt>
    <dgm:pt modelId="{97750D43-7564-46F3-9F3E-7EC3B3CBA422}">
      <dgm:prSet phldrT="[Texto]" custT="1"/>
      <dgm:spPr/>
      <dgm:t>
        <a:bodyPr/>
        <a:lstStyle/>
        <a:p>
          <a:pPr algn="ctr"/>
          <a:r>
            <a:rPr lang="es-MX" sz="2000" b="1" dirty="0" smtClean="0"/>
            <a:t>MECANISMOS DE COORDINACIÓN E </a:t>
          </a:r>
        </a:p>
        <a:p>
          <a:pPr algn="ctr"/>
          <a:r>
            <a:rPr lang="es-MX" sz="2000" b="1" dirty="0" smtClean="0"/>
            <a:t>INTERCAMBIO DE INFORMACIÓN</a:t>
          </a:r>
          <a:endParaRPr lang="es-MX" sz="2000" b="1" dirty="0"/>
        </a:p>
      </dgm:t>
    </dgm:pt>
    <dgm:pt modelId="{18B0046E-DE7E-4403-BDBB-FC2C287283FE}" type="parTrans" cxnId="{0EBBE539-8E4B-446F-9045-702797D0FBEC}">
      <dgm:prSet/>
      <dgm:spPr/>
      <dgm:t>
        <a:bodyPr/>
        <a:lstStyle/>
        <a:p>
          <a:endParaRPr lang="es-MX"/>
        </a:p>
      </dgm:t>
    </dgm:pt>
    <dgm:pt modelId="{C1CE4B86-4ADE-4E8E-BC41-99595F69E227}" type="sibTrans" cxnId="{0EBBE539-8E4B-446F-9045-702797D0FBEC}">
      <dgm:prSet/>
      <dgm:spPr/>
      <dgm:t>
        <a:bodyPr/>
        <a:lstStyle/>
        <a:p>
          <a:endParaRPr lang="es-MX"/>
        </a:p>
      </dgm:t>
    </dgm:pt>
    <dgm:pt modelId="{C95D05A3-D2F6-41D9-93FA-216FA7ADD2C4}">
      <dgm:prSet phldrT="[Texto]" custT="1"/>
      <dgm:spPr/>
      <dgm:t>
        <a:bodyPr/>
        <a:lstStyle/>
        <a:p>
          <a:pPr algn="ctr"/>
          <a:r>
            <a:rPr lang="es-MX" sz="2000" b="1" dirty="0" smtClean="0"/>
            <a:t> METODOLOGÍA DE LOS INDICADORES PARA </a:t>
          </a:r>
        </a:p>
        <a:p>
          <a:pPr algn="ctr"/>
          <a:r>
            <a:rPr lang="es-MX" sz="2000" b="1" dirty="0" smtClean="0"/>
            <a:t>EVALUAR EL CUMPLIMIENTO DE LAS POLÍTICAS PÚBLICAS.</a:t>
          </a:r>
          <a:endParaRPr lang="es-MX" sz="2000" b="1" dirty="0"/>
        </a:p>
      </dgm:t>
    </dgm:pt>
    <dgm:pt modelId="{9555F627-B8A0-445E-B0FB-508A9C23758A}" type="parTrans" cxnId="{54BDC53A-EB0C-478A-A935-E9975037ABCF}">
      <dgm:prSet/>
      <dgm:spPr/>
      <dgm:t>
        <a:bodyPr/>
        <a:lstStyle/>
        <a:p>
          <a:endParaRPr lang="es-MX"/>
        </a:p>
      </dgm:t>
    </dgm:pt>
    <dgm:pt modelId="{8F9840ED-1CA5-4BC0-9A2D-B134000EEC1B}" type="sibTrans" cxnId="{54BDC53A-EB0C-478A-A935-E9975037ABCF}">
      <dgm:prSet/>
      <dgm:spPr/>
      <dgm:t>
        <a:bodyPr/>
        <a:lstStyle/>
        <a:p>
          <a:endParaRPr lang="es-MX"/>
        </a:p>
      </dgm:t>
    </dgm:pt>
    <dgm:pt modelId="{6D8F5370-6308-4D09-BEEF-4776CBA7E21C}" type="pres">
      <dgm:prSet presAssocID="{0C20B8DB-170E-48D4-94C7-04B1D74F4E37}" presName="Name0" presStyleCnt="0">
        <dgm:presLayoutVars>
          <dgm:chPref val="1"/>
          <dgm:dir/>
          <dgm:animOne val="branch"/>
          <dgm:animLvl val="lvl"/>
          <dgm:resizeHandles/>
        </dgm:presLayoutVars>
      </dgm:prSet>
      <dgm:spPr/>
      <dgm:t>
        <a:bodyPr/>
        <a:lstStyle/>
        <a:p>
          <a:endParaRPr lang="es-MX"/>
        </a:p>
      </dgm:t>
    </dgm:pt>
    <dgm:pt modelId="{37FC1D1B-3AA9-4418-8628-176BD64CF9CB}" type="pres">
      <dgm:prSet presAssocID="{63CB2D90-5300-4A1B-AEF7-FCE9DD09E31E}" presName="vertOne" presStyleCnt="0"/>
      <dgm:spPr/>
      <dgm:t>
        <a:bodyPr/>
        <a:lstStyle/>
        <a:p>
          <a:endParaRPr lang="es-MX"/>
        </a:p>
      </dgm:t>
    </dgm:pt>
    <dgm:pt modelId="{37EE5114-D426-4010-8D93-4F422452661F}" type="pres">
      <dgm:prSet presAssocID="{63CB2D90-5300-4A1B-AEF7-FCE9DD09E31E}" presName="txOne" presStyleLbl="node0" presStyleIdx="0" presStyleCnt="1" custScaleY="31567">
        <dgm:presLayoutVars>
          <dgm:chPref val="3"/>
        </dgm:presLayoutVars>
      </dgm:prSet>
      <dgm:spPr/>
      <dgm:t>
        <a:bodyPr/>
        <a:lstStyle/>
        <a:p>
          <a:endParaRPr lang="es-MX"/>
        </a:p>
      </dgm:t>
    </dgm:pt>
    <dgm:pt modelId="{AB5E8E30-8DF4-403B-BE2E-76140B9029DC}" type="pres">
      <dgm:prSet presAssocID="{63CB2D90-5300-4A1B-AEF7-FCE9DD09E31E}" presName="parTransOne" presStyleCnt="0"/>
      <dgm:spPr/>
      <dgm:t>
        <a:bodyPr/>
        <a:lstStyle/>
        <a:p>
          <a:endParaRPr lang="es-MX"/>
        </a:p>
      </dgm:t>
    </dgm:pt>
    <dgm:pt modelId="{CD517E9F-8D89-4EAE-AE49-E127C636E24A}" type="pres">
      <dgm:prSet presAssocID="{63CB2D90-5300-4A1B-AEF7-FCE9DD09E31E}" presName="horzOne" presStyleCnt="0"/>
      <dgm:spPr/>
      <dgm:t>
        <a:bodyPr/>
        <a:lstStyle/>
        <a:p>
          <a:endParaRPr lang="es-MX"/>
        </a:p>
      </dgm:t>
    </dgm:pt>
    <dgm:pt modelId="{38B3FD4B-C669-4013-A4DC-0EEA3342142A}" type="pres">
      <dgm:prSet presAssocID="{2EF024AC-854B-42CF-BC22-372EC3A29BBE}" presName="vertTwo" presStyleCnt="0"/>
      <dgm:spPr/>
      <dgm:t>
        <a:bodyPr/>
        <a:lstStyle/>
        <a:p>
          <a:endParaRPr lang="es-MX"/>
        </a:p>
      </dgm:t>
    </dgm:pt>
    <dgm:pt modelId="{A65EDFC9-27B9-47AF-BEE9-27A502A77BA2}" type="pres">
      <dgm:prSet presAssocID="{2EF024AC-854B-42CF-BC22-372EC3A29BBE}" presName="txTwo" presStyleLbl="node2" presStyleIdx="0" presStyleCnt="1" custScaleY="30560" custLinFactNeighborX="-103" custLinFactNeighborY="-44212">
        <dgm:presLayoutVars>
          <dgm:chPref val="3"/>
        </dgm:presLayoutVars>
      </dgm:prSet>
      <dgm:spPr/>
      <dgm:t>
        <a:bodyPr/>
        <a:lstStyle/>
        <a:p>
          <a:endParaRPr lang="es-MX"/>
        </a:p>
      </dgm:t>
    </dgm:pt>
    <dgm:pt modelId="{AD4B71A6-8173-4F07-BA1D-37D470EB1FEA}" type="pres">
      <dgm:prSet presAssocID="{2EF024AC-854B-42CF-BC22-372EC3A29BBE}" presName="parTransTwo" presStyleCnt="0"/>
      <dgm:spPr/>
      <dgm:t>
        <a:bodyPr/>
        <a:lstStyle/>
        <a:p>
          <a:endParaRPr lang="es-MX"/>
        </a:p>
      </dgm:t>
    </dgm:pt>
    <dgm:pt modelId="{D5B31725-A8BE-41B8-A1F5-B8763094D632}" type="pres">
      <dgm:prSet presAssocID="{2EF024AC-854B-42CF-BC22-372EC3A29BBE}" presName="horzTwo" presStyleCnt="0"/>
      <dgm:spPr/>
      <dgm:t>
        <a:bodyPr/>
        <a:lstStyle/>
        <a:p>
          <a:endParaRPr lang="es-MX"/>
        </a:p>
      </dgm:t>
    </dgm:pt>
    <dgm:pt modelId="{1D76E770-8E66-43C7-B177-A7789EE107DA}" type="pres">
      <dgm:prSet presAssocID="{006B3643-8782-48D9-AA6B-92178E7321CA}" presName="vertThree" presStyleCnt="0"/>
      <dgm:spPr/>
      <dgm:t>
        <a:bodyPr/>
        <a:lstStyle/>
        <a:p>
          <a:endParaRPr lang="es-MX"/>
        </a:p>
      </dgm:t>
    </dgm:pt>
    <dgm:pt modelId="{CFD235F5-6E2C-4673-94A5-357A29646769}" type="pres">
      <dgm:prSet presAssocID="{006B3643-8782-48D9-AA6B-92178E7321CA}" presName="txThree" presStyleLbl="node3" presStyleIdx="0" presStyleCnt="3" custScaleX="68525" custScaleY="123471">
        <dgm:presLayoutVars>
          <dgm:chPref val="3"/>
        </dgm:presLayoutVars>
      </dgm:prSet>
      <dgm:spPr/>
      <dgm:t>
        <a:bodyPr/>
        <a:lstStyle/>
        <a:p>
          <a:endParaRPr lang="es-MX"/>
        </a:p>
      </dgm:t>
    </dgm:pt>
    <dgm:pt modelId="{208A0D55-4FBF-4B7A-9063-399DA4C9876D}" type="pres">
      <dgm:prSet presAssocID="{006B3643-8782-48D9-AA6B-92178E7321CA}" presName="horzThree" presStyleCnt="0"/>
      <dgm:spPr/>
      <dgm:t>
        <a:bodyPr/>
        <a:lstStyle/>
        <a:p>
          <a:endParaRPr lang="es-MX"/>
        </a:p>
      </dgm:t>
    </dgm:pt>
    <dgm:pt modelId="{72A14773-D957-465F-BF54-8FB601553567}" type="pres">
      <dgm:prSet presAssocID="{D0AF714C-B97B-437F-A57A-C3484743F557}" presName="sibSpaceThree" presStyleCnt="0"/>
      <dgm:spPr/>
      <dgm:t>
        <a:bodyPr/>
        <a:lstStyle/>
        <a:p>
          <a:endParaRPr lang="es-MX"/>
        </a:p>
      </dgm:t>
    </dgm:pt>
    <dgm:pt modelId="{93EBEB80-772D-4E0D-A37E-6F4810A45216}" type="pres">
      <dgm:prSet presAssocID="{97750D43-7564-46F3-9F3E-7EC3B3CBA422}" presName="vertThree" presStyleCnt="0"/>
      <dgm:spPr/>
      <dgm:t>
        <a:bodyPr/>
        <a:lstStyle/>
        <a:p>
          <a:endParaRPr lang="es-MX"/>
        </a:p>
      </dgm:t>
    </dgm:pt>
    <dgm:pt modelId="{E17773E9-112B-491A-AF15-09D0F0A245D8}" type="pres">
      <dgm:prSet presAssocID="{97750D43-7564-46F3-9F3E-7EC3B3CBA422}" presName="txThree" presStyleLbl="node3" presStyleIdx="1" presStyleCnt="3" custScaleX="68525" custScaleY="123471">
        <dgm:presLayoutVars>
          <dgm:chPref val="3"/>
        </dgm:presLayoutVars>
      </dgm:prSet>
      <dgm:spPr/>
      <dgm:t>
        <a:bodyPr/>
        <a:lstStyle/>
        <a:p>
          <a:endParaRPr lang="es-MX"/>
        </a:p>
      </dgm:t>
    </dgm:pt>
    <dgm:pt modelId="{E8EB8EEC-67A1-46DD-AEEE-0B45DFF12242}" type="pres">
      <dgm:prSet presAssocID="{97750D43-7564-46F3-9F3E-7EC3B3CBA422}" presName="horzThree" presStyleCnt="0"/>
      <dgm:spPr/>
      <dgm:t>
        <a:bodyPr/>
        <a:lstStyle/>
        <a:p>
          <a:endParaRPr lang="es-MX"/>
        </a:p>
      </dgm:t>
    </dgm:pt>
    <dgm:pt modelId="{D10C89A1-7E5C-4592-A198-B327196D6CF6}" type="pres">
      <dgm:prSet presAssocID="{C1CE4B86-4ADE-4E8E-BC41-99595F69E227}" presName="sibSpaceThree" presStyleCnt="0"/>
      <dgm:spPr/>
      <dgm:t>
        <a:bodyPr/>
        <a:lstStyle/>
        <a:p>
          <a:endParaRPr lang="es-MX"/>
        </a:p>
      </dgm:t>
    </dgm:pt>
    <dgm:pt modelId="{79DA9AE1-19D6-436B-9F87-D186A97CABC4}" type="pres">
      <dgm:prSet presAssocID="{C95D05A3-D2F6-41D9-93FA-216FA7ADD2C4}" presName="vertThree" presStyleCnt="0"/>
      <dgm:spPr/>
      <dgm:t>
        <a:bodyPr/>
        <a:lstStyle/>
        <a:p>
          <a:endParaRPr lang="es-MX"/>
        </a:p>
      </dgm:t>
    </dgm:pt>
    <dgm:pt modelId="{E11BC695-41EC-4B55-B4AC-B6ED25968AF3}" type="pres">
      <dgm:prSet presAssocID="{C95D05A3-D2F6-41D9-93FA-216FA7ADD2C4}" presName="txThree" presStyleLbl="node3" presStyleIdx="2" presStyleCnt="3" custScaleX="68525" custScaleY="123471">
        <dgm:presLayoutVars>
          <dgm:chPref val="3"/>
        </dgm:presLayoutVars>
      </dgm:prSet>
      <dgm:spPr/>
      <dgm:t>
        <a:bodyPr/>
        <a:lstStyle/>
        <a:p>
          <a:endParaRPr lang="es-MX"/>
        </a:p>
      </dgm:t>
    </dgm:pt>
    <dgm:pt modelId="{0494CF1F-74FB-4FA2-B14B-7D47CAD00606}" type="pres">
      <dgm:prSet presAssocID="{C95D05A3-D2F6-41D9-93FA-216FA7ADD2C4}" presName="horzThree" presStyleCnt="0"/>
      <dgm:spPr/>
      <dgm:t>
        <a:bodyPr/>
        <a:lstStyle/>
        <a:p>
          <a:endParaRPr lang="es-MX"/>
        </a:p>
      </dgm:t>
    </dgm:pt>
  </dgm:ptLst>
  <dgm:cxnLst>
    <dgm:cxn modelId="{54BDC53A-EB0C-478A-A935-E9975037ABCF}" srcId="{2EF024AC-854B-42CF-BC22-372EC3A29BBE}" destId="{C95D05A3-D2F6-41D9-93FA-216FA7ADD2C4}" srcOrd="2" destOrd="0" parTransId="{9555F627-B8A0-445E-B0FB-508A9C23758A}" sibTransId="{8F9840ED-1CA5-4BC0-9A2D-B134000EEC1B}"/>
    <dgm:cxn modelId="{E335E938-B600-400D-A0A0-3D426E04462C}" srcId="{0C20B8DB-170E-48D4-94C7-04B1D74F4E37}" destId="{63CB2D90-5300-4A1B-AEF7-FCE9DD09E31E}" srcOrd="0" destOrd="0" parTransId="{9294C19F-DB58-41F6-B2C0-B46668ACB845}" sibTransId="{F4CAD492-0198-4D2C-AE2B-B83268F407AB}"/>
    <dgm:cxn modelId="{CBCC567F-F61A-4965-8D90-7E11BC37FB8D}" srcId="{2EF024AC-854B-42CF-BC22-372EC3A29BBE}" destId="{006B3643-8782-48D9-AA6B-92178E7321CA}" srcOrd="0" destOrd="0" parTransId="{53968F57-1199-4646-B5B5-D5F7129C0E69}" sibTransId="{D0AF714C-B97B-437F-A57A-C3484743F557}"/>
    <dgm:cxn modelId="{985BBD29-8197-40AF-A254-0D92C2E17C12}" type="presOf" srcId="{006B3643-8782-48D9-AA6B-92178E7321CA}" destId="{CFD235F5-6E2C-4673-94A5-357A29646769}" srcOrd="0" destOrd="0" presId="urn:microsoft.com/office/officeart/2005/8/layout/hierarchy4"/>
    <dgm:cxn modelId="{0EBBE539-8E4B-446F-9045-702797D0FBEC}" srcId="{2EF024AC-854B-42CF-BC22-372EC3A29BBE}" destId="{97750D43-7564-46F3-9F3E-7EC3B3CBA422}" srcOrd="1" destOrd="0" parTransId="{18B0046E-DE7E-4403-BDBB-FC2C287283FE}" sibTransId="{C1CE4B86-4ADE-4E8E-BC41-99595F69E227}"/>
    <dgm:cxn modelId="{E8A6C7EA-624D-4191-99F9-5DC98F22AD60}" type="presOf" srcId="{2EF024AC-854B-42CF-BC22-372EC3A29BBE}" destId="{A65EDFC9-27B9-47AF-BEE9-27A502A77BA2}" srcOrd="0" destOrd="0" presId="urn:microsoft.com/office/officeart/2005/8/layout/hierarchy4"/>
    <dgm:cxn modelId="{22FD5332-D0EE-4B60-A815-A066E4D44DD8}" srcId="{63CB2D90-5300-4A1B-AEF7-FCE9DD09E31E}" destId="{2EF024AC-854B-42CF-BC22-372EC3A29BBE}" srcOrd="0" destOrd="0" parTransId="{35D8C42D-7F5F-41D4-9950-8DFD71C40ABF}" sibTransId="{342C5A72-4C35-46E9-8717-C314EF5AD578}"/>
    <dgm:cxn modelId="{724C1DAD-8381-4D6D-8BE1-C04405AF1BC3}" type="presOf" srcId="{63CB2D90-5300-4A1B-AEF7-FCE9DD09E31E}" destId="{37EE5114-D426-4010-8D93-4F422452661F}" srcOrd="0" destOrd="0" presId="urn:microsoft.com/office/officeart/2005/8/layout/hierarchy4"/>
    <dgm:cxn modelId="{D9EC697C-29CB-4954-BA1C-D6115EF6FF2E}" type="presOf" srcId="{C95D05A3-D2F6-41D9-93FA-216FA7ADD2C4}" destId="{E11BC695-41EC-4B55-B4AC-B6ED25968AF3}" srcOrd="0" destOrd="0" presId="urn:microsoft.com/office/officeart/2005/8/layout/hierarchy4"/>
    <dgm:cxn modelId="{59118271-D7A5-413A-82F6-8794728FBC13}" type="presOf" srcId="{0C20B8DB-170E-48D4-94C7-04B1D74F4E37}" destId="{6D8F5370-6308-4D09-BEEF-4776CBA7E21C}" srcOrd="0" destOrd="0" presId="urn:microsoft.com/office/officeart/2005/8/layout/hierarchy4"/>
    <dgm:cxn modelId="{84102818-70F3-4CF2-B81F-0D2265A09ABB}" type="presOf" srcId="{97750D43-7564-46F3-9F3E-7EC3B3CBA422}" destId="{E17773E9-112B-491A-AF15-09D0F0A245D8}" srcOrd="0" destOrd="0" presId="urn:microsoft.com/office/officeart/2005/8/layout/hierarchy4"/>
    <dgm:cxn modelId="{F5498923-18CC-4631-AE92-750D6B09D8BA}" type="presParOf" srcId="{6D8F5370-6308-4D09-BEEF-4776CBA7E21C}" destId="{37FC1D1B-3AA9-4418-8628-176BD64CF9CB}" srcOrd="0" destOrd="0" presId="urn:microsoft.com/office/officeart/2005/8/layout/hierarchy4"/>
    <dgm:cxn modelId="{268BB763-A4A4-4EC6-9E9E-C27FABC41F4B}" type="presParOf" srcId="{37FC1D1B-3AA9-4418-8628-176BD64CF9CB}" destId="{37EE5114-D426-4010-8D93-4F422452661F}" srcOrd="0" destOrd="0" presId="urn:microsoft.com/office/officeart/2005/8/layout/hierarchy4"/>
    <dgm:cxn modelId="{7CF0C75D-53AC-4451-8A6B-D6FBD3D86AEC}" type="presParOf" srcId="{37FC1D1B-3AA9-4418-8628-176BD64CF9CB}" destId="{AB5E8E30-8DF4-403B-BE2E-76140B9029DC}" srcOrd="1" destOrd="0" presId="urn:microsoft.com/office/officeart/2005/8/layout/hierarchy4"/>
    <dgm:cxn modelId="{D4973AB7-53BB-4505-BFBE-85C07DA1C1F5}" type="presParOf" srcId="{37FC1D1B-3AA9-4418-8628-176BD64CF9CB}" destId="{CD517E9F-8D89-4EAE-AE49-E127C636E24A}" srcOrd="2" destOrd="0" presId="urn:microsoft.com/office/officeart/2005/8/layout/hierarchy4"/>
    <dgm:cxn modelId="{1CBAF2C9-472B-4B3F-8ECE-F43D15CC01DF}" type="presParOf" srcId="{CD517E9F-8D89-4EAE-AE49-E127C636E24A}" destId="{38B3FD4B-C669-4013-A4DC-0EEA3342142A}" srcOrd="0" destOrd="0" presId="urn:microsoft.com/office/officeart/2005/8/layout/hierarchy4"/>
    <dgm:cxn modelId="{5FEDE551-2F4F-44C3-9895-45260A82543D}" type="presParOf" srcId="{38B3FD4B-C669-4013-A4DC-0EEA3342142A}" destId="{A65EDFC9-27B9-47AF-BEE9-27A502A77BA2}" srcOrd="0" destOrd="0" presId="urn:microsoft.com/office/officeart/2005/8/layout/hierarchy4"/>
    <dgm:cxn modelId="{5931D593-38AC-4B58-AF8D-733B0AE58E0B}" type="presParOf" srcId="{38B3FD4B-C669-4013-A4DC-0EEA3342142A}" destId="{AD4B71A6-8173-4F07-BA1D-37D470EB1FEA}" srcOrd="1" destOrd="0" presId="urn:microsoft.com/office/officeart/2005/8/layout/hierarchy4"/>
    <dgm:cxn modelId="{8FA2085D-D8E3-41A1-A9AC-4A404D79CAAD}" type="presParOf" srcId="{38B3FD4B-C669-4013-A4DC-0EEA3342142A}" destId="{D5B31725-A8BE-41B8-A1F5-B8763094D632}" srcOrd="2" destOrd="0" presId="urn:microsoft.com/office/officeart/2005/8/layout/hierarchy4"/>
    <dgm:cxn modelId="{FB940517-9D03-4CBE-AB91-AACB7972EF37}" type="presParOf" srcId="{D5B31725-A8BE-41B8-A1F5-B8763094D632}" destId="{1D76E770-8E66-43C7-B177-A7789EE107DA}" srcOrd="0" destOrd="0" presId="urn:microsoft.com/office/officeart/2005/8/layout/hierarchy4"/>
    <dgm:cxn modelId="{E292141A-1024-4A34-9902-7820ACFDA9AF}" type="presParOf" srcId="{1D76E770-8E66-43C7-B177-A7789EE107DA}" destId="{CFD235F5-6E2C-4673-94A5-357A29646769}" srcOrd="0" destOrd="0" presId="urn:microsoft.com/office/officeart/2005/8/layout/hierarchy4"/>
    <dgm:cxn modelId="{0684D6E4-D7D7-406C-8D9E-DD043CACB3F0}" type="presParOf" srcId="{1D76E770-8E66-43C7-B177-A7789EE107DA}" destId="{208A0D55-4FBF-4B7A-9063-399DA4C9876D}" srcOrd="1" destOrd="0" presId="urn:microsoft.com/office/officeart/2005/8/layout/hierarchy4"/>
    <dgm:cxn modelId="{BC9CAA56-E3EB-4388-9D61-39A98C575F0E}" type="presParOf" srcId="{D5B31725-A8BE-41B8-A1F5-B8763094D632}" destId="{72A14773-D957-465F-BF54-8FB601553567}" srcOrd="1" destOrd="0" presId="urn:microsoft.com/office/officeart/2005/8/layout/hierarchy4"/>
    <dgm:cxn modelId="{E8A7A295-FF02-4521-860E-3BD5ADC77D9C}" type="presParOf" srcId="{D5B31725-A8BE-41B8-A1F5-B8763094D632}" destId="{93EBEB80-772D-4E0D-A37E-6F4810A45216}" srcOrd="2" destOrd="0" presId="urn:microsoft.com/office/officeart/2005/8/layout/hierarchy4"/>
    <dgm:cxn modelId="{CC2AD3F6-4C02-4B5B-BAFE-5723C3010B0D}" type="presParOf" srcId="{93EBEB80-772D-4E0D-A37E-6F4810A45216}" destId="{E17773E9-112B-491A-AF15-09D0F0A245D8}" srcOrd="0" destOrd="0" presId="urn:microsoft.com/office/officeart/2005/8/layout/hierarchy4"/>
    <dgm:cxn modelId="{A596BA32-28BF-429F-9476-9E84698D2D31}" type="presParOf" srcId="{93EBEB80-772D-4E0D-A37E-6F4810A45216}" destId="{E8EB8EEC-67A1-46DD-AEEE-0B45DFF12242}" srcOrd="1" destOrd="0" presId="urn:microsoft.com/office/officeart/2005/8/layout/hierarchy4"/>
    <dgm:cxn modelId="{8B683038-9480-49C1-BC59-B2D898EB73EB}" type="presParOf" srcId="{D5B31725-A8BE-41B8-A1F5-B8763094D632}" destId="{D10C89A1-7E5C-4592-A198-B327196D6CF6}" srcOrd="3" destOrd="0" presId="urn:microsoft.com/office/officeart/2005/8/layout/hierarchy4"/>
    <dgm:cxn modelId="{48F19C07-1EDD-4DCE-B558-DE94F7F70C35}" type="presParOf" srcId="{D5B31725-A8BE-41B8-A1F5-B8763094D632}" destId="{79DA9AE1-19D6-436B-9F87-D186A97CABC4}" srcOrd="4" destOrd="0" presId="urn:microsoft.com/office/officeart/2005/8/layout/hierarchy4"/>
    <dgm:cxn modelId="{D9288C2E-36B2-47E2-BF72-D36C54A01746}" type="presParOf" srcId="{79DA9AE1-19D6-436B-9F87-D186A97CABC4}" destId="{E11BC695-41EC-4B55-B4AC-B6ED25968AF3}" srcOrd="0" destOrd="0" presId="urn:microsoft.com/office/officeart/2005/8/layout/hierarchy4"/>
    <dgm:cxn modelId="{3D58DF81-21C0-433C-9011-88BD9632EDB6}" type="presParOf" srcId="{79DA9AE1-19D6-436B-9F87-D186A97CABC4}" destId="{0494CF1F-74FB-4FA2-B14B-7D47CAD0060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03D518A1-4640-4138-A9A6-C4E00A99693B}"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5" qsCatId="simple"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400" b="1" dirty="0" smtClean="0"/>
            <a:t>COMITÉ COORDINADOR </a:t>
          </a:r>
          <a:endParaRPr lang="es-MX" sz="24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2000" b="1" dirty="0" smtClean="0"/>
            <a:t>PLATAFORMA DIGITAL NACIONAL</a:t>
          </a:r>
          <a:endParaRPr lang="es-MX" sz="2000" b="1" dirty="0"/>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18E9889E-9EC9-4233-9077-91546A39522B}">
      <dgm:prSet phldrT="[Texto]" custT="1"/>
      <dgm:spPr/>
      <dgm:t>
        <a:bodyPr/>
        <a:lstStyle/>
        <a:p>
          <a:pPr algn="ctr"/>
          <a:r>
            <a:rPr lang="es-MX" sz="2000" b="1" dirty="0" smtClean="0"/>
            <a:t>EVOLUCIÓN PATRIMONIAL, DE DECLARACIÓN DE INTERESES Y CONSTANCIA DE PRESENTACIÓN DE DECLARACIÓN FISCAL</a:t>
          </a:r>
          <a:endParaRPr lang="es-MX" sz="2000" b="1" dirty="0"/>
        </a:p>
      </dgm:t>
    </dgm:pt>
    <dgm:pt modelId="{46DF0ABF-B9D0-4D5A-B01E-1845B468910B}" type="parTrans" cxnId="{2D87A166-65DE-4DE3-87E0-75747396C8BB}">
      <dgm:prSet/>
      <dgm:spPr/>
      <dgm:t>
        <a:bodyPr/>
        <a:lstStyle/>
        <a:p>
          <a:endParaRPr lang="es-MX"/>
        </a:p>
      </dgm:t>
    </dgm:pt>
    <dgm:pt modelId="{645A8DFC-08D8-4D53-A1CF-3FF4A9391A87}" type="sibTrans" cxnId="{2D87A166-65DE-4DE3-87E0-75747396C8BB}">
      <dgm:prSet/>
      <dgm:spPr/>
      <dgm:t>
        <a:bodyPr/>
        <a:lstStyle/>
        <a:p>
          <a:endParaRPr lang="es-MX"/>
        </a:p>
      </dgm:t>
    </dgm:pt>
    <dgm:pt modelId="{A365A59D-5FD8-4BBB-B003-25E4A9145E01}">
      <dgm:prSet phldrT="[Texto]" custT="1"/>
      <dgm:spPr/>
      <dgm:t>
        <a:bodyPr/>
        <a:lstStyle/>
        <a:p>
          <a:pPr algn="ctr"/>
          <a:r>
            <a:rPr lang="es-MX" sz="2000" b="1" dirty="0" smtClean="0"/>
            <a:t>SERVIDORES PÚBLICOS QUE INTERVENGAN EN CONTRATACIONES PÚBLICAS</a:t>
          </a:r>
          <a:endParaRPr lang="es-MX" sz="2000" b="1" dirty="0"/>
        </a:p>
      </dgm:t>
    </dgm:pt>
    <dgm:pt modelId="{52DEDC1A-134D-4B0D-B29C-F68F94BA26DB}" type="parTrans" cxnId="{DB3FE43B-D6E8-4D56-8FEE-6D3A7A8F25E0}">
      <dgm:prSet/>
      <dgm:spPr/>
      <dgm:t>
        <a:bodyPr/>
        <a:lstStyle/>
        <a:p>
          <a:endParaRPr lang="es-MX"/>
        </a:p>
      </dgm:t>
    </dgm:pt>
    <dgm:pt modelId="{E32E2650-1F49-4C22-978B-882AB3B685CE}" type="sibTrans" cxnId="{DB3FE43B-D6E8-4D56-8FEE-6D3A7A8F25E0}">
      <dgm:prSet/>
      <dgm:spPr/>
      <dgm:t>
        <a:bodyPr/>
        <a:lstStyle/>
        <a:p>
          <a:endParaRPr lang="es-MX"/>
        </a:p>
      </dgm:t>
    </dgm:pt>
    <dgm:pt modelId="{60E68F8D-0D4B-45A3-9D63-BC70C8715275}">
      <dgm:prSet phldrT="[Texto]" custT="1"/>
      <dgm:spPr/>
      <dgm:t>
        <a:bodyPr/>
        <a:lstStyle/>
        <a:p>
          <a:pPr algn="ctr"/>
          <a:r>
            <a:rPr lang="es-MX" sz="2000" b="1" dirty="0" smtClean="0"/>
            <a:t>SERVIDORES PÚBLICOS Y PARTICULARES SANCIONADOS</a:t>
          </a:r>
          <a:endParaRPr lang="es-MX" sz="2000" b="1" dirty="0"/>
        </a:p>
      </dgm:t>
    </dgm:pt>
    <dgm:pt modelId="{7F6F3394-2777-42A1-B3AA-ECFF1B01867F}" type="parTrans" cxnId="{0EE42705-08B4-4199-BBE0-3CC4BABA31AB}">
      <dgm:prSet/>
      <dgm:spPr/>
      <dgm:t>
        <a:bodyPr/>
        <a:lstStyle/>
        <a:p>
          <a:endParaRPr lang="es-MX"/>
        </a:p>
      </dgm:t>
    </dgm:pt>
    <dgm:pt modelId="{59AC8EEA-8A95-4FDC-A9F5-88D59F9833BD}" type="sibTrans" cxnId="{0EE42705-08B4-4199-BBE0-3CC4BABA31AB}">
      <dgm:prSet/>
      <dgm:spPr/>
      <dgm:t>
        <a:bodyPr/>
        <a:lstStyle/>
        <a:p>
          <a:endParaRPr lang="es-MX"/>
        </a:p>
      </dgm:t>
    </dgm:pt>
    <dgm:pt modelId="{4AD56F19-B3A2-40F3-975D-9DEC6D316B3F}">
      <dgm:prSet phldrT="[Texto]" custT="1"/>
      <dgm:spPr/>
      <dgm:t>
        <a:bodyPr/>
        <a:lstStyle/>
        <a:p>
          <a:pPr algn="ctr"/>
          <a:r>
            <a:rPr lang="es-MX" sz="2000" b="1" dirty="0" smtClean="0"/>
            <a:t>INFORMACIÓN Y COMUNICACIÓN DEL SNA Y DEL SNF</a:t>
          </a:r>
          <a:endParaRPr lang="es-MX" sz="2000" b="1" dirty="0"/>
        </a:p>
      </dgm:t>
    </dgm:pt>
    <dgm:pt modelId="{8424F151-E54F-4BC1-8C51-8F3342A68309}" type="parTrans" cxnId="{35794536-DA1B-4114-AC53-D689CC431849}">
      <dgm:prSet/>
      <dgm:spPr/>
      <dgm:t>
        <a:bodyPr/>
        <a:lstStyle/>
        <a:p>
          <a:endParaRPr lang="es-MX"/>
        </a:p>
      </dgm:t>
    </dgm:pt>
    <dgm:pt modelId="{3DE051BC-F651-4268-8B11-237C14BF67F1}" type="sibTrans" cxnId="{35794536-DA1B-4114-AC53-D689CC431849}">
      <dgm:prSet/>
      <dgm:spPr/>
      <dgm:t>
        <a:bodyPr/>
        <a:lstStyle/>
        <a:p>
          <a:endParaRPr lang="es-MX"/>
        </a:p>
      </dgm:t>
    </dgm:pt>
    <dgm:pt modelId="{FC0A55F4-6A31-4B9B-B43F-32BE6E5A4161}">
      <dgm:prSet phldrT="[Texto]" custT="1"/>
      <dgm:spPr/>
      <dgm:t>
        <a:bodyPr/>
        <a:lstStyle/>
        <a:p>
          <a:pPr algn="ctr"/>
          <a:r>
            <a:rPr lang="es-MX" sz="2000" b="1" dirty="0" smtClean="0"/>
            <a:t>DENUNCIAS PÚBLICAS DE FALTAS ADMINISTRATIVAS Y HECHOS DE CORRUPCIÓN</a:t>
          </a:r>
          <a:endParaRPr lang="es-MX" sz="2000" b="1" dirty="0"/>
        </a:p>
      </dgm:t>
    </dgm:pt>
    <dgm:pt modelId="{71C4DA99-FEE2-4419-9E42-DF0FA15B5994}" type="parTrans" cxnId="{698515E3-C7CA-43AB-8595-8CC6F569D9E3}">
      <dgm:prSet/>
      <dgm:spPr/>
      <dgm:t>
        <a:bodyPr/>
        <a:lstStyle/>
        <a:p>
          <a:endParaRPr lang="es-MX"/>
        </a:p>
      </dgm:t>
    </dgm:pt>
    <dgm:pt modelId="{B2F2CB66-AC2A-40F8-8DC3-7985AA0DF1A3}" type="sibTrans" cxnId="{698515E3-C7CA-43AB-8595-8CC6F569D9E3}">
      <dgm:prSet/>
      <dgm:spPr/>
      <dgm:t>
        <a:bodyPr/>
        <a:lstStyle/>
        <a:p>
          <a:endParaRPr lang="es-MX"/>
        </a:p>
      </dgm:t>
    </dgm:pt>
    <dgm:pt modelId="{03814BE6-021A-4A06-8ADD-1B6EA02871D0}">
      <dgm:prSet phldrT="[Texto]" custT="1"/>
      <dgm:spPr/>
      <dgm:t>
        <a:bodyPr/>
        <a:lstStyle/>
        <a:p>
          <a:pPr algn="ctr"/>
          <a:r>
            <a:rPr lang="es-MX" sz="2000" b="1" dirty="0" smtClean="0"/>
            <a:t>INFORMACIÓN PÚBLICA DE CONTRATACIONES</a:t>
          </a:r>
          <a:endParaRPr lang="es-MX" sz="2000" b="1" dirty="0"/>
        </a:p>
      </dgm:t>
    </dgm:pt>
    <dgm:pt modelId="{5D589B39-0715-414C-B977-71C0508D2331}" type="parTrans" cxnId="{6351BB22-D2FC-44FC-94F0-896805D98717}">
      <dgm:prSet/>
      <dgm:spPr/>
      <dgm:t>
        <a:bodyPr/>
        <a:lstStyle/>
        <a:p>
          <a:endParaRPr lang="es-MX"/>
        </a:p>
      </dgm:t>
    </dgm:pt>
    <dgm:pt modelId="{6CFE9DAC-95C9-4181-8D3F-FD99A72FD826}" type="sibTrans" cxnId="{6351BB22-D2FC-44FC-94F0-896805D98717}">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09605" custScaleY="130068" custLinFactNeighborX="-22546" custLinFactNeighborY="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57318348-6B19-4E34-B431-A7DDBF446F83}" type="pres">
      <dgm:prSet presAssocID="{1B2C7052-223A-4DB7-BFF0-88242AA2FA98}" presName="conn2-1" presStyleLbl="parChTrans1D2" presStyleIdx="0" presStyleCnt="1"/>
      <dgm:spPr/>
      <dgm:t>
        <a:bodyPr/>
        <a:lstStyle/>
        <a:p>
          <a:endParaRPr lang="es-MX"/>
        </a:p>
      </dgm:t>
    </dgm:pt>
    <dgm:pt modelId="{0AEB4073-30AA-417E-8FC9-0ED12EAEAADE}" type="pres">
      <dgm:prSet presAssocID="{1B2C7052-223A-4DB7-BFF0-88242AA2FA98}" presName="connTx" presStyleLbl="parChTrans1D2" presStyleIdx="0" presStyleCnt="1"/>
      <dgm:spPr/>
      <dgm:t>
        <a:bodyPr/>
        <a:lstStyle/>
        <a:p>
          <a:endParaRPr lang="es-MX"/>
        </a:p>
      </dgm:t>
    </dgm:pt>
    <dgm:pt modelId="{2E53BE88-3FCB-4B2D-B8E0-C56485D38EA7}" type="pres">
      <dgm:prSet presAssocID="{0DEABB9B-E2F8-4D32-BE75-2F2FE100B968}" presName="root2" presStyleCnt="0"/>
      <dgm:spPr/>
      <dgm:t>
        <a:bodyPr/>
        <a:lstStyle/>
        <a:p>
          <a:endParaRPr lang="es-MX"/>
        </a:p>
      </dgm:t>
    </dgm:pt>
    <dgm:pt modelId="{7A5070B3-A6F6-4A56-83AB-2721E9B71397}" type="pres">
      <dgm:prSet presAssocID="{0DEABB9B-E2F8-4D32-BE75-2F2FE100B968}" presName="LevelTwoTextNode" presStyleLbl="node2" presStyleIdx="0" presStyleCnt="1" custScaleY="169096" custLinFactNeighborX="-14008" custLinFactNeighborY="0">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t>
        <a:bodyPr/>
        <a:lstStyle/>
        <a:p>
          <a:endParaRPr lang="es-MX"/>
        </a:p>
      </dgm:t>
    </dgm:pt>
    <dgm:pt modelId="{8BE7463B-2E29-4556-B87D-2E22FD0028E6}" type="pres">
      <dgm:prSet presAssocID="{46DF0ABF-B9D0-4D5A-B01E-1845B468910B}" presName="conn2-1" presStyleLbl="parChTrans1D3" presStyleIdx="0" presStyleCnt="6"/>
      <dgm:spPr/>
      <dgm:t>
        <a:bodyPr/>
        <a:lstStyle/>
        <a:p>
          <a:endParaRPr lang="es-MX"/>
        </a:p>
      </dgm:t>
    </dgm:pt>
    <dgm:pt modelId="{A18B9784-199D-49B4-BAFC-43CA26B8FE12}" type="pres">
      <dgm:prSet presAssocID="{46DF0ABF-B9D0-4D5A-B01E-1845B468910B}" presName="connTx" presStyleLbl="parChTrans1D3" presStyleIdx="0" presStyleCnt="6"/>
      <dgm:spPr/>
      <dgm:t>
        <a:bodyPr/>
        <a:lstStyle/>
        <a:p>
          <a:endParaRPr lang="es-MX"/>
        </a:p>
      </dgm:t>
    </dgm:pt>
    <dgm:pt modelId="{47B0CFF7-3892-4340-8E78-E9C51A18A7DA}" type="pres">
      <dgm:prSet presAssocID="{18E9889E-9EC9-4233-9077-91546A39522B}" presName="root2" presStyleCnt="0"/>
      <dgm:spPr/>
      <dgm:t>
        <a:bodyPr/>
        <a:lstStyle/>
        <a:p>
          <a:endParaRPr lang="es-MX"/>
        </a:p>
      </dgm:t>
    </dgm:pt>
    <dgm:pt modelId="{B0285BB3-B873-49D6-A506-D4CEEBDE65D3}" type="pres">
      <dgm:prSet presAssocID="{18E9889E-9EC9-4233-9077-91546A39522B}" presName="LevelTwoTextNode" presStyleLbl="node3" presStyleIdx="0" presStyleCnt="6" custScaleX="211519" custScaleY="180018" custLinFactNeighborX="-9388" custLinFactNeighborY="8495">
        <dgm:presLayoutVars>
          <dgm:chPref val="3"/>
        </dgm:presLayoutVars>
      </dgm:prSet>
      <dgm:spPr/>
      <dgm:t>
        <a:bodyPr/>
        <a:lstStyle/>
        <a:p>
          <a:endParaRPr lang="es-MX"/>
        </a:p>
      </dgm:t>
    </dgm:pt>
    <dgm:pt modelId="{84CB31EE-069B-4BB7-9EF0-5ED8B8D4E359}" type="pres">
      <dgm:prSet presAssocID="{18E9889E-9EC9-4233-9077-91546A39522B}" presName="level3hierChild" presStyleCnt="0"/>
      <dgm:spPr/>
      <dgm:t>
        <a:bodyPr/>
        <a:lstStyle/>
        <a:p>
          <a:endParaRPr lang="es-MX"/>
        </a:p>
      </dgm:t>
    </dgm:pt>
    <dgm:pt modelId="{C9CCF7E2-CF9C-4C28-AF5B-C7B26D4692B7}" type="pres">
      <dgm:prSet presAssocID="{52DEDC1A-134D-4B0D-B29C-F68F94BA26DB}" presName="conn2-1" presStyleLbl="parChTrans1D3" presStyleIdx="1" presStyleCnt="6"/>
      <dgm:spPr/>
      <dgm:t>
        <a:bodyPr/>
        <a:lstStyle/>
        <a:p>
          <a:endParaRPr lang="es-MX"/>
        </a:p>
      </dgm:t>
    </dgm:pt>
    <dgm:pt modelId="{A71ED97D-A844-425E-846A-BEE0CA58DAF4}" type="pres">
      <dgm:prSet presAssocID="{52DEDC1A-134D-4B0D-B29C-F68F94BA26DB}" presName="connTx" presStyleLbl="parChTrans1D3" presStyleIdx="1" presStyleCnt="6"/>
      <dgm:spPr/>
      <dgm:t>
        <a:bodyPr/>
        <a:lstStyle/>
        <a:p>
          <a:endParaRPr lang="es-MX"/>
        </a:p>
      </dgm:t>
    </dgm:pt>
    <dgm:pt modelId="{987C45AF-99D3-4CCB-9E8C-62958F242B56}" type="pres">
      <dgm:prSet presAssocID="{A365A59D-5FD8-4BBB-B003-25E4A9145E01}" presName="root2" presStyleCnt="0"/>
      <dgm:spPr/>
      <dgm:t>
        <a:bodyPr/>
        <a:lstStyle/>
        <a:p>
          <a:endParaRPr lang="es-MX"/>
        </a:p>
      </dgm:t>
    </dgm:pt>
    <dgm:pt modelId="{F32AF45A-3F4A-47B0-9B5F-B41F69B887D4}" type="pres">
      <dgm:prSet presAssocID="{A365A59D-5FD8-4BBB-B003-25E4A9145E01}" presName="LevelTwoTextNode" presStyleLbl="node3" presStyleIdx="1" presStyleCnt="6" custScaleX="211519" custScaleY="151296" custLinFactNeighborX="-9388" custLinFactNeighborY="8495">
        <dgm:presLayoutVars>
          <dgm:chPref val="3"/>
        </dgm:presLayoutVars>
      </dgm:prSet>
      <dgm:spPr/>
      <dgm:t>
        <a:bodyPr/>
        <a:lstStyle/>
        <a:p>
          <a:endParaRPr lang="es-MX"/>
        </a:p>
      </dgm:t>
    </dgm:pt>
    <dgm:pt modelId="{CE41DC5A-B304-45C5-BAEB-9FF5EF56B042}" type="pres">
      <dgm:prSet presAssocID="{A365A59D-5FD8-4BBB-B003-25E4A9145E01}" presName="level3hierChild" presStyleCnt="0"/>
      <dgm:spPr/>
      <dgm:t>
        <a:bodyPr/>
        <a:lstStyle/>
        <a:p>
          <a:endParaRPr lang="es-MX"/>
        </a:p>
      </dgm:t>
    </dgm:pt>
    <dgm:pt modelId="{CF43BAD4-DF5A-481D-A7C7-CD55ECE7EFCE}" type="pres">
      <dgm:prSet presAssocID="{7F6F3394-2777-42A1-B3AA-ECFF1B01867F}" presName="conn2-1" presStyleLbl="parChTrans1D3" presStyleIdx="2" presStyleCnt="6"/>
      <dgm:spPr/>
      <dgm:t>
        <a:bodyPr/>
        <a:lstStyle/>
        <a:p>
          <a:endParaRPr lang="es-MX"/>
        </a:p>
      </dgm:t>
    </dgm:pt>
    <dgm:pt modelId="{FF125C0C-250B-4A6A-B798-DE9124BCB814}" type="pres">
      <dgm:prSet presAssocID="{7F6F3394-2777-42A1-B3AA-ECFF1B01867F}" presName="connTx" presStyleLbl="parChTrans1D3" presStyleIdx="2" presStyleCnt="6"/>
      <dgm:spPr/>
      <dgm:t>
        <a:bodyPr/>
        <a:lstStyle/>
        <a:p>
          <a:endParaRPr lang="es-MX"/>
        </a:p>
      </dgm:t>
    </dgm:pt>
    <dgm:pt modelId="{CFAC3B3D-B56D-4FF6-BD7F-09A1C7ABAC3F}" type="pres">
      <dgm:prSet presAssocID="{60E68F8D-0D4B-45A3-9D63-BC70C8715275}" presName="root2" presStyleCnt="0"/>
      <dgm:spPr/>
      <dgm:t>
        <a:bodyPr/>
        <a:lstStyle/>
        <a:p>
          <a:endParaRPr lang="es-MX"/>
        </a:p>
      </dgm:t>
    </dgm:pt>
    <dgm:pt modelId="{83014D88-51CC-4AB9-8DED-422A8EA7F353}" type="pres">
      <dgm:prSet presAssocID="{60E68F8D-0D4B-45A3-9D63-BC70C8715275}" presName="LevelTwoTextNode" presStyleLbl="node3" presStyleIdx="2" presStyleCnt="6" custScaleX="211519" custScaleY="148354" custLinFactNeighborX="-9388" custLinFactNeighborY="8495">
        <dgm:presLayoutVars>
          <dgm:chPref val="3"/>
        </dgm:presLayoutVars>
      </dgm:prSet>
      <dgm:spPr/>
      <dgm:t>
        <a:bodyPr/>
        <a:lstStyle/>
        <a:p>
          <a:endParaRPr lang="es-MX"/>
        </a:p>
      </dgm:t>
    </dgm:pt>
    <dgm:pt modelId="{2210CE81-6D6F-407A-A624-9ABF7F000509}" type="pres">
      <dgm:prSet presAssocID="{60E68F8D-0D4B-45A3-9D63-BC70C8715275}" presName="level3hierChild" presStyleCnt="0"/>
      <dgm:spPr/>
      <dgm:t>
        <a:bodyPr/>
        <a:lstStyle/>
        <a:p>
          <a:endParaRPr lang="es-MX"/>
        </a:p>
      </dgm:t>
    </dgm:pt>
    <dgm:pt modelId="{6372CEAC-2493-4030-9464-3B631E0EED22}" type="pres">
      <dgm:prSet presAssocID="{8424F151-E54F-4BC1-8C51-8F3342A68309}" presName="conn2-1" presStyleLbl="parChTrans1D3" presStyleIdx="3" presStyleCnt="6"/>
      <dgm:spPr/>
      <dgm:t>
        <a:bodyPr/>
        <a:lstStyle/>
        <a:p>
          <a:endParaRPr lang="es-MX"/>
        </a:p>
      </dgm:t>
    </dgm:pt>
    <dgm:pt modelId="{660A51D0-36D4-478C-813E-4FB2CCC14E6A}" type="pres">
      <dgm:prSet presAssocID="{8424F151-E54F-4BC1-8C51-8F3342A68309}" presName="connTx" presStyleLbl="parChTrans1D3" presStyleIdx="3" presStyleCnt="6"/>
      <dgm:spPr/>
      <dgm:t>
        <a:bodyPr/>
        <a:lstStyle/>
        <a:p>
          <a:endParaRPr lang="es-MX"/>
        </a:p>
      </dgm:t>
    </dgm:pt>
    <dgm:pt modelId="{F0EBD7CF-682A-4CB1-BA6B-DA4E675BB588}" type="pres">
      <dgm:prSet presAssocID="{4AD56F19-B3A2-40F3-975D-9DEC6D316B3F}" presName="root2" presStyleCnt="0"/>
      <dgm:spPr/>
      <dgm:t>
        <a:bodyPr/>
        <a:lstStyle/>
        <a:p>
          <a:endParaRPr lang="es-MX"/>
        </a:p>
      </dgm:t>
    </dgm:pt>
    <dgm:pt modelId="{FDBD3749-2B12-4846-BF74-4DEBAE49DCE2}" type="pres">
      <dgm:prSet presAssocID="{4AD56F19-B3A2-40F3-975D-9DEC6D316B3F}" presName="LevelTwoTextNode" presStyleLbl="node3" presStyleIdx="3" presStyleCnt="6" custScaleX="211519" custScaleY="143355" custLinFactNeighborX="-9388" custLinFactNeighborY="8495">
        <dgm:presLayoutVars>
          <dgm:chPref val="3"/>
        </dgm:presLayoutVars>
      </dgm:prSet>
      <dgm:spPr/>
      <dgm:t>
        <a:bodyPr/>
        <a:lstStyle/>
        <a:p>
          <a:endParaRPr lang="es-MX"/>
        </a:p>
      </dgm:t>
    </dgm:pt>
    <dgm:pt modelId="{1C20F086-D291-4CCC-8C76-6DED0F41D8F9}" type="pres">
      <dgm:prSet presAssocID="{4AD56F19-B3A2-40F3-975D-9DEC6D316B3F}" presName="level3hierChild" presStyleCnt="0"/>
      <dgm:spPr/>
      <dgm:t>
        <a:bodyPr/>
        <a:lstStyle/>
        <a:p>
          <a:endParaRPr lang="es-MX"/>
        </a:p>
      </dgm:t>
    </dgm:pt>
    <dgm:pt modelId="{B4C90095-143F-4941-B2DA-EF5DA5D6DB57}" type="pres">
      <dgm:prSet presAssocID="{71C4DA99-FEE2-4419-9E42-DF0FA15B5994}" presName="conn2-1" presStyleLbl="parChTrans1D3" presStyleIdx="4" presStyleCnt="6"/>
      <dgm:spPr/>
      <dgm:t>
        <a:bodyPr/>
        <a:lstStyle/>
        <a:p>
          <a:endParaRPr lang="es-MX"/>
        </a:p>
      </dgm:t>
    </dgm:pt>
    <dgm:pt modelId="{40BD2D5B-376E-4EBF-93D7-98A8FFD72B89}" type="pres">
      <dgm:prSet presAssocID="{71C4DA99-FEE2-4419-9E42-DF0FA15B5994}" presName="connTx" presStyleLbl="parChTrans1D3" presStyleIdx="4" presStyleCnt="6"/>
      <dgm:spPr/>
      <dgm:t>
        <a:bodyPr/>
        <a:lstStyle/>
        <a:p>
          <a:endParaRPr lang="es-MX"/>
        </a:p>
      </dgm:t>
    </dgm:pt>
    <dgm:pt modelId="{AFD2B5BF-3F32-4C38-AE78-BDE3B43E89F9}" type="pres">
      <dgm:prSet presAssocID="{FC0A55F4-6A31-4B9B-B43F-32BE6E5A4161}" presName="root2" presStyleCnt="0"/>
      <dgm:spPr/>
      <dgm:t>
        <a:bodyPr/>
        <a:lstStyle/>
        <a:p>
          <a:endParaRPr lang="es-MX"/>
        </a:p>
      </dgm:t>
    </dgm:pt>
    <dgm:pt modelId="{D030DDB5-2F40-4EF7-9C65-FBD7C8C257C1}" type="pres">
      <dgm:prSet presAssocID="{FC0A55F4-6A31-4B9B-B43F-32BE6E5A4161}" presName="LevelTwoTextNode" presStyleLbl="node3" presStyleIdx="4" presStyleCnt="6" custScaleX="211519" custScaleY="136406" custLinFactNeighborX="-9388" custLinFactNeighborY="8495">
        <dgm:presLayoutVars>
          <dgm:chPref val="3"/>
        </dgm:presLayoutVars>
      </dgm:prSet>
      <dgm:spPr/>
      <dgm:t>
        <a:bodyPr/>
        <a:lstStyle/>
        <a:p>
          <a:endParaRPr lang="es-MX"/>
        </a:p>
      </dgm:t>
    </dgm:pt>
    <dgm:pt modelId="{3DD1F742-CAAE-4F66-9F2E-7F29EC710AB0}" type="pres">
      <dgm:prSet presAssocID="{FC0A55F4-6A31-4B9B-B43F-32BE6E5A4161}" presName="level3hierChild" presStyleCnt="0"/>
      <dgm:spPr/>
      <dgm:t>
        <a:bodyPr/>
        <a:lstStyle/>
        <a:p>
          <a:endParaRPr lang="es-MX"/>
        </a:p>
      </dgm:t>
    </dgm:pt>
    <dgm:pt modelId="{2773B1F8-8977-4410-A847-1D7EA768BE06}" type="pres">
      <dgm:prSet presAssocID="{5D589B39-0715-414C-B977-71C0508D2331}" presName="conn2-1" presStyleLbl="parChTrans1D3" presStyleIdx="5" presStyleCnt="6"/>
      <dgm:spPr/>
      <dgm:t>
        <a:bodyPr/>
        <a:lstStyle/>
        <a:p>
          <a:endParaRPr lang="es-MX"/>
        </a:p>
      </dgm:t>
    </dgm:pt>
    <dgm:pt modelId="{9A4187F5-A38E-43A9-8C88-8F45FF7610A9}" type="pres">
      <dgm:prSet presAssocID="{5D589B39-0715-414C-B977-71C0508D2331}" presName="connTx" presStyleLbl="parChTrans1D3" presStyleIdx="5" presStyleCnt="6"/>
      <dgm:spPr/>
      <dgm:t>
        <a:bodyPr/>
        <a:lstStyle/>
        <a:p>
          <a:endParaRPr lang="es-MX"/>
        </a:p>
      </dgm:t>
    </dgm:pt>
    <dgm:pt modelId="{C3E0F72D-F66C-471A-AD38-FCC0A70B9BDB}" type="pres">
      <dgm:prSet presAssocID="{03814BE6-021A-4A06-8ADD-1B6EA02871D0}" presName="root2" presStyleCnt="0"/>
      <dgm:spPr/>
      <dgm:t>
        <a:bodyPr/>
        <a:lstStyle/>
        <a:p>
          <a:endParaRPr lang="es-MX"/>
        </a:p>
      </dgm:t>
    </dgm:pt>
    <dgm:pt modelId="{AB10D533-4880-4E17-8296-3718D0966E7F}" type="pres">
      <dgm:prSet presAssocID="{03814BE6-021A-4A06-8ADD-1B6EA02871D0}" presName="LevelTwoTextNode" presStyleLbl="node3" presStyleIdx="5" presStyleCnt="6" custScaleX="211519" custLinFactNeighborX="-9388" custLinFactNeighborY="8495">
        <dgm:presLayoutVars>
          <dgm:chPref val="3"/>
        </dgm:presLayoutVars>
      </dgm:prSet>
      <dgm:spPr/>
      <dgm:t>
        <a:bodyPr/>
        <a:lstStyle/>
        <a:p>
          <a:endParaRPr lang="es-MX"/>
        </a:p>
      </dgm:t>
    </dgm:pt>
    <dgm:pt modelId="{4B03E37C-BBA9-4729-92AF-133D2C0EABF1}" type="pres">
      <dgm:prSet presAssocID="{03814BE6-021A-4A06-8ADD-1B6EA02871D0}" presName="level3hierChild" presStyleCnt="0"/>
      <dgm:spPr/>
      <dgm:t>
        <a:bodyPr/>
        <a:lstStyle/>
        <a:p>
          <a:endParaRPr lang="es-MX"/>
        </a:p>
      </dgm:t>
    </dgm:pt>
  </dgm:ptLst>
  <dgm:cxnLst>
    <dgm:cxn modelId="{6351BB22-D2FC-44FC-94F0-896805D98717}" srcId="{0DEABB9B-E2F8-4D32-BE75-2F2FE100B968}" destId="{03814BE6-021A-4A06-8ADD-1B6EA02871D0}" srcOrd="5" destOrd="0" parTransId="{5D589B39-0715-414C-B977-71C0508D2331}" sibTransId="{6CFE9DAC-95C9-4181-8D3F-FD99A72FD826}"/>
    <dgm:cxn modelId="{2F76EFCF-5705-462C-B7E9-26708414E804}" type="presOf" srcId="{1B2C7052-223A-4DB7-BFF0-88242AA2FA98}" destId="{57318348-6B19-4E34-B431-A7DDBF446F83}" srcOrd="0" destOrd="0" presId="urn:microsoft.com/office/officeart/2008/layout/HorizontalMultiLevelHierarchy"/>
    <dgm:cxn modelId="{8895ECC4-26E0-4D28-88DA-8363CD6A31BA}" type="presOf" srcId="{18E9889E-9EC9-4233-9077-91546A39522B}" destId="{B0285BB3-B873-49D6-A506-D4CEEBDE65D3}" srcOrd="0" destOrd="0" presId="urn:microsoft.com/office/officeart/2008/layout/HorizontalMultiLevelHierarchy"/>
    <dgm:cxn modelId="{FBC03E1B-7947-4EF3-9A26-D1BAC3CA9790}" type="presOf" srcId="{FC0A55F4-6A31-4B9B-B43F-32BE6E5A4161}" destId="{D030DDB5-2F40-4EF7-9C65-FBD7C8C257C1}" srcOrd="0" destOrd="0" presId="urn:microsoft.com/office/officeart/2008/layout/HorizontalMultiLevelHierarchy"/>
    <dgm:cxn modelId="{ADAA72BA-6F28-484B-97F9-B281119B3D37}" type="presOf" srcId="{4AD56F19-B3A2-40F3-975D-9DEC6D316B3F}" destId="{FDBD3749-2B12-4846-BF74-4DEBAE49DCE2}" srcOrd="0" destOrd="0" presId="urn:microsoft.com/office/officeart/2008/layout/HorizontalMultiLevelHierarchy"/>
    <dgm:cxn modelId="{9AC8FEDC-8754-4665-85D8-0D01208D833F}" type="presOf" srcId="{1B2C7052-223A-4DB7-BFF0-88242AA2FA98}" destId="{0AEB4073-30AA-417E-8FC9-0ED12EAEAADE}" srcOrd="1" destOrd="0" presId="urn:microsoft.com/office/officeart/2008/layout/HorizontalMultiLevelHierarchy"/>
    <dgm:cxn modelId="{6BC62DE6-5DD6-4A06-B083-DC8B2203CB50}" type="presOf" srcId="{52DEDC1A-134D-4B0D-B29C-F68F94BA26DB}" destId="{C9CCF7E2-CF9C-4C28-AF5B-C7B26D4692B7}" srcOrd="0" destOrd="0" presId="urn:microsoft.com/office/officeart/2008/layout/HorizontalMultiLevelHierarchy"/>
    <dgm:cxn modelId="{698515E3-C7CA-43AB-8595-8CC6F569D9E3}" srcId="{0DEABB9B-E2F8-4D32-BE75-2F2FE100B968}" destId="{FC0A55F4-6A31-4B9B-B43F-32BE6E5A4161}" srcOrd="4" destOrd="0" parTransId="{71C4DA99-FEE2-4419-9E42-DF0FA15B5994}" sibTransId="{B2F2CB66-AC2A-40F8-8DC3-7985AA0DF1A3}"/>
    <dgm:cxn modelId="{2D87A166-65DE-4DE3-87E0-75747396C8BB}" srcId="{0DEABB9B-E2F8-4D32-BE75-2F2FE100B968}" destId="{18E9889E-9EC9-4233-9077-91546A39522B}" srcOrd="0" destOrd="0" parTransId="{46DF0ABF-B9D0-4D5A-B01E-1845B468910B}" sibTransId="{645A8DFC-08D8-4D53-A1CF-3FF4A9391A87}"/>
    <dgm:cxn modelId="{DB3FE43B-D6E8-4D56-8FEE-6D3A7A8F25E0}" srcId="{0DEABB9B-E2F8-4D32-BE75-2F2FE100B968}" destId="{A365A59D-5FD8-4BBB-B003-25E4A9145E01}" srcOrd="1" destOrd="0" parTransId="{52DEDC1A-134D-4B0D-B29C-F68F94BA26DB}" sibTransId="{E32E2650-1F49-4C22-978B-882AB3B685CE}"/>
    <dgm:cxn modelId="{E348E9CF-0F1A-41B9-840D-BDF9FB8F6B04}" type="presOf" srcId="{A365A59D-5FD8-4BBB-B003-25E4A9145E01}" destId="{F32AF45A-3F4A-47B0-9B5F-B41F69B887D4}"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0186BC11-BA5F-450E-AB87-88A5FA63450B}" type="presOf" srcId="{7F6F3394-2777-42A1-B3AA-ECFF1B01867F}" destId="{CF43BAD4-DF5A-481D-A7C7-CD55ECE7EFCE}" srcOrd="0" destOrd="0" presId="urn:microsoft.com/office/officeart/2008/layout/HorizontalMultiLevelHierarchy"/>
    <dgm:cxn modelId="{5B52D6E3-ECAE-4067-922A-74FE2B9BC05C}" type="presOf" srcId="{5D589B39-0715-414C-B977-71C0508D2331}" destId="{2773B1F8-8977-4410-A847-1D7EA768BE06}" srcOrd="0" destOrd="0" presId="urn:microsoft.com/office/officeart/2008/layout/HorizontalMultiLevelHierarchy"/>
    <dgm:cxn modelId="{CAC35D91-A541-4905-84AC-1F010D4FF778}" type="presOf" srcId="{03814BE6-021A-4A06-8ADD-1B6EA02871D0}" destId="{AB10D533-4880-4E17-8296-3718D0966E7F}" srcOrd="0" destOrd="0" presId="urn:microsoft.com/office/officeart/2008/layout/HorizontalMultiLevelHierarchy"/>
    <dgm:cxn modelId="{DDED8E95-C662-4C4A-A5A6-221A8AE1C6A7}" srcId="{63CB2D90-5300-4A1B-AEF7-FCE9DD09E31E}" destId="{0DEABB9B-E2F8-4D32-BE75-2F2FE100B968}" srcOrd="0" destOrd="0" parTransId="{1B2C7052-223A-4DB7-BFF0-88242AA2FA98}" sibTransId="{07EC7322-09CB-40F0-BE11-05700E70B232}"/>
    <dgm:cxn modelId="{717F9699-374A-49AA-883A-4D4C41389565}" type="presOf" srcId="{46DF0ABF-B9D0-4D5A-B01E-1845B468910B}" destId="{8BE7463B-2E29-4556-B87D-2E22FD0028E6}" srcOrd="0" destOrd="0" presId="urn:microsoft.com/office/officeart/2008/layout/HorizontalMultiLevelHierarchy"/>
    <dgm:cxn modelId="{F0A4F253-8B19-4531-8D62-59CC7BB49A39}" type="presOf" srcId="{0C20B8DB-170E-48D4-94C7-04B1D74F4E37}" destId="{1717008B-29AA-48B0-92EE-12FA7ACFD024}" srcOrd="0" destOrd="0" presId="urn:microsoft.com/office/officeart/2008/layout/HorizontalMultiLevelHierarchy"/>
    <dgm:cxn modelId="{80CE1CB4-1FE4-41D6-B1A2-76E503902031}" type="presOf" srcId="{7F6F3394-2777-42A1-B3AA-ECFF1B01867F}" destId="{FF125C0C-250B-4A6A-B798-DE9124BCB814}" srcOrd="1" destOrd="0" presId="urn:microsoft.com/office/officeart/2008/layout/HorizontalMultiLevelHierarchy"/>
    <dgm:cxn modelId="{0EE42705-08B4-4199-BBE0-3CC4BABA31AB}" srcId="{0DEABB9B-E2F8-4D32-BE75-2F2FE100B968}" destId="{60E68F8D-0D4B-45A3-9D63-BC70C8715275}" srcOrd="2" destOrd="0" parTransId="{7F6F3394-2777-42A1-B3AA-ECFF1B01867F}" sibTransId="{59AC8EEA-8A95-4FDC-A9F5-88D59F9833BD}"/>
    <dgm:cxn modelId="{375A05D5-0C1F-4A74-A063-BB79B3BAE479}" type="presOf" srcId="{8424F151-E54F-4BC1-8C51-8F3342A68309}" destId="{6372CEAC-2493-4030-9464-3B631E0EED22}" srcOrd="0" destOrd="0" presId="urn:microsoft.com/office/officeart/2008/layout/HorizontalMultiLevelHierarchy"/>
    <dgm:cxn modelId="{F9233464-E749-4D66-9196-516E23D968C2}" type="presOf" srcId="{8424F151-E54F-4BC1-8C51-8F3342A68309}" destId="{660A51D0-36D4-478C-813E-4FB2CCC14E6A}" srcOrd="1" destOrd="0" presId="urn:microsoft.com/office/officeart/2008/layout/HorizontalMultiLevelHierarchy"/>
    <dgm:cxn modelId="{58119C79-7CF7-400A-9A46-AE3E83C2E572}" type="presOf" srcId="{52DEDC1A-134D-4B0D-B29C-F68F94BA26DB}" destId="{A71ED97D-A844-425E-846A-BEE0CA58DAF4}" srcOrd="1" destOrd="0" presId="urn:microsoft.com/office/officeart/2008/layout/HorizontalMultiLevelHierarchy"/>
    <dgm:cxn modelId="{75B58B1C-A30B-4463-9975-0DCB88CD49B1}" type="presOf" srcId="{5D589B39-0715-414C-B977-71C0508D2331}" destId="{9A4187F5-A38E-43A9-8C88-8F45FF7610A9}" srcOrd="1" destOrd="0" presId="urn:microsoft.com/office/officeart/2008/layout/HorizontalMultiLevelHierarchy"/>
    <dgm:cxn modelId="{55EC981B-6F40-47AF-BB64-8D2F4CF5E1DA}" type="presOf" srcId="{0DEABB9B-E2F8-4D32-BE75-2F2FE100B968}" destId="{7A5070B3-A6F6-4A56-83AB-2721E9B71397}" srcOrd="0" destOrd="0" presId="urn:microsoft.com/office/officeart/2008/layout/HorizontalMultiLevelHierarchy"/>
    <dgm:cxn modelId="{54E11EB8-B3D9-4AA1-B5C9-523F79EF60E3}" type="presOf" srcId="{63CB2D90-5300-4A1B-AEF7-FCE9DD09E31E}" destId="{14FAAB77-D9B1-42D4-B4F5-40DC38AF7B4D}" srcOrd="0" destOrd="0" presId="urn:microsoft.com/office/officeart/2008/layout/HorizontalMultiLevelHierarchy"/>
    <dgm:cxn modelId="{C0C7963B-8924-4CD1-B832-6799CB486243}" type="presOf" srcId="{71C4DA99-FEE2-4419-9E42-DF0FA15B5994}" destId="{40BD2D5B-376E-4EBF-93D7-98A8FFD72B89}" srcOrd="1" destOrd="0" presId="urn:microsoft.com/office/officeart/2008/layout/HorizontalMultiLevelHierarchy"/>
    <dgm:cxn modelId="{B864508B-2BCA-48AA-9198-76C93676A96D}" type="presOf" srcId="{46DF0ABF-B9D0-4D5A-B01E-1845B468910B}" destId="{A18B9784-199D-49B4-BAFC-43CA26B8FE12}" srcOrd="1" destOrd="0" presId="urn:microsoft.com/office/officeart/2008/layout/HorizontalMultiLevelHierarchy"/>
    <dgm:cxn modelId="{D3B2BFAA-15BD-41C3-BB54-DF1EEBF03F23}" type="presOf" srcId="{71C4DA99-FEE2-4419-9E42-DF0FA15B5994}" destId="{B4C90095-143F-4941-B2DA-EF5DA5D6DB57}" srcOrd="0" destOrd="0" presId="urn:microsoft.com/office/officeart/2008/layout/HorizontalMultiLevelHierarchy"/>
    <dgm:cxn modelId="{023B836A-277D-4D92-BECE-5A7D074B5F96}" type="presOf" srcId="{60E68F8D-0D4B-45A3-9D63-BC70C8715275}" destId="{83014D88-51CC-4AB9-8DED-422A8EA7F353}" srcOrd="0" destOrd="0" presId="urn:microsoft.com/office/officeart/2008/layout/HorizontalMultiLevelHierarchy"/>
    <dgm:cxn modelId="{35794536-DA1B-4114-AC53-D689CC431849}" srcId="{0DEABB9B-E2F8-4D32-BE75-2F2FE100B968}" destId="{4AD56F19-B3A2-40F3-975D-9DEC6D316B3F}" srcOrd="3" destOrd="0" parTransId="{8424F151-E54F-4BC1-8C51-8F3342A68309}" sibTransId="{3DE051BC-F651-4268-8B11-237C14BF67F1}"/>
    <dgm:cxn modelId="{F8946E6C-B5D0-4BC0-8121-3DF771F6DB4A}" type="presParOf" srcId="{1717008B-29AA-48B0-92EE-12FA7ACFD024}" destId="{523D94E2-FA30-4E65-8873-DAC0A0FF3E11}" srcOrd="0" destOrd="0" presId="urn:microsoft.com/office/officeart/2008/layout/HorizontalMultiLevelHierarchy"/>
    <dgm:cxn modelId="{0C2D0BEB-E978-49DA-8AA9-683941040B57}" type="presParOf" srcId="{523D94E2-FA30-4E65-8873-DAC0A0FF3E11}" destId="{14FAAB77-D9B1-42D4-B4F5-40DC38AF7B4D}" srcOrd="0" destOrd="0" presId="urn:microsoft.com/office/officeart/2008/layout/HorizontalMultiLevelHierarchy"/>
    <dgm:cxn modelId="{959EA507-8B34-493D-A874-B09780726D15}" type="presParOf" srcId="{523D94E2-FA30-4E65-8873-DAC0A0FF3E11}" destId="{BE7C0F10-9542-4D60-8309-063CE4E56CC2}" srcOrd="1" destOrd="0" presId="urn:microsoft.com/office/officeart/2008/layout/HorizontalMultiLevelHierarchy"/>
    <dgm:cxn modelId="{5198C3E4-4305-4EF6-82F7-47BD27352571}" type="presParOf" srcId="{BE7C0F10-9542-4D60-8309-063CE4E56CC2}" destId="{57318348-6B19-4E34-B431-A7DDBF446F83}" srcOrd="0" destOrd="0" presId="urn:microsoft.com/office/officeart/2008/layout/HorizontalMultiLevelHierarchy"/>
    <dgm:cxn modelId="{C0416AFE-5D14-4CF0-B7F9-ADEF8B081F49}" type="presParOf" srcId="{57318348-6B19-4E34-B431-A7DDBF446F83}" destId="{0AEB4073-30AA-417E-8FC9-0ED12EAEAADE}" srcOrd="0" destOrd="0" presId="urn:microsoft.com/office/officeart/2008/layout/HorizontalMultiLevelHierarchy"/>
    <dgm:cxn modelId="{B638144F-4554-40DB-9A03-9967EA421DA4}" type="presParOf" srcId="{BE7C0F10-9542-4D60-8309-063CE4E56CC2}" destId="{2E53BE88-3FCB-4B2D-B8E0-C56485D38EA7}" srcOrd="1" destOrd="0" presId="urn:microsoft.com/office/officeart/2008/layout/HorizontalMultiLevelHierarchy"/>
    <dgm:cxn modelId="{B00F3514-31DD-4589-AB9D-2A3AD007559E}" type="presParOf" srcId="{2E53BE88-3FCB-4B2D-B8E0-C56485D38EA7}" destId="{7A5070B3-A6F6-4A56-83AB-2721E9B71397}" srcOrd="0" destOrd="0" presId="urn:microsoft.com/office/officeart/2008/layout/HorizontalMultiLevelHierarchy"/>
    <dgm:cxn modelId="{B7FA5184-2437-4AAD-99D1-4F20EDA2C552}" type="presParOf" srcId="{2E53BE88-3FCB-4B2D-B8E0-C56485D38EA7}" destId="{74DCF631-EE08-469D-8A73-339C1431F5D4}" srcOrd="1" destOrd="0" presId="urn:microsoft.com/office/officeart/2008/layout/HorizontalMultiLevelHierarchy"/>
    <dgm:cxn modelId="{994513FB-729D-4DF4-B057-17736929B28C}" type="presParOf" srcId="{74DCF631-EE08-469D-8A73-339C1431F5D4}" destId="{8BE7463B-2E29-4556-B87D-2E22FD0028E6}" srcOrd="0" destOrd="0" presId="urn:microsoft.com/office/officeart/2008/layout/HorizontalMultiLevelHierarchy"/>
    <dgm:cxn modelId="{9F83D690-102F-40C5-A427-DCCC4A933DCE}" type="presParOf" srcId="{8BE7463B-2E29-4556-B87D-2E22FD0028E6}" destId="{A18B9784-199D-49B4-BAFC-43CA26B8FE12}" srcOrd="0" destOrd="0" presId="urn:microsoft.com/office/officeart/2008/layout/HorizontalMultiLevelHierarchy"/>
    <dgm:cxn modelId="{48057634-40B1-4A17-A803-EB0BD07C1D3F}" type="presParOf" srcId="{74DCF631-EE08-469D-8A73-339C1431F5D4}" destId="{47B0CFF7-3892-4340-8E78-E9C51A18A7DA}" srcOrd="1" destOrd="0" presId="urn:microsoft.com/office/officeart/2008/layout/HorizontalMultiLevelHierarchy"/>
    <dgm:cxn modelId="{FCC1CD78-7143-4B69-8821-5A9CE82C2272}" type="presParOf" srcId="{47B0CFF7-3892-4340-8E78-E9C51A18A7DA}" destId="{B0285BB3-B873-49D6-A506-D4CEEBDE65D3}" srcOrd="0" destOrd="0" presId="urn:microsoft.com/office/officeart/2008/layout/HorizontalMultiLevelHierarchy"/>
    <dgm:cxn modelId="{1E41377A-7407-4DCB-91A9-38A6FE3D4BD5}" type="presParOf" srcId="{47B0CFF7-3892-4340-8E78-E9C51A18A7DA}" destId="{84CB31EE-069B-4BB7-9EF0-5ED8B8D4E359}" srcOrd="1" destOrd="0" presId="urn:microsoft.com/office/officeart/2008/layout/HorizontalMultiLevelHierarchy"/>
    <dgm:cxn modelId="{E71F9DA3-A401-4BBF-87A3-2796A319EF70}" type="presParOf" srcId="{74DCF631-EE08-469D-8A73-339C1431F5D4}" destId="{C9CCF7E2-CF9C-4C28-AF5B-C7B26D4692B7}" srcOrd="2" destOrd="0" presId="urn:microsoft.com/office/officeart/2008/layout/HorizontalMultiLevelHierarchy"/>
    <dgm:cxn modelId="{A5895866-97C6-4426-A93F-3B9695A0B479}" type="presParOf" srcId="{C9CCF7E2-CF9C-4C28-AF5B-C7B26D4692B7}" destId="{A71ED97D-A844-425E-846A-BEE0CA58DAF4}" srcOrd="0" destOrd="0" presId="urn:microsoft.com/office/officeart/2008/layout/HorizontalMultiLevelHierarchy"/>
    <dgm:cxn modelId="{F004B22F-5E4F-4FB7-AFD5-10615F5019D7}" type="presParOf" srcId="{74DCF631-EE08-469D-8A73-339C1431F5D4}" destId="{987C45AF-99D3-4CCB-9E8C-62958F242B56}" srcOrd="3" destOrd="0" presId="urn:microsoft.com/office/officeart/2008/layout/HorizontalMultiLevelHierarchy"/>
    <dgm:cxn modelId="{251249E5-54A4-46BD-9618-485F433DD72A}" type="presParOf" srcId="{987C45AF-99D3-4CCB-9E8C-62958F242B56}" destId="{F32AF45A-3F4A-47B0-9B5F-B41F69B887D4}" srcOrd="0" destOrd="0" presId="urn:microsoft.com/office/officeart/2008/layout/HorizontalMultiLevelHierarchy"/>
    <dgm:cxn modelId="{D75C8DC2-8381-45C6-A4DF-192A5B7647A6}" type="presParOf" srcId="{987C45AF-99D3-4CCB-9E8C-62958F242B56}" destId="{CE41DC5A-B304-45C5-BAEB-9FF5EF56B042}" srcOrd="1" destOrd="0" presId="urn:microsoft.com/office/officeart/2008/layout/HorizontalMultiLevelHierarchy"/>
    <dgm:cxn modelId="{1312BBB7-8B47-4C40-92E4-897F184999B2}" type="presParOf" srcId="{74DCF631-EE08-469D-8A73-339C1431F5D4}" destId="{CF43BAD4-DF5A-481D-A7C7-CD55ECE7EFCE}" srcOrd="4" destOrd="0" presId="urn:microsoft.com/office/officeart/2008/layout/HorizontalMultiLevelHierarchy"/>
    <dgm:cxn modelId="{1523AAC8-F00E-412D-A603-21BD27841AEA}" type="presParOf" srcId="{CF43BAD4-DF5A-481D-A7C7-CD55ECE7EFCE}" destId="{FF125C0C-250B-4A6A-B798-DE9124BCB814}" srcOrd="0" destOrd="0" presId="urn:microsoft.com/office/officeart/2008/layout/HorizontalMultiLevelHierarchy"/>
    <dgm:cxn modelId="{16D9D439-E590-4FE3-AB2F-4A2A48639C23}" type="presParOf" srcId="{74DCF631-EE08-469D-8A73-339C1431F5D4}" destId="{CFAC3B3D-B56D-4FF6-BD7F-09A1C7ABAC3F}" srcOrd="5" destOrd="0" presId="urn:microsoft.com/office/officeart/2008/layout/HorizontalMultiLevelHierarchy"/>
    <dgm:cxn modelId="{9A8B5E3B-2F51-4DAB-8B4A-315309BC88A2}" type="presParOf" srcId="{CFAC3B3D-B56D-4FF6-BD7F-09A1C7ABAC3F}" destId="{83014D88-51CC-4AB9-8DED-422A8EA7F353}" srcOrd="0" destOrd="0" presId="urn:microsoft.com/office/officeart/2008/layout/HorizontalMultiLevelHierarchy"/>
    <dgm:cxn modelId="{033D2B50-6C7D-4FD9-A7B2-2EF26DF0B711}" type="presParOf" srcId="{CFAC3B3D-B56D-4FF6-BD7F-09A1C7ABAC3F}" destId="{2210CE81-6D6F-407A-A624-9ABF7F000509}" srcOrd="1" destOrd="0" presId="urn:microsoft.com/office/officeart/2008/layout/HorizontalMultiLevelHierarchy"/>
    <dgm:cxn modelId="{866C19A8-6084-438B-94EC-84C6F3163B4B}" type="presParOf" srcId="{74DCF631-EE08-469D-8A73-339C1431F5D4}" destId="{6372CEAC-2493-4030-9464-3B631E0EED22}" srcOrd="6" destOrd="0" presId="urn:microsoft.com/office/officeart/2008/layout/HorizontalMultiLevelHierarchy"/>
    <dgm:cxn modelId="{8B4B6513-EC87-4A55-8905-C8F93E553610}" type="presParOf" srcId="{6372CEAC-2493-4030-9464-3B631E0EED22}" destId="{660A51D0-36D4-478C-813E-4FB2CCC14E6A}" srcOrd="0" destOrd="0" presId="urn:microsoft.com/office/officeart/2008/layout/HorizontalMultiLevelHierarchy"/>
    <dgm:cxn modelId="{D73BF58F-5D96-4FC4-83DA-8F751754F4E9}" type="presParOf" srcId="{74DCF631-EE08-469D-8A73-339C1431F5D4}" destId="{F0EBD7CF-682A-4CB1-BA6B-DA4E675BB588}" srcOrd="7" destOrd="0" presId="urn:microsoft.com/office/officeart/2008/layout/HorizontalMultiLevelHierarchy"/>
    <dgm:cxn modelId="{FD8168BD-FAD2-4E52-86EB-016C3DAA29B0}" type="presParOf" srcId="{F0EBD7CF-682A-4CB1-BA6B-DA4E675BB588}" destId="{FDBD3749-2B12-4846-BF74-4DEBAE49DCE2}" srcOrd="0" destOrd="0" presId="urn:microsoft.com/office/officeart/2008/layout/HorizontalMultiLevelHierarchy"/>
    <dgm:cxn modelId="{FC97544E-0B66-481A-A009-7022779D4C59}" type="presParOf" srcId="{F0EBD7CF-682A-4CB1-BA6B-DA4E675BB588}" destId="{1C20F086-D291-4CCC-8C76-6DED0F41D8F9}" srcOrd="1" destOrd="0" presId="urn:microsoft.com/office/officeart/2008/layout/HorizontalMultiLevelHierarchy"/>
    <dgm:cxn modelId="{6F0CBC8D-4319-4E00-9BC0-E79E4039E122}" type="presParOf" srcId="{74DCF631-EE08-469D-8A73-339C1431F5D4}" destId="{B4C90095-143F-4941-B2DA-EF5DA5D6DB57}" srcOrd="8" destOrd="0" presId="urn:microsoft.com/office/officeart/2008/layout/HorizontalMultiLevelHierarchy"/>
    <dgm:cxn modelId="{5B471879-D283-4E5C-B6CB-CDFD1F30C3DC}" type="presParOf" srcId="{B4C90095-143F-4941-B2DA-EF5DA5D6DB57}" destId="{40BD2D5B-376E-4EBF-93D7-98A8FFD72B89}" srcOrd="0" destOrd="0" presId="urn:microsoft.com/office/officeart/2008/layout/HorizontalMultiLevelHierarchy"/>
    <dgm:cxn modelId="{7A4C11B8-1C1C-4D19-92B2-BBDEAC015C42}" type="presParOf" srcId="{74DCF631-EE08-469D-8A73-339C1431F5D4}" destId="{AFD2B5BF-3F32-4C38-AE78-BDE3B43E89F9}" srcOrd="9" destOrd="0" presId="urn:microsoft.com/office/officeart/2008/layout/HorizontalMultiLevelHierarchy"/>
    <dgm:cxn modelId="{3B4A0ACF-BB42-4241-8692-0E7D0CE4D28A}" type="presParOf" srcId="{AFD2B5BF-3F32-4C38-AE78-BDE3B43E89F9}" destId="{D030DDB5-2F40-4EF7-9C65-FBD7C8C257C1}" srcOrd="0" destOrd="0" presId="urn:microsoft.com/office/officeart/2008/layout/HorizontalMultiLevelHierarchy"/>
    <dgm:cxn modelId="{E7646A6D-2E74-46F2-8FC8-E8C512BC1532}" type="presParOf" srcId="{AFD2B5BF-3F32-4C38-AE78-BDE3B43E89F9}" destId="{3DD1F742-CAAE-4F66-9F2E-7F29EC710AB0}" srcOrd="1" destOrd="0" presId="urn:microsoft.com/office/officeart/2008/layout/HorizontalMultiLevelHierarchy"/>
    <dgm:cxn modelId="{1167C2D8-E3D0-4F00-8A20-92A56AFB1DED}" type="presParOf" srcId="{74DCF631-EE08-469D-8A73-339C1431F5D4}" destId="{2773B1F8-8977-4410-A847-1D7EA768BE06}" srcOrd="10" destOrd="0" presId="urn:microsoft.com/office/officeart/2008/layout/HorizontalMultiLevelHierarchy"/>
    <dgm:cxn modelId="{314AC9D3-0D4F-4142-9E91-8E7B30658994}" type="presParOf" srcId="{2773B1F8-8977-4410-A847-1D7EA768BE06}" destId="{9A4187F5-A38E-43A9-8C88-8F45FF7610A9}" srcOrd="0" destOrd="0" presId="urn:microsoft.com/office/officeart/2008/layout/HorizontalMultiLevelHierarchy"/>
    <dgm:cxn modelId="{061A6E06-6304-4753-B598-17875C99FA62}" type="presParOf" srcId="{74DCF631-EE08-469D-8A73-339C1431F5D4}" destId="{C3E0F72D-F66C-471A-AD38-FCC0A70B9BDB}" srcOrd="11" destOrd="0" presId="urn:microsoft.com/office/officeart/2008/layout/HorizontalMultiLevelHierarchy"/>
    <dgm:cxn modelId="{064E9F41-917E-4871-B6EB-1F0123C2F088}" type="presParOf" srcId="{C3E0F72D-F66C-471A-AD38-FCC0A70B9BDB}" destId="{AB10D533-4880-4E17-8296-3718D0966E7F}" srcOrd="0" destOrd="0" presId="urn:microsoft.com/office/officeart/2008/layout/HorizontalMultiLevelHierarchy"/>
    <dgm:cxn modelId="{AC124E6C-F0AE-4460-85AB-95AEF2AF6D97}" type="presParOf" srcId="{C3E0F72D-F66C-471A-AD38-FCC0A70B9BDB}" destId="{4B03E37C-BBA9-4729-92AF-133D2C0EABF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56708B16-7C59-47CF-9910-B195E4CA69EC}"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2" qsCatId="3D"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200" b="1" dirty="0" smtClean="0"/>
            <a:t>COMITÉ COORDINADOR </a:t>
          </a:r>
          <a:endParaRPr lang="es-MX" sz="22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2200" b="1" dirty="0" smtClean="0"/>
            <a:t>A PROPUESTA </a:t>
          </a:r>
        </a:p>
        <a:p>
          <a:pPr algn="ctr"/>
          <a:r>
            <a:rPr lang="es-MX" sz="2200" b="1" dirty="0" smtClean="0"/>
            <a:t>DEL CPC:</a:t>
          </a:r>
          <a:endParaRPr lang="es-MX" sz="2200" b="1" dirty="0"/>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18E9889E-9EC9-4233-9077-91546A39522B}">
      <dgm:prSet phldrT="[Texto]" custT="1"/>
      <dgm:spPr/>
      <dgm:t>
        <a:bodyPr/>
        <a:lstStyle/>
        <a:p>
          <a:pPr algn="ctr"/>
          <a:r>
            <a:rPr lang="es-MX" sz="2200" b="1" dirty="0" smtClean="0"/>
            <a:t>EMITE EXHORTOS PÚBLICOS </a:t>
          </a:r>
        </a:p>
        <a:p>
          <a:pPr algn="ctr"/>
          <a:r>
            <a:rPr lang="es-MX" sz="2200" b="1" dirty="0" smtClean="0"/>
            <a:t>A LAS AUTORIDADES COMPETENTES CUANDO ALGÚN HECHO DE CORRUPCIÓN REQUIERA ACLARACIÓN PÚBLICA</a:t>
          </a:r>
          <a:endParaRPr lang="es-MX" sz="2200" b="1" dirty="0"/>
        </a:p>
      </dgm:t>
    </dgm:pt>
    <dgm:pt modelId="{46DF0ABF-B9D0-4D5A-B01E-1845B468910B}" type="parTrans" cxnId="{2D87A166-65DE-4DE3-87E0-75747396C8BB}">
      <dgm:prSet/>
      <dgm:spPr/>
      <dgm:t>
        <a:bodyPr/>
        <a:lstStyle/>
        <a:p>
          <a:endParaRPr lang="es-MX"/>
        </a:p>
      </dgm:t>
    </dgm:pt>
    <dgm:pt modelId="{645A8DFC-08D8-4D53-A1CF-3FF4A9391A87}" type="sibTrans" cxnId="{2D87A166-65DE-4DE3-87E0-75747396C8BB}">
      <dgm:prSet/>
      <dgm:spPr/>
      <dgm:t>
        <a:bodyPr/>
        <a:lstStyle/>
        <a:p>
          <a:endParaRPr lang="es-MX"/>
        </a:p>
      </dgm:t>
    </dgm:pt>
    <dgm:pt modelId="{78575C8A-54F1-438C-861E-56F68D4844B1}">
      <dgm:prSet phldrT="[Texto]" custT="1"/>
      <dgm:spPr/>
      <dgm:t>
        <a:bodyPr/>
        <a:lstStyle/>
        <a:p>
          <a:pPr algn="ctr"/>
          <a:r>
            <a:rPr lang="es-MX" sz="2200" b="1" dirty="0" smtClean="0"/>
            <a:t>ESTABLECE LOS FORMATOS PÚBLICOS DE LAS DECLARACIONES PATRIMONIAL, </a:t>
          </a:r>
        </a:p>
        <a:p>
          <a:pPr algn="ctr"/>
          <a:r>
            <a:rPr lang="es-MX" sz="2200" b="1" dirty="0" smtClean="0"/>
            <a:t>DE INTERESES Y FISCAL </a:t>
          </a:r>
        </a:p>
        <a:p>
          <a:pPr algn="ctr"/>
          <a:r>
            <a:rPr lang="es-MX" sz="2200" b="1" dirty="0" smtClean="0"/>
            <a:t>DE LOS SERVIDORES PÚBLICOS</a:t>
          </a:r>
          <a:endParaRPr lang="es-MX" sz="2200" b="1" dirty="0"/>
        </a:p>
      </dgm:t>
    </dgm:pt>
    <dgm:pt modelId="{2C4C42E7-3EDC-4095-BD93-0D0F41EE568D}" type="parTrans" cxnId="{E198121C-FB7C-47B3-BA48-E6CBCE4CA2CC}">
      <dgm:prSet/>
      <dgm:spPr/>
      <dgm:t>
        <a:bodyPr/>
        <a:lstStyle/>
        <a:p>
          <a:endParaRPr lang="es-MX"/>
        </a:p>
      </dgm:t>
    </dgm:pt>
    <dgm:pt modelId="{5B24A397-11C7-446A-A4AA-90D054B0E57D}" type="sibTrans" cxnId="{E198121C-FB7C-47B3-BA48-E6CBCE4CA2CC}">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custLinFactNeighborX="15341" custLinFactNeighborY="541">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57318348-6B19-4E34-B431-A7DDBF446F83}" type="pres">
      <dgm:prSet presAssocID="{1B2C7052-223A-4DB7-BFF0-88242AA2FA98}" presName="conn2-1" presStyleLbl="parChTrans1D2" presStyleIdx="0" presStyleCnt="1"/>
      <dgm:spPr/>
      <dgm:t>
        <a:bodyPr/>
        <a:lstStyle/>
        <a:p>
          <a:endParaRPr lang="es-MX"/>
        </a:p>
      </dgm:t>
    </dgm:pt>
    <dgm:pt modelId="{0AEB4073-30AA-417E-8FC9-0ED12EAEAADE}" type="pres">
      <dgm:prSet presAssocID="{1B2C7052-223A-4DB7-BFF0-88242AA2FA98}" presName="connTx" presStyleLbl="parChTrans1D2" presStyleIdx="0" presStyleCnt="1"/>
      <dgm:spPr/>
      <dgm:t>
        <a:bodyPr/>
        <a:lstStyle/>
        <a:p>
          <a:endParaRPr lang="es-MX"/>
        </a:p>
      </dgm:t>
    </dgm:pt>
    <dgm:pt modelId="{2E53BE88-3FCB-4B2D-B8E0-C56485D38EA7}" type="pres">
      <dgm:prSet presAssocID="{0DEABB9B-E2F8-4D32-BE75-2F2FE100B968}" presName="root2" presStyleCnt="0"/>
      <dgm:spPr/>
      <dgm:t>
        <a:bodyPr/>
        <a:lstStyle/>
        <a:p>
          <a:endParaRPr lang="es-MX"/>
        </a:p>
      </dgm:t>
    </dgm:pt>
    <dgm:pt modelId="{7A5070B3-A6F6-4A56-83AB-2721E9B71397}" type="pres">
      <dgm:prSet presAssocID="{0DEABB9B-E2F8-4D32-BE75-2F2FE100B968}" presName="LevelTwoTextNode" presStyleLbl="node2" presStyleIdx="0" presStyleCnt="1" custLinFactNeighborX="-7671" custLinFactNeighborY="1087">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t>
        <a:bodyPr/>
        <a:lstStyle/>
        <a:p>
          <a:endParaRPr lang="es-MX"/>
        </a:p>
      </dgm:t>
    </dgm:pt>
    <dgm:pt modelId="{8BE7463B-2E29-4556-B87D-2E22FD0028E6}" type="pres">
      <dgm:prSet presAssocID="{46DF0ABF-B9D0-4D5A-B01E-1845B468910B}" presName="conn2-1" presStyleLbl="parChTrans1D3" presStyleIdx="0" presStyleCnt="2"/>
      <dgm:spPr/>
      <dgm:t>
        <a:bodyPr/>
        <a:lstStyle/>
        <a:p>
          <a:endParaRPr lang="es-MX"/>
        </a:p>
      </dgm:t>
    </dgm:pt>
    <dgm:pt modelId="{A18B9784-199D-49B4-BAFC-43CA26B8FE12}" type="pres">
      <dgm:prSet presAssocID="{46DF0ABF-B9D0-4D5A-B01E-1845B468910B}" presName="connTx" presStyleLbl="parChTrans1D3" presStyleIdx="0" presStyleCnt="2"/>
      <dgm:spPr/>
      <dgm:t>
        <a:bodyPr/>
        <a:lstStyle/>
        <a:p>
          <a:endParaRPr lang="es-MX"/>
        </a:p>
      </dgm:t>
    </dgm:pt>
    <dgm:pt modelId="{47B0CFF7-3892-4340-8E78-E9C51A18A7DA}" type="pres">
      <dgm:prSet presAssocID="{18E9889E-9EC9-4233-9077-91546A39522B}" presName="root2" presStyleCnt="0"/>
      <dgm:spPr/>
      <dgm:t>
        <a:bodyPr/>
        <a:lstStyle/>
        <a:p>
          <a:endParaRPr lang="es-MX"/>
        </a:p>
      </dgm:t>
    </dgm:pt>
    <dgm:pt modelId="{B0285BB3-B873-49D6-A506-D4CEEBDE65D3}" type="pres">
      <dgm:prSet presAssocID="{18E9889E-9EC9-4233-9077-91546A39522B}" presName="LevelTwoTextNode" presStyleLbl="node3" presStyleIdx="0" presStyleCnt="2" custScaleX="135835" custScaleY="278556">
        <dgm:presLayoutVars>
          <dgm:chPref val="3"/>
        </dgm:presLayoutVars>
      </dgm:prSet>
      <dgm:spPr/>
      <dgm:t>
        <a:bodyPr/>
        <a:lstStyle/>
        <a:p>
          <a:endParaRPr lang="es-MX"/>
        </a:p>
      </dgm:t>
    </dgm:pt>
    <dgm:pt modelId="{84CB31EE-069B-4BB7-9EF0-5ED8B8D4E359}" type="pres">
      <dgm:prSet presAssocID="{18E9889E-9EC9-4233-9077-91546A39522B}" presName="level3hierChild" presStyleCnt="0"/>
      <dgm:spPr/>
      <dgm:t>
        <a:bodyPr/>
        <a:lstStyle/>
        <a:p>
          <a:endParaRPr lang="es-MX"/>
        </a:p>
      </dgm:t>
    </dgm:pt>
    <dgm:pt modelId="{3CEFC382-587C-41AF-9CF8-8C9B854F86B9}" type="pres">
      <dgm:prSet presAssocID="{2C4C42E7-3EDC-4095-BD93-0D0F41EE568D}" presName="conn2-1" presStyleLbl="parChTrans1D3" presStyleIdx="1" presStyleCnt="2"/>
      <dgm:spPr/>
      <dgm:t>
        <a:bodyPr/>
        <a:lstStyle/>
        <a:p>
          <a:endParaRPr lang="es-MX"/>
        </a:p>
      </dgm:t>
    </dgm:pt>
    <dgm:pt modelId="{E9B96A40-3027-42CF-BA12-2AFE30283D18}" type="pres">
      <dgm:prSet presAssocID="{2C4C42E7-3EDC-4095-BD93-0D0F41EE568D}" presName="connTx" presStyleLbl="parChTrans1D3" presStyleIdx="1" presStyleCnt="2"/>
      <dgm:spPr/>
      <dgm:t>
        <a:bodyPr/>
        <a:lstStyle/>
        <a:p>
          <a:endParaRPr lang="es-MX"/>
        </a:p>
      </dgm:t>
    </dgm:pt>
    <dgm:pt modelId="{66D47CDC-7FC1-426E-931A-AFAAFF7EEF2B}" type="pres">
      <dgm:prSet presAssocID="{78575C8A-54F1-438C-861E-56F68D4844B1}" presName="root2" presStyleCnt="0"/>
      <dgm:spPr/>
      <dgm:t>
        <a:bodyPr/>
        <a:lstStyle/>
        <a:p>
          <a:endParaRPr lang="es-MX"/>
        </a:p>
      </dgm:t>
    </dgm:pt>
    <dgm:pt modelId="{D5CA1EC6-AF12-460E-B95D-9CC479E59D5C}" type="pres">
      <dgm:prSet presAssocID="{78575C8A-54F1-438C-861E-56F68D4844B1}" presName="LevelTwoTextNode" presStyleLbl="node3" presStyleIdx="1" presStyleCnt="2" custScaleX="137286" custScaleY="281594">
        <dgm:presLayoutVars>
          <dgm:chPref val="3"/>
        </dgm:presLayoutVars>
      </dgm:prSet>
      <dgm:spPr/>
      <dgm:t>
        <a:bodyPr/>
        <a:lstStyle/>
        <a:p>
          <a:endParaRPr lang="es-MX"/>
        </a:p>
      </dgm:t>
    </dgm:pt>
    <dgm:pt modelId="{D19396A3-A179-47AA-97A1-337B47494EFC}" type="pres">
      <dgm:prSet presAssocID="{78575C8A-54F1-438C-861E-56F68D4844B1}" presName="level3hierChild" presStyleCnt="0"/>
      <dgm:spPr/>
      <dgm:t>
        <a:bodyPr/>
        <a:lstStyle/>
        <a:p>
          <a:endParaRPr lang="es-MX"/>
        </a:p>
      </dgm:t>
    </dgm:pt>
  </dgm:ptLst>
  <dgm:cxnLst>
    <dgm:cxn modelId="{2D87A166-65DE-4DE3-87E0-75747396C8BB}" srcId="{0DEABB9B-E2F8-4D32-BE75-2F2FE100B968}" destId="{18E9889E-9EC9-4233-9077-91546A39522B}" srcOrd="0" destOrd="0" parTransId="{46DF0ABF-B9D0-4D5A-B01E-1845B468910B}" sibTransId="{645A8DFC-08D8-4D53-A1CF-3FF4A9391A87}"/>
    <dgm:cxn modelId="{5F9F101E-8707-47EC-94E6-60ACEC080293}" type="presOf" srcId="{2C4C42E7-3EDC-4095-BD93-0D0F41EE568D}" destId="{E9B96A40-3027-42CF-BA12-2AFE30283D18}" srcOrd="1" destOrd="0" presId="urn:microsoft.com/office/officeart/2008/layout/HorizontalMultiLevelHierarchy"/>
    <dgm:cxn modelId="{E198121C-FB7C-47B3-BA48-E6CBCE4CA2CC}" srcId="{0DEABB9B-E2F8-4D32-BE75-2F2FE100B968}" destId="{78575C8A-54F1-438C-861E-56F68D4844B1}" srcOrd="1" destOrd="0" parTransId="{2C4C42E7-3EDC-4095-BD93-0D0F41EE568D}" sibTransId="{5B24A397-11C7-446A-A4AA-90D054B0E57D}"/>
    <dgm:cxn modelId="{7E591489-E9DA-4776-B439-3F01860AF5F7}" type="presOf" srcId="{1B2C7052-223A-4DB7-BFF0-88242AA2FA98}" destId="{0AEB4073-30AA-417E-8FC9-0ED12EAEAADE}"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EEC215BD-EC79-4C71-8E2A-D4749EAE6005}" type="presOf" srcId="{0DEABB9B-E2F8-4D32-BE75-2F2FE100B968}" destId="{7A5070B3-A6F6-4A56-83AB-2721E9B71397}" srcOrd="0" destOrd="0" presId="urn:microsoft.com/office/officeart/2008/layout/HorizontalMultiLevelHierarchy"/>
    <dgm:cxn modelId="{22050C77-A613-48AC-93C6-F525C55FF8E7}" type="presOf" srcId="{78575C8A-54F1-438C-861E-56F68D4844B1}" destId="{D5CA1EC6-AF12-460E-B95D-9CC479E59D5C}" srcOrd="0" destOrd="0" presId="urn:microsoft.com/office/officeart/2008/layout/HorizontalMultiLevelHierarchy"/>
    <dgm:cxn modelId="{52D84C2E-9DA8-46FA-8BE0-0E0A08B36F79}" type="presOf" srcId="{0C20B8DB-170E-48D4-94C7-04B1D74F4E37}" destId="{1717008B-29AA-48B0-92EE-12FA7ACFD024}" srcOrd="0" destOrd="0" presId="urn:microsoft.com/office/officeart/2008/layout/HorizontalMultiLevelHierarchy"/>
    <dgm:cxn modelId="{8D4EF64E-8C78-4B62-BBAB-20AC4744036A}" type="presOf" srcId="{1B2C7052-223A-4DB7-BFF0-88242AA2FA98}" destId="{57318348-6B19-4E34-B431-A7DDBF446F83}" srcOrd="0" destOrd="0" presId="urn:microsoft.com/office/officeart/2008/layout/HorizontalMultiLevelHierarchy"/>
    <dgm:cxn modelId="{6427BB5A-319C-4E1E-87CA-7C39E3475988}" type="presOf" srcId="{2C4C42E7-3EDC-4095-BD93-0D0F41EE568D}" destId="{3CEFC382-587C-41AF-9CF8-8C9B854F86B9}" srcOrd="0" destOrd="0" presId="urn:microsoft.com/office/officeart/2008/layout/HorizontalMultiLevelHierarchy"/>
    <dgm:cxn modelId="{6AB7B2BF-2E4F-4252-90CC-C18379CC1884}" type="presOf" srcId="{46DF0ABF-B9D0-4D5A-B01E-1845B468910B}" destId="{8BE7463B-2E29-4556-B87D-2E22FD0028E6}" srcOrd="0" destOrd="0" presId="urn:microsoft.com/office/officeart/2008/layout/HorizontalMultiLevelHierarchy"/>
    <dgm:cxn modelId="{A1A6D47A-9C7E-4FF0-BCC2-0E244E03596F}" type="presOf" srcId="{46DF0ABF-B9D0-4D5A-B01E-1845B468910B}" destId="{A18B9784-199D-49B4-BAFC-43CA26B8FE12}" srcOrd="1" destOrd="0" presId="urn:microsoft.com/office/officeart/2008/layout/HorizontalMultiLevelHierarchy"/>
    <dgm:cxn modelId="{B4E9F6FB-E8FD-4C6E-AA5A-6667D6B2225A}" type="presOf" srcId="{63CB2D90-5300-4A1B-AEF7-FCE9DD09E31E}" destId="{14FAAB77-D9B1-42D4-B4F5-40DC38AF7B4D}" srcOrd="0" destOrd="0" presId="urn:microsoft.com/office/officeart/2008/layout/HorizontalMultiLevelHierarchy"/>
    <dgm:cxn modelId="{6DA0C4E1-6262-468F-963E-E961E29AC2D7}" type="presOf" srcId="{18E9889E-9EC9-4233-9077-91546A39522B}" destId="{B0285BB3-B873-49D6-A506-D4CEEBDE65D3}" srcOrd="0" destOrd="0" presId="urn:microsoft.com/office/officeart/2008/layout/HorizontalMultiLevelHierarchy"/>
    <dgm:cxn modelId="{DDED8E95-C662-4C4A-A5A6-221A8AE1C6A7}" srcId="{63CB2D90-5300-4A1B-AEF7-FCE9DD09E31E}" destId="{0DEABB9B-E2F8-4D32-BE75-2F2FE100B968}" srcOrd="0" destOrd="0" parTransId="{1B2C7052-223A-4DB7-BFF0-88242AA2FA98}" sibTransId="{07EC7322-09CB-40F0-BE11-05700E70B232}"/>
    <dgm:cxn modelId="{61429DAF-6809-4339-87EC-64A54092C767}" type="presParOf" srcId="{1717008B-29AA-48B0-92EE-12FA7ACFD024}" destId="{523D94E2-FA30-4E65-8873-DAC0A0FF3E11}" srcOrd="0" destOrd="0" presId="urn:microsoft.com/office/officeart/2008/layout/HorizontalMultiLevelHierarchy"/>
    <dgm:cxn modelId="{36D9A19E-7BA7-43C4-BE07-80AA121D8B84}" type="presParOf" srcId="{523D94E2-FA30-4E65-8873-DAC0A0FF3E11}" destId="{14FAAB77-D9B1-42D4-B4F5-40DC38AF7B4D}" srcOrd="0" destOrd="0" presId="urn:microsoft.com/office/officeart/2008/layout/HorizontalMultiLevelHierarchy"/>
    <dgm:cxn modelId="{385F3343-EB7F-434F-A180-66BC3257F556}" type="presParOf" srcId="{523D94E2-FA30-4E65-8873-DAC0A0FF3E11}" destId="{BE7C0F10-9542-4D60-8309-063CE4E56CC2}" srcOrd="1" destOrd="0" presId="urn:microsoft.com/office/officeart/2008/layout/HorizontalMultiLevelHierarchy"/>
    <dgm:cxn modelId="{90F646B6-2126-4871-9590-07D438694490}" type="presParOf" srcId="{BE7C0F10-9542-4D60-8309-063CE4E56CC2}" destId="{57318348-6B19-4E34-B431-A7DDBF446F83}" srcOrd="0" destOrd="0" presId="urn:microsoft.com/office/officeart/2008/layout/HorizontalMultiLevelHierarchy"/>
    <dgm:cxn modelId="{A6A8D11F-ECDD-48B1-B608-4FB15871386E}" type="presParOf" srcId="{57318348-6B19-4E34-B431-A7DDBF446F83}" destId="{0AEB4073-30AA-417E-8FC9-0ED12EAEAADE}" srcOrd="0" destOrd="0" presId="urn:microsoft.com/office/officeart/2008/layout/HorizontalMultiLevelHierarchy"/>
    <dgm:cxn modelId="{E1E3F85F-ECE6-41F5-BF85-B6D3204B384F}" type="presParOf" srcId="{BE7C0F10-9542-4D60-8309-063CE4E56CC2}" destId="{2E53BE88-3FCB-4B2D-B8E0-C56485D38EA7}" srcOrd="1" destOrd="0" presId="urn:microsoft.com/office/officeart/2008/layout/HorizontalMultiLevelHierarchy"/>
    <dgm:cxn modelId="{2E5C8D68-C803-42D5-B18C-1FBD4C83EC4B}" type="presParOf" srcId="{2E53BE88-3FCB-4B2D-B8E0-C56485D38EA7}" destId="{7A5070B3-A6F6-4A56-83AB-2721E9B71397}" srcOrd="0" destOrd="0" presId="urn:microsoft.com/office/officeart/2008/layout/HorizontalMultiLevelHierarchy"/>
    <dgm:cxn modelId="{7D8D6F67-7224-4997-928A-9F0BDFB6FCB1}" type="presParOf" srcId="{2E53BE88-3FCB-4B2D-B8E0-C56485D38EA7}" destId="{74DCF631-EE08-469D-8A73-339C1431F5D4}" srcOrd="1" destOrd="0" presId="urn:microsoft.com/office/officeart/2008/layout/HorizontalMultiLevelHierarchy"/>
    <dgm:cxn modelId="{4A18CFC4-A3DE-4ED9-B62A-6574CB2FF835}" type="presParOf" srcId="{74DCF631-EE08-469D-8A73-339C1431F5D4}" destId="{8BE7463B-2E29-4556-B87D-2E22FD0028E6}" srcOrd="0" destOrd="0" presId="urn:microsoft.com/office/officeart/2008/layout/HorizontalMultiLevelHierarchy"/>
    <dgm:cxn modelId="{F1C96627-7073-4E3D-B04F-D2412906E19A}" type="presParOf" srcId="{8BE7463B-2E29-4556-B87D-2E22FD0028E6}" destId="{A18B9784-199D-49B4-BAFC-43CA26B8FE12}" srcOrd="0" destOrd="0" presId="urn:microsoft.com/office/officeart/2008/layout/HorizontalMultiLevelHierarchy"/>
    <dgm:cxn modelId="{9F75C293-1F15-493B-8F76-FE0D6C7F70D8}" type="presParOf" srcId="{74DCF631-EE08-469D-8A73-339C1431F5D4}" destId="{47B0CFF7-3892-4340-8E78-E9C51A18A7DA}" srcOrd="1" destOrd="0" presId="urn:microsoft.com/office/officeart/2008/layout/HorizontalMultiLevelHierarchy"/>
    <dgm:cxn modelId="{84CD29A8-2C6E-4E5E-BCB0-C14F696D214D}" type="presParOf" srcId="{47B0CFF7-3892-4340-8E78-E9C51A18A7DA}" destId="{B0285BB3-B873-49D6-A506-D4CEEBDE65D3}" srcOrd="0" destOrd="0" presId="urn:microsoft.com/office/officeart/2008/layout/HorizontalMultiLevelHierarchy"/>
    <dgm:cxn modelId="{3FBC136E-0D24-4038-9020-7A5D01B688F6}" type="presParOf" srcId="{47B0CFF7-3892-4340-8E78-E9C51A18A7DA}" destId="{84CB31EE-069B-4BB7-9EF0-5ED8B8D4E359}" srcOrd="1" destOrd="0" presId="urn:microsoft.com/office/officeart/2008/layout/HorizontalMultiLevelHierarchy"/>
    <dgm:cxn modelId="{276FBD1A-4F96-48FD-A615-CA06316071E5}" type="presParOf" srcId="{74DCF631-EE08-469D-8A73-339C1431F5D4}" destId="{3CEFC382-587C-41AF-9CF8-8C9B854F86B9}" srcOrd="2" destOrd="0" presId="urn:microsoft.com/office/officeart/2008/layout/HorizontalMultiLevelHierarchy"/>
    <dgm:cxn modelId="{E9CCED5F-9C62-4DA2-A559-675F1341F975}" type="presParOf" srcId="{3CEFC382-587C-41AF-9CF8-8C9B854F86B9}" destId="{E9B96A40-3027-42CF-BA12-2AFE30283D18}" srcOrd="0" destOrd="0" presId="urn:microsoft.com/office/officeart/2008/layout/HorizontalMultiLevelHierarchy"/>
    <dgm:cxn modelId="{4CEBD942-9B82-4FF0-B6BF-3183E9BA60DA}" type="presParOf" srcId="{74DCF631-EE08-469D-8A73-339C1431F5D4}" destId="{66D47CDC-7FC1-426E-931A-AFAAFF7EEF2B}" srcOrd="3" destOrd="0" presId="urn:microsoft.com/office/officeart/2008/layout/HorizontalMultiLevelHierarchy"/>
    <dgm:cxn modelId="{9EDBA24D-645F-4B9F-BFCB-47E736B77A85}" type="presParOf" srcId="{66D47CDC-7FC1-426E-931A-AFAAFF7EEF2B}" destId="{D5CA1EC6-AF12-460E-B95D-9CC479E59D5C}" srcOrd="0" destOrd="0" presId="urn:microsoft.com/office/officeart/2008/layout/HorizontalMultiLevelHierarchy"/>
    <dgm:cxn modelId="{62381FBB-04C3-462C-A930-4CACF16AFE00}" type="presParOf" srcId="{66D47CDC-7FC1-426E-931A-AFAAFF7EEF2B}" destId="{D19396A3-A179-47AA-97A1-337B47494EF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8F42E975-E9D7-48E2-97B2-BE34A81891C9}"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5" qsCatId="simple"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400" b="1" dirty="0" smtClean="0"/>
            <a:t>COMITÉ COORDINADOR </a:t>
          </a:r>
          <a:endParaRPr lang="es-MX" sz="24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2400" b="1" dirty="0" smtClean="0"/>
            <a:t>OTRAS FUNCIONES:</a:t>
          </a:r>
          <a:endParaRPr lang="es-MX" sz="2400" b="1" dirty="0"/>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18E9889E-9EC9-4233-9077-91546A39522B}">
      <dgm:prSet phldrT="[Texto]" custT="1"/>
      <dgm:spPr/>
      <dgm:t>
        <a:bodyPr/>
        <a:lstStyle/>
        <a:p>
          <a:pPr algn="ctr"/>
          <a:r>
            <a:rPr lang="es-MX" sz="2400" b="1" dirty="0" smtClean="0"/>
            <a:t>EMITE RECOMENDACIONES</a:t>
          </a:r>
        </a:p>
      </dgm:t>
    </dgm:pt>
    <dgm:pt modelId="{46DF0ABF-B9D0-4D5A-B01E-1845B468910B}" type="parTrans" cxnId="{2D87A166-65DE-4DE3-87E0-75747396C8BB}">
      <dgm:prSet/>
      <dgm:spPr/>
      <dgm:t>
        <a:bodyPr/>
        <a:lstStyle/>
        <a:p>
          <a:endParaRPr lang="es-MX"/>
        </a:p>
      </dgm:t>
    </dgm:pt>
    <dgm:pt modelId="{645A8DFC-08D8-4D53-A1CF-3FF4A9391A87}" type="sibTrans" cxnId="{2D87A166-65DE-4DE3-87E0-75747396C8BB}">
      <dgm:prSet/>
      <dgm:spPr/>
      <dgm:t>
        <a:bodyPr/>
        <a:lstStyle/>
        <a:p>
          <a:endParaRPr lang="es-MX"/>
        </a:p>
      </dgm:t>
    </dgm:pt>
    <dgm:pt modelId="{F2E00C28-9C4F-4E85-8951-43627B5D5798}">
      <dgm:prSet phldrT="[Texto]" custT="1"/>
      <dgm:spPr/>
      <dgm:t>
        <a:bodyPr/>
        <a:lstStyle/>
        <a:p>
          <a:pPr algn="ctr"/>
          <a:r>
            <a:rPr lang="es-MX" sz="2400" b="1" dirty="0" smtClean="0"/>
            <a:t>CELEBRA CONVENIOS</a:t>
          </a:r>
          <a:endParaRPr lang="es-MX" sz="2400" b="1" dirty="0"/>
        </a:p>
      </dgm:t>
    </dgm:pt>
    <dgm:pt modelId="{D5F71DBA-3842-42DA-B52C-1F269EBF016D}" type="parTrans" cxnId="{7938BF14-0B9F-4259-8C61-F3BA34B91385}">
      <dgm:prSet/>
      <dgm:spPr/>
      <dgm:t>
        <a:bodyPr/>
        <a:lstStyle/>
        <a:p>
          <a:endParaRPr lang="es-MX"/>
        </a:p>
      </dgm:t>
    </dgm:pt>
    <dgm:pt modelId="{EDC5DEE1-70BD-4067-BADB-2269F7E02FEB}" type="sibTrans" cxnId="{7938BF14-0B9F-4259-8C61-F3BA34B91385}">
      <dgm:prSet/>
      <dgm:spPr/>
      <dgm:t>
        <a:bodyPr/>
        <a:lstStyle/>
        <a:p>
          <a:endParaRPr lang="es-MX"/>
        </a:p>
      </dgm:t>
    </dgm:pt>
    <dgm:pt modelId="{4E0B50C3-D8C1-4B10-87DA-5379961BE20D}">
      <dgm:prSet phldrT="[Texto]" custT="1"/>
      <dgm:spPr/>
      <dgm:t>
        <a:bodyPr/>
        <a:lstStyle/>
        <a:p>
          <a:pPr algn="ctr"/>
          <a:r>
            <a:rPr lang="es-MX" sz="2400" b="1" dirty="0" smtClean="0"/>
            <a:t>SUSCRIBE CONVENIOS CON AUTORIDADES FINANCIERAS Y FISCALES</a:t>
          </a:r>
          <a:endParaRPr lang="es-MX" sz="2400" b="1" dirty="0"/>
        </a:p>
      </dgm:t>
    </dgm:pt>
    <dgm:pt modelId="{49A71C52-0D1B-40EE-AB57-72CFE9DC05B5}" type="parTrans" cxnId="{8287053B-DC39-4B76-B615-137D63A56619}">
      <dgm:prSet/>
      <dgm:spPr/>
      <dgm:t>
        <a:bodyPr/>
        <a:lstStyle/>
        <a:p>
          <a:endParaRPr lang="es-MX"/>
        </a:p>
      </dgm:t>
    </dgm:pt>
    <dgm:pt modelId="{DFD95F33-2368-4BE4-A7D2-B6F69C5481C0}" type="sibTrans" cxnId="{8287053B-DC39-4B76-B615-137D63A56619}">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57318348-6B19-4E34-B431-A7DDBF446F83}" type="pres">
      <dgm:prSet presAssocID="{1B2C7052-223A-4DB7-BFF0-88242AA2FA98}" presName="conn2-1" presStyleLbl="parChTrans1D2" presStyleIdx="0" presStyleCnt="1"/>
      <dgm:spPr/>
      <dgm:t>
        <a:bodyPr/>
        <a:lstStyle/>
        <a:p>
          <a:endParaRPr lang="es-MX"/>
        </a:p>
      </dgm:t>
    </dgm:pt>
    <dgm:pt modelId="{0AEB4073-30AA-417E-8FC9-0ED12EAEAADE}" type="pres">
      <dgm:prSet presAssocID="{1B2C7052-223A-4DB7-BFF0-88242AA2FA98}" presName="connTx" presStyleLbl="parChTrans1D2" presStyleIdx="0" presStyleCnt="1"/>
      <dgm:spPr/>
      <dgm:t>
        <a:bodyPr/>
        <a:lstStyle/>
        <a:p>
          <a:endParaRPr lang="es-MX"/>
        </a:p>
      </dgm:t>
    </dgm:pt>
    <dgm:pt modelId="{2E53BE88-3FCB-4B2D-B8E0-C56485D38EA7}" type="pres">
      <dgm:prSet presAssocID="{0DEABB9B-E2F8-4D32-BE75-2F2FE100B968}" presName="root2" presStyleCnt="0"/>
      <dgm:spPr/>
      <dgm:t>
        <a:bodyPr/>
        <a:lstStyle/>
        <a:p>
          <a:endParaRPr lang="es-MX"/>
        </a:p>
      </dgm:t>
    </dgm:pt>
    <dgm:pt modelId="{7A5070B3-A6F6-4A56-83AB-2721E9B71397}" type="pres">
      <dgm:prSet presAssocID="{0DEABB9B-E2F8-4D32-BE75-2F2FE100B968}" presName="LevelTwoTextNode" presStyleLbl="node2" presStyleIdx="0" presStyleCnt="1">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t>
        <a:bodyPr/>
        <a:lstStyle/>
        <a:p>
          <a:endParaRPr lang="es-MX"/>
        </a:p>
      </dgm:t>
    </dgm:pt>
    <dgm:pt modelId="{8BE7463B-2E29-4556-B87D-2E22FD0028E6}" type="pres">
      <dgm:prSet presAssocID="{46DF0ABF-B9D0-4D5A-B01E-1845B468910B}" presName="conn2-1" presStyleLbl="parChTrans1D3" presStyleIdx="0" presStyleCnt="3"/>
      <dgm:spPr/>
      <dgm:t>
        <a:bodyPr/>
        <a:lstStyle/>
        <a:p>
          <a:endParaRPr lang="es-MX"/>
        </a:p>
      </dgm:t>
    </dgm:pt>
    <dgm:pt modelId="{A18B9784-199D-49B4-BAFC-43CA26B8FE12}" type="pres">
      <dgm:prSet presAssocID="{46DF0ABF-B9D0-4D5A-B01E-1845B468910B}" presName="connTx" presStyleLbl="parChTrans1D3" presStyleIdx="0" presStyleCnt="3"/>
      <dgm:spPr/>
      <dgm:t>
        <a:bodyPr/>
        <a:lstStyle/>
        <a:p>
          <a:endParaRPr lang="es-MX"/>
        </a:p>
      </dgm:t>
    </dgm:pt>
    <dgm:pt modelId="{47B0CFF7-3892-4340-8E78-E9C51A18A7DA}" type="pres">
      <dgm:prSet presAssocID="{18E9889E-9EC9-4233-9077-91546A39522B}" presName="root2" presStyleCnt="0"/>
      <dgm:spPr/>
      <dgm:t>
        <a:bodyPr/>
        <a:lstStyle/>
        <a:p>
          <a:endParaRPr lang="es-MX"/>
        </a:p>
      </dgm:t>
    </dgm:pt>
    <dgm:pt modelId="{B0285BB3-B873-49D6-A506-D4CEEBDE65D3}" type="pres">
      <dgm:prSet presAssocID="{18E9889E-9EC9-4233-9077-91546A39522B}" presName="LevelTwoTextNode" presStyleLbl="node3" presStyleIdx="0" presStyleCnt="3" custScaleX="135835" custScaleY="147637" custLinFactNeighborX="-2020" custLinFactNeighborY="-86444">
        <dgm:presLayoutVars>
          <dgm:chPref val="3"/>
        </dgm:presLayoutVars>
      </dgm:prSet>
      <dgm:spPr/>
      <dgm:t>
        <a:bodyPr/>
        <a:lstStyle/>
        <a:p>
          <a:endParaRPr lang="es-MX"/>
        </a:p>
      </dgm:t>
    </dgm:pt>
    <dgm:pt modelId="{84CB31EE-069B-4BB7-9EF0-5ED8B8D4E359}" type="pres">
      <dgm:prSet presAssocID="{18E9889E-9EC9-4233-9077-91546A39522B}" presName="level3hierChild" presStyleCnt="0"/>
      <dgm:spPr/>
      <dgm:t>
        <a:bodyPr/>
        <a:lstStyle/>
        <a:p>
          <a:endParaRPr lang="es-MX"/>
        </a:p>
      </dgm:t>
    </dgm:pt>
    <dgm:pt modelId="{E8DE8507-ADB1-4C1B-AF94-D529DE621F55}" type="pres">
      <dgm:prSet presAssocID="{D5F71DBA-3842-42DA-B52C-1F269EBF016D}" presName="conn2-1" presStyleLbl="parChTrans1D3" presStyleIdx="1" presStyleCnt="3"/>
      <dgm:spPr/>
      <dgm:t>
        <a:bodyPr/>
        <a:lstStyle/>
        <a:p>
          <a:endParaRPr lang="es-MX"/>
        </a:p>
      </dgm:t>
    </dgm:pt>
    <dgm:pt modelId="{4DDE2065-A8F3-4F06-A7D1-819E2C5E0CC2}" type="pres">
      <dgm:prSet presAssocID="{D5F71DBA-3842-42DA-B52C-1F269EBF016D}" presName="connTx" presStyleLbl="parChTrans1D3" presStyleIdx="1" presStyleCnt="3"/>
      <dgm:spPr/>
      <dgm:t>
        <a:bodyPr/>
        <a:lstStyle/>
        <a:p>
          <a:endParaRPr lang="es-MX"/>
        </a:p>
      </dgm:t>
    </dgm:pt>
    <dgm:pt modelId="{6A1AC7F7-CB04-4EC4-AC1C-118D3AB53519}" type="pres">
      <dgm:prSet presAssocID="{F2E00C28-9C4F-4E85-8951-43627B5D5798}" presName="root2" presStyleCnt="0"/>
      <dgm:spPr/>
      <dgm:t>
        <a:bodyPr/>
        <a:lstStyle/>
        <a:p>
          <a:endParaRPr lang="es-MX"/>
        </a:p>
      </dgm:t>
    </dgm:pt>
    <dgm:pt modelId="{CC19F7B9-E97D-4C75-8BB0-9053F3DD733D}" type="pres">
      <dgm:prSet presAssocID="{F2E00C28-9C4F-4E85-8951-43627B5D5798}" presName="LevelTwoTextNode" presStyleLbl="node3" presStyleIdx="1" presStyleCnt="3" custScaleX="134522" custScaleY="144950" custLinFactNeighborX="445" custLinFactNeighborY="-49782">
        <dgm:presLayoutVars>
          <dgm:chPref val="3"/>
        </dgm:presLayoutVars>
      </dgm:prSet>
      <dgm:spPr/>
      <dgm:t>
        <a:bodyPr/>
        <a:lstStyle/>
        <a:p>
          <a:endParaRPr lang="es-MX"/>
        </a:p>
      </dgm:t>
    </dgm:pt>
    <dgm:pt modelId="{E35E1A2B-9375-4435-8E22-E3189143102D}" type="pres">
      <dgm:prSet presAssocID="{F2E00C28-9C4F-4E85-8951-43627B5D5798}" presName="level3hierChild" presStyleCnt="0"/>
      <dgm:spPr/>
      <dgm:t>
        <a:bodyPr/>
        <a:lstStyle/>
        <a:p>
          <a:endParaRPr lang="es-MX"/>
        </a:p>
      </dgm:t>
    </dgm:pt>
    <dgm:pt modelId="{5FFB72A9-BD89-4735-BD1B-370F4F4A4AC7}" type="pres">
      <dgm:prSet presAssocID="{49A71C52-0D1B-40EE-AB57-72CFE9DC05B5}" presName="conn2-1" presStyleLbl="parChTrans1D3" presStyleIdx="2" presStyleCnt="3"/>
      <dgm:spPr/>
      <dgm:t>
        <a:bodyPr/>
        <a:lstStyle/>
        <a:p>
          <a:endParaRPr lang="es-MX"/>
        </a:p>
      </dgm:t>
    </dgm:pt>
    <dgm:pt modelId="{5C21E80F-F4CF-474B-AE20-3064B508FF1D}" type="pres">
      <dgm:prSet presAssocID="{49A71C52-0D1B-40EE-AB57-72CFE9DC05B5}" presName="connTx" presStyleLbl="parChTrans1D3" presStyleIdx="2" presStyleCnt="3"/>
      <dgm:spPr/>
      <dgm:t>
        <a:bodyPr/>
        <a:lstStyle/>
        <a:p>
          <a:endParaRPr lang="es-MX"/>
        </a:p>
      </dgm:t>
    </dgm:pt>
    <dgm:pt modelId="{41DBEE47-8632-4322-86F4-122B388202B6}" type="pres">
      <dgm:prSet presAssocID="{4E0B50C3-D8C1-4B10-87DA-5379961BE20D}" presName="root2" presStyleCnt="0"/>
      <dgm:spPr/>
      <dgm:t>
        <a:bodyPr/>
        <a:lstStyle/>
        <a:p>
          <a:endParaRPr lang="es-MX"/>
        </a:p>
      </dgm:t>
    </dgm:pt>
    <dgm:pt modelId="{1F61CB56-ED77-4A73-A289-BAFD648CBCD8}" type="pres">
      <dgm:prSet presAssocID="{4E0B50C3-D8C1-4B10-87DA-5379961BE20D}" presName="LevelTwoTextNode" presStyleLbl="node3" presStyleIdx="2" presStyleCnt="3" custScaleX="134522" custScaleY="226902" custLinFactNeighborX="445" custLinFactNeighborY="-17530">
        <dgm:presLayoutVars>
          <dgm:chPref val="3"/>
        </dgm:presLayoutVars>
      </dgm:prSet>
      <dgm:spPr/>
      <dgm:t>
        <a:bodyPr/>
        <a:lstStyle/>
        <a:p>
          <a:endParaRPr lang="es-MX"/>
        </a:p>
      </dgm:t>
    </dgm:pt>
    <dgm:pt modelId="{BE4754D4-95C2-445D-A9D6-01BCC64BAF76}" type="pres">
      <dgm:prSet presAssocID="{4E0B50C3-D8C1-4B10-87DA-5379961BE20D}" presName="level3hierChild" presStyleCnt="0"/>
      <dgm:spPr/>
      <dgm:t>
        <a:bodyPr/>
        <a:lstStyle/>
        <a:p>
          <a:endParaRPr lang="es-MX"/>
        </a:p>
      </dgm:t>
    </dgm:pt>
  </dgm:ptLst>
  <dgm:cxnLst>
    <dgm:cxn modelId="{95E43453-1476-4C3E-9DF5-B76F2A6CCEE6}" type="presOf" srcId="{0DEABB9B-E2F8-4D32-BE75-2F2FE100B968}" destId="{7A5070B3-A6F6-4A56-83AB-2721E9B71397}" srcOrd="0" destOrd="0" presId="urn:microsoft.com/office/officeart/2008/layout/HorizontalMultiLevelHierarchy"/>
    <dgm:cxn modelId="{2B29AC97-DCF8-4E2C-A4F5-5A47362D7ED5}" type="presOf" srcId="{1B2C7052-223A-4DB7-BFF0-88242AA2FA98}" destId="{0AEB4073-30AA-417E-8FC9-0ED12EAEAADE}" srcOrd="1" destOrd="0" presId="urn:microsoft.com/office/officeart/2008/layout/HorizontalMultiLevelHierarchy"/>
    <dgm:cxn modelId="{7938BF14-0B9F-4259-8C61-F3BA34B91385}" srcId="{0DEABB9B-E2F8-4D32-BE75-2F2FE100B968}" destId="{F2E00C28-9C4F-4E85-8951-43627B5D5798}" srcOrd="1" destOrd="0" parTransId="{D5F71DBA-3842-42DA-B52C-1F269EBF016D}" sibTransId="{EDC5DEE1-70BD-4067-BADB-2269F7E02FEB}"/>
    <dgm:cxn modelId="{DECD54B2-2896-4498-95F3-69C687B80B5F}" type="presOf" srcId="{F2E00C28-9C4F-4E85-8951-43627B5D5798}" destId="{CC19F7B9-E97D-4C75-8BB0-9053F3DD733D}" srcOrd="0" destOrd="0" presId="urn:microsoft.com/office/officeart/2008/layout/HorizontalMultiLevelHierarchy"/>
    <dgm:cxn modelId="{2D87A166-65DE-4DE3-87E0-75747396C8BB}" srcId="{0DEABB9B-E2F8-4D32-BE75-2F2FE100B968}" destId="{18E9889E-9EC9-4233-9077-91546A39522B}" srcOrd="0" destOrd="0" parTransId="{46DF0ABF-B9D0-4D5A-B01E-1845B468910B}" sibTransId="{645A8DFC-08D8-4D53-A1CF-3FF4A9391A87}"/>
    <dgm:cxn modelId="{55ECAA4A-3DAA-4C34-B73D-B6307BD49B9D}" type="presOf" srcId="{D5F71DBA-3842-42DA-B52C-1F269EBF016D}" destId="{4DDE2065-A8F3-4F06-A7D1-819E2C5E0CC2}" srcOrd="1" destOrd="0" presId="urn:microsoft.com/office/officeart/2008/layout/HorizontalMultiLevelHierarchy"/>
    <dgm:cxn modelId="{648A6724-248A-4989-8427-76C47274A61E}" type="presOf" srcId="{18E9889E-9EC9-4233-9077-91546A39522B}" destId="{B0285BB3-B873-49D6-A506-D4CEEBDE65D3}" srcOrd="0" destOrd="0" presId="urn:microsoft.com/office/officeart/2008/layout/HorizontalMultiLevelHierarchy"/>
    <dgm:cxn modelId="{A9F47BFE-7C99-42C2-BF34-C6C36FEF0B92}" type="presOf" srcId="{4E0B50C3-D8C1-4B10-87DA-5379961BE20D}" destId="{1F61CB56-ED77-4A73-A289-BAFD648CBCD8}"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4A7F2870-F095-4A0E-AE4F-0A832B579F10}" type="presOf" srcId="{D5F71DBA-3842-42DA-B52C-1F269EBF016D}" destId="{E8DE8507-ADB1-4C1B-AF94-D529DE621F55}" srcOrd="0" destOrd="0" presId="urn:microsoft.com/office/officeart/2008/layout/HorizontalMultiLevelHierarchy"/>
    <dgm:cxn modelId="{94E020CE-2277-40B3-97F3-34A33B71C830}" type="presOf" srcId="{63CB2D90-5300-4A1B-AEF7-FCE9DD09E31E}" destId="{14FAAB77-D9B1-42D4-B4F5-40DC38AF7B4D}" srcOrd="0" destOrd="0" presId="urn:microsoft.com/office/officeart/2008/layout/HorizontalMultiLevelHierarchy"/>
    <dgm:cxn modelId="{DDED8E95-C662-4C4A-A5A6-221A8AE1C6A7}" srcId="{63CB2D90-5300-4A1B-AEF7-FCE9DD09E31E}" destId="{0DEABB9B-E2F8-4D32-BE75-2F2FE100B968}" srcOrd="0" destOrd="0" parTransId="{1B2C7052-223A-4DB7-BFF0-88242AA2FA98}" sibTransId="{07EC7322-09CB-40F0-BE11-05700E70B232}"/>
    <dgm:cxn modelId="{E4B10F83-8296-4163-8783-8221BC685B70}" type="presOf" srcId="{1B2C7052-223A-4DB7-BFF0-88242AA2FA98}" destId="{57318348-6B19-4E34-B431-A7DDBF446F83}" srcOrd="0" destOrd="0" presId="urn:microsoft.com/office/officeart/2008/layout/HorizontalMultiLevelHierarchy"/>
    <dgm:cxn modelId="{E7416A93-0E97-45B7-970F-50C8FE465A56}" type="presOf" srcId="{0C20B8DB-170E-48D4-94C7-04B1D74F4E37}" destId="{1717008B-29AA-48B0-92EE-12FA7ACFD024}" srcOrd="0" destOrd="0" presId="urn:microsoft.com/office/officeart/2008/layout/HorizontalMultiLevelHierarchy"/>
    <dgm:cxn modelId="{8287053B-DC39-4B76-B615-137D63A56619}" srcId="{0DEABB9B-E2F8-4D32-BE75-2F2FE100B968}" destId="{4E0B50C3-D8C1-4B10-87DA-5379961BE20D}" srcOrd="2" destOrd="0" parTransId="{49A71C52-0D1B-40EE-AB57-72CFE9DC05B5}" sibTransId="{DFD95F33-2368-4BE4-A7D2-B6F69C5481C0}"/>
    <dgm:cxn modelId="{AE149689-0B96-4C1E-AAF6-92413206289A}" type="presOf" srcId="{49A71C52-0D1B-40EE-AB57-72CFE9DC05B5}" destId="{5FFB72A9-BD89-4735-BD1B-370F4F4A4AC7}" srcOrd="0" destOrd="0" presId="urn:microsoft.com/office/officeart/2008/layout/HorizontalMultiLevelHierarchy"/>
    <dgm:cxn modelId="{3B024655-BA3B-4ABA-8F24-E450B91BF2AA}" type="presOf" srcId="{46DF0ABF-B9D0-4D5A-B01E-1845B468910B}" destId="{A18B9784-199D-49B4-BAFC-43CA26B8FE12}" srcOrd="1" destOrd="0" presId="urn:microsoft.com/office/officeart/2008/layout/HorizontalMultiLevelHierarchy"/>
    <dgm:cxn modelId="{F59AFCBA-F6EB-4BB1-AE52-D3B356802D3C}" type="presOf" srcId="{49A71C52-0D1B-40EE-AB57-72CFE9DC05B5}" destId="{5C21E80F-F4CF-474B-AE20-3064B508FF1D}" srcOrd="1" destOrd="0" presId="urn:microsoft.com/office/officeart/2008/layout/HorizontalMultiLevelHierarchy"/>
    <dgm:cxn modelId="{5C858572-CDDF-4D82-92AA-37BDC2EACE56}" type="presOf" srcId="{46DF0ABF-B9D0-4D5A-B01E-1845B468910B}" destId="{8BE7463B-2E29-4556-B87D-2E22FD0028E6}" srcOrd="0" destOrd="0" presId="urn:microsoft.com/office/officeart/2008/layout/HorizontalMultiLevelHierarchy"/>
    <dgm:cxn modelId="{D318A34B-65F6-4035-9032-A43D5249E229}" type="presParOf" srcId="{1717008B-29AA-48B0-92EE-12FA7ACFD024}" destId="{523D94E2-FA30-4E65-8873-DAC0A0FF3E11}" srcOrd="0" destOrd="0" presId="urn:microsoft.com/office/officeart/2008/layout/HorizontalMultiLevelHierarchy"/>
    <dgm:cxn modelId="{7CD042B4-D343-4ED8-90E4-C0C12333C045}" type="presParOf" srcId="{523D94E2-FA30-4E65-8873-DAC0A0FF3E11}" destId="{14FAAB77-D9B1-42D4-B4F5-40DC38AF7B4D}" srcOrd="0" destOrd="0" presId="urn:microsoft.com/office/officeart/2008/layout/HorizontalMultiLevelHierarchy"/>
    <dgm:cxn modelId="{F7EFA506-6800-4FC8-B76E-E74913D2EF29}" type="presParOf" srcId="{523D94E2-FA30-4E65-8873-DAC0A0FF3E11}" destId="{BE7C0F10-9542-4D60-8309-063CE4E56CC2}" srcOrd="1" destOrd="0" presId="urn:microsoft.com/office/officeart/2008/layout/HorizontalMultiLevelHierarchy"/>
    <dgm:cxn modelId="{EDFA6C6E-B155-4637-9470-B7A4710989A5}" type="presParOf" srcId="{BE7C0F10-9542-4D60-8309-063CE4E56CC2}" destId="{57318348-6B19-4E34-B431-A7DDBF446F83}" srcOrd="0" destOrd="0" presId="urn:microsoft.com/office/officeart/2008/layout/HorizontalMultiLevelHierarchy"/>
    <dgm:cxn modelId="{392B3A68-41F4-4264-AD7D-140BEB33035C}" type="presParOf" srcId="{57318348-6B19-4E34-B431-A7DDBF446F83}" destId="{0AEB4073-30AA-417E-8FC9-0ED12EAEAADE}" srcOrd="0" destOrd="0" presId="urn:microsoft.com/office/officeart/2008/layout/HorizontalMultiLevelHierarchy"/>
    <dgm:cxn modelId="{DC6134AE-9EED-44BE-A99B-A9B847D58087}" type="presParOf" srcId="{BE7C0F10-9542-4D60-8309-063CE4E56CC2}" destId="{2E53BE88-3FCB-4B2D-B8E0-C56485D38EA7}" srcOrd="1" destOrd="0" presId="urn:microsoft.com/office/officeart/2008/layout/HorizontalMultiLevelHierarchy"/>
    <dgm:cxn modelId="{E2BD2BBA-7491-457B-B330-510A66BF998C}" type="presParOf" srcId="{2E53BE88-3FCB-4B2D-B8E0-C56485D38EA7}" destId="{7A5070B3-A6F6-4A56-83AB-2721E9B71397}" srcOrd="0" destOrd="0" presId="urn:microsoft.com/office/officeart/2008/layout/HorizontalMultiLevelHierarchy"/>
    <dgm:cxn modelId="{804A7D27-D437-4FED-B718-08F1E313754D}" type="presParOf" srcId="{2E53BE88-3FCB-4B2D-B8E0-C56485D38EA7}" destId="{74DCF631-EE08-469D-8A73-339C1431F5D4}" srcOrd="1" destOrd="0" presId="urn:microsoft.com/office/officeart/2008/layout/HorizontalMultiLevelHierarchy"/>
    <dgm:cxn modelId="{7AD76483-2425-4DCD-AA73-9AED5337F5F3}" type="presParOf" srcId="{74DCF631-EE08-469D-8A73-339C1431F5D4}" destId="{8BE7463B-2E29-4556-B87D-2E22FD0028E6}" srcOrd="0" destOrd="0" presId="urn:microsoft.com/office/officeart/2008/layout/HorizontalMultiLevelHierarchy"/>
    <dgm:cxn modelId="{4696CF2D-C329-44BA-9485-C667DC3DA690}" type="presParOf" srcId="{8BE7463B-2E29-4556-B87D-2E22FD0028E6}" destId="{A18B9784-199D-49B4-BAFC-43CA26B8FE12}" srcOrd="0" destOrd="0" presId="urn:microsoft.com/office/officeart/2008/layout/HorizontalMultiLevelHierarchy"/>
    <dgm:cxn modelId="{BD94A043-397C-43D1-B8CE-087DD6C4F36D}" type="presParOf" srcId="{74DCF631-EE08-469D-8A73-339C1431F5D4}" destId="{47B0CFF7-3892-4340-8E78-E9C51A18A7DA}" srcOrd="1" destOrd="0" presId="urn:microsoft.com/office/officeart/2008/layout/HorizontalMultiLevelHierarchy"/>
    <dgm:cxn modelId="{D97BFF36-B64A-40EA-8908-325EE735C7FB}" type="presParOf" srcId="{47B0CFF7-3892-4340-8E78-E9C51A18A7DA}" destId="{B0285BB3-B873-49D6-A506-D4CEEBDE65D3}" srcOrd="0" destOrd="0" presId="urn:microsoft.com/office/officeart/2008/layout/HorizontalMultiLevelHierarchy"/>
    <dgm:cxn modelId="{CCDABD40-C30B-45FB-B2CE-42191F21C26D}" type="presParOf" srcId="{47B0CFF7-3892-4340-8E78-E9C51A18A7DA}" destId="{84CB31EE-069B-4BB7-9EF0-5ED8B8D4E359}" srcOrd="1" destOrd="0" presId="urn:microsoft.com/office/officeart/2008/layout/HorizontalMultiLevelHierarchy"/>
    <dgm:cxn modelId="{9DD471AD-32C3-48D4-A491-9FED2880E0E0}" type="presParOf" srcId="{74DCF631-EE08-469D-8A73-339C1431F5D4}" destId="{E8DE8507-ADB1-4C1B-AF94-D529DE621F55}" srcOrd="2" destOrd="0" presId="urn:microsoft.com/office/officeart/2008/layout/HorizontalMultiLevelHierarchy"/>
    <dgm:cxn modelId="{E67B293E-2535-4799-B7C9-126C6EFB8A60}" type="presParOf" srcId="{E8DE8507-ADB1-4C1B-AF94-D529DE621F55}" destId="{4DDE2065-A8F3-4F06-A7D1-819E2C5E0CC2}" srcOrd="0" destOrd="0" presId="urn:microsoft.com/office/officeart/2008/layout/HorizontalMultiLevelHierarchy"/>
    <dgm:cxn modelId="{08385B27-6230-45DE-B020-61E4E35AA57D}" type="presParOf" srcId="{74DCF631-EE08-469D-8A73-339C1431F5D4}" destId="{6A1AC7F7-CB04-4EC4-AC1C-118D3AB53519}" srcOrd="3" destOrd="0" presId="urn:microsoft.com/office/officeart/2008/layout/HorizontalMultiLevelHierarchy"/>
    <dgm:cxn modelId="{CDE935C9-D01B-4B0B-811A-B686F0C3F0BA}" type="presParOf" srcId="{6A1AC7F7-CB04-4EC4-AC1C-118D3AB53519}" destId="{CC19F7B9-E97D-4C75-8BB0-9053F3DD733D}" srcOrd="0" destOrd="0" presId="urn:microsoft.com/office/officeart/2008/layout/HorizontalMultiLevelHierarchy"/>
    <dgm:cxn modelId="{6934F58F-9560-46BF-959B-608AE5B57C87}" type="presParOf" srcId="{6A1AC7F7-CB04-4EC4-AC1C-118D3AB53519}" destId="{E35E1A2B-9375-4435-8E22-E3189143102D}" srcOrd="1" destOrd="0" presId="urn:microsoft.com/office/officeart/2008/layout/HorizontalMultiLevelHierarchy"/>
    <dgm:cxn modelId="{9AB9E49C-B1B0-4844-B63B-6EF9AF8D1278}" type="presParOf" srcId="{74DCF631-EE08-469D-8A73-339C1431F5D4}" destId="{5FFB72A9-BD89-4735-BD1B-370F4F4A4AC7}" srcOrd="4" destOrd="0" presId="urn:microsoft.com/office/officeart/2008/layout/HorizontalMultiLevelHierarchy"/>
    <dgm:cxn modelId="{2554E167-A1C7-4F46-95B1-5D9A70A95513}" type="presParOf" srcId="{5FFB72A9-BD89-4735-BD1B-370F4F4A4AC7}" destId="{5C21E80F-F4CF-474B-AE20-3064B508FF1D}" srcOrd="0" destOrd="0" presId="urn:microsoft.com/office/officeart/2008/layout/HorizontalMultiLevelHierarchy"/>
    <dgm:cxn modelId="{F3B48099-C731-4C44-99A6-429180EC32D6}" type="presParOf" srcId="{74DCF631-EE08-469D-8A73-339C1431F5D4}" destId="{41DBEE47-8632-4322-86F4-122B388202B6}" srcOrd="5" destOrd="0" presId="urn:microsoft.com/office/officeart/2008/layout/HorizontalMultiLevelHierarchy"/>
    <dgm:cxn modelId="{7085308F-FFA0-4BC2-BE50-E0210957676E}" type="presParOf" srcId="{41DBEE47-8632-4322-86F4-122B388202B6}" destId="{1F61CB56-ED77-4A73-A289-BAFD648CBCD8}" srcOrd="0" destOrd="0" presId="urn:microsoft.com/office/officeart/2008/layout/HorizontalMultiLevelHierarchy"/>
    <dgm:cxn modelId="{00432B3F-562A-4631-8AF0-18EC6435BA1F}" type="presParOf" srcId="{41DBEE47-8632-4322-86F4-122B388202B6}" destId="{BE4754D4-95C2-445D-A9D6-01BCC64BAF7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48D8FE77-1E5A-44F6-ACA3-86EF658F20D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F4E38996-C67A-466A-8E8A-041929C5A10A}"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1" loCatId="hierarchy" qsTypeId="urn:microsoft.com/office/officeart/2005/8/quickstyle/3d1" qsCatId="3D" csTypeId="urn:microsoft.com/office/officeart/2005/8/colors/colorful3" csCatId="colorful" phldr="1"/>
      <dgm:spPr/>
      <dgm:t>
        <a:bodyPr/>
        <a:lstStyle/>
        <a:p>
          <a:endParaRPr lang="es-MX"/>
        </a:p>
      </dgm:t>
    </dgm:pt>
    <dgm:pt modelId="{63CB2D90-5300-4A1B-AEF7-FCE9DD09E31E}">
      <dgm:prSet phldrT="[Texto]" custT="1"/>
      <dgm:spPr/>
      <dgm:t>
        <a:bodyPr/>
        <a:lstStyle/>
        <a:p>
          <a:pPr algn="ctr"/>
          <a:r>
            <a:rPr lang="es-MX" sz="2400" b="1" dirty="0" smtClean="0"/>
            <a:t>COMITÉ COORDINADOR </a:t>
          </a:r>
          <a:endParaRPr lang="es-MX" sz="24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2400" b="1" dirty="0" smtClean="0"/>
            <a:t>SESIONES:</a:t>
          </a:r>
          <a:endParaRPr lang="es-MX" sz="2400" b="1" dirty="0"/>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976F71DD-BBB8-4BB1-A756-3EF44AD6AFC7}">
      <dgm:prSet phldrT="[Texto]" custT="1"/>
      <dgm:spPr/>
      <dgm:t>
        <a:bodyPr/>
        <a:lstStyle/>
        <a:p>
          <a:pPr algn="ctr"/>
          <a:r>
            <a:rPr lang="es-MX" sz="2400" b="1" dirty="0" smtClean="0"/>
            <a:t>ORDINARIAS: </a:t>
          </a:r>
        </a:p>
        <a:p>
          <a:pPr algn="ctr"/>
          <a:r>
            <a:rPr lang="es-MX" sz="2400" b="1" dirty="0" smtClean="0"/>
            <a:t>CADA 3 MESES</a:t>
          </a:r>
          <a:endParaRPr lang="es-MX" sz="2400" b="1" dirty="0"/>
        </a:p>
      </dgm:t>
    </dgm:pt>
    <dgm:pt modelId="{3D4462B8-FD7B-4D41-81D0-7CB300EC6E76}" type="parTrans" cxnId="{7B3493DD-C21A-4B23-971D-947573F8B2D1}">
      <dgm:prSet/>
      <dgm:spPr/>
      <dgm:t>
        <a:bodyPr/>
        <a:lstStyle/>
        <a:p>
          <a:endParaRPr lang="es-MX"/>
        </a:p>
      </dgm:t>
    </dgm:pt>
    <dgm:pt modelId="{864BFA7F-BE3B-4B13-9F8F-84225C931481}" type="sibTrans" cxnId="{7B3493DD-C21A-4B23-971D-947573F8B2D1}">
      <dgm:prSet/>
      <dgm:spPr/>
      <dgm:t>
        <a:bodyPr/>
        <a:lstStyle/>
        <a:p>
          <a:endParaRPr lang="es-MX"/>
        </a:p>
      </dgm:t>
    </dgm:pt>
    <dgm:pt modelId="{500F7A15-0C92-41F1-8B8E-6365899ED5ED}">
      <dgm:prSet phldrT="[Texto]" custT="1"/>
      <dgm:spPr/>
      <dgm:t>
        <a:bodyPr/>
        <a:lstStyle/>
        <a:p>
          <a:pPr algn="ctr"/>
          <a:r>
            <a:rPr lang="es-MX" sz="2400" b="1" dirty="0" smtClean="0"/>
            <a:t>EXTRAORDINARIAS: CONVOCADAS POR EL PRESIDENTE</a:t>
          </a:r>
          <a:endParaRPr lang="es-MX" sz="2400" b="1" dirty="0"/>
        </a:p>
      </dgm:t>
    </dgm:pt>
    <dgm:pt modelId="{4BB815BA-785D-451A-8ADC-DF4A43A44473}" type="parTrans" cxnId="{CF2FF637-8A6C-42B2-9EF7-7011C1151DD5}">
      <dgm:prSet/>
      <dgm:spPr/>
      <dgm:t>
        <a:bodyPr/>
        <a:lstStyle/>
        <a:p>
          <a:endParaRPr lang="es-MX"/>
        </a:p>
      </dgm:t>
    </dgm:pt>
    <dgm:pt modelId="{502948FB-9AC5-4B77-92F5-9942FC9FF0F4}" type="sibTrans" cxnId="{CF2FF637-8A6C-42B2-9EF7-7011C1151DD5}">
      <dgm:prSet/>
      <dgm:spPr/>
      <dgm:t>
        <a:bodyPr/>
        <a:lstStyle/>
        <a:p>
          <a:endParaRPr lang="es-MX"/>
        </a:p>
      </dgm:t>
    </dgm:pt>
    <dgm:pt modelId="{76C84F0C-1E40-41B9-AC7D-8F47DCE0FCBB}" type="pres">
      <dgm:prSet presAssocID="{0C20B8DB-170E-48D4-94C7-04B1D74F4E37}" presName="hierChild1" presStyleCnt="0">
        <dgm:presLayoutVars>
          <dgm:chPref val="1"/>
          <dgm:dir/>
          <dgm:animOne val="branch"/>
          <dgm:animLvl val="lvl"/>
          <dgm:resizeHandles/>
        </dgm:presLayoutVars>
      </dgm:prSet>
      <dgm:spPr/>
      <dgm:t>
        <a:bodyPr/>
        <a:lstStyle/>
        <a:p>
          <a:endParaRPr lang="es-MX"/>
        </a:p>
      </dgm:t>
    </dgm:pt>
    <dgm:pt modelId="{CF5A42FE-AA5D-40A8-A8E8-10FDCB656F73}" type="pres">
      <dgm:prSet presAssocID="{63CB2D90-5300-4A1B-AEF7-FCE9DD09E31E}" presName="hierRoot1" presStyleCnt="0"/>
      <dgm:spPr/>
      <dgm:t>
        <a:bodyPr/>
        <a:lstStyle/>
        <a:p>
          <a:endParaRPr lang="es-MX"/>
        </a:p>
      </dgm:t>
    </dgm:pt>
    <dgm:pt modelId="{ABECE133-A03B-427A-BA4E-4E22A2C2065F}" type="pres">
      <dgm:prSet presAssocID="{63CB2D90-5300-4A1B-AEF7-FCE9DD09E31E}" presName="composite" presStyleCnt="0"/>
      <dgm:spPr/>
      <dgm:t>
        <a:bodyPr/>
        <a:lstStyle/>
        <a:p>
          <a:endParaRPr lang="es-MX"/>
        </a:p>
      </dgm:t>
    </dgm:pt>
    <dgm:pt modelId="{BE75EDF3-6749-42CA-89DF-66018D157A44}" type="pres">
      <dgm:prSet presAssocID="{63CB2D90-5300-4A1B-AEF7-FCE9DD09E31E}" presName="background" presStyleLbl="node0" presStyleIdx="0" presStyleCnt="1"/>
      <dgm:spPr/>
      <dgm:t>
        <a:bodyPr/>
        <a:lstStyle/>
        <a:p>
          <a:endParaRPr lang="es-MX"/>
        </a:p>
      </dgm:t>
    </dgm:pt>
    <dgm:pt modelId="{742E0C24-DD95-4C9C-9F11-1B2ED917D274}" type="pres">
      <dgm:prSet presAssocID="{63CB2D90-5300-4A1B-AEF7-FCE9DD09E31E}" presName="text" presStyleLbl="fgAcc0" presStyleIdx="0" presStyleCnt="1" custScaleX="122847" custScaleY="78011">
        <dgm:presLayoutVars>
          <dgm:chPref val="3"/>
        </dgm:presLayoutVars>
      </dgm:prSet>
      <dgm:spPr/>
      <dgm:t>
        <a:bodyPr/>
        <a:lstStyle/>
        <a:p>
          <a:endParaRPr lang="es-MX"/>
        </a:p>
      </dgm:t>
    </dgm:pt>
    <dgm:pt modelId="{2A4F368D-AA5A-44FC-A8E8-407AD2CAFB94}" type="pres">
      <dgm:prSet presAssocID="{63CB2D90-5300-4A1B-AEF7-FCE9DD09E31E}" presName="hierChild2" presStyleCnt="0"/>
      <dgm:spPr/>
      <dgm:t>
        <a:bodyPr/>
        <a:lstStyle/>
        <a:p>
          <a:endParaRPr lang="es-MX"/>
        </a:p>
      </dgm:t>
    </dgm:pt>
    <dgm:pt modelId="{BB011068-A255-4FB6-AD3F-79A2BA7DB955}" type="pres">
      <dgm:prSet presAssocID="{1B2C7052-223A-4DB7-BFF0-88242AA2FA98}" presName="Name10" presStyleLbl="parChTrans1D2" presStyleIdx="0" presStyleCnt="1"/>
      <dgm:spPr/>
      <dgm:t>
        <a:bodyPr/>
        <a:lstStyle/>
        <a:p>
          <a:endParaRPr lang="es-MX"/>
        </a:p>
      </dgm:t>
    </dgm:pt>
    <dgm:pt modelId="{B49EAAF7-F8D7-4FEB-8C54-D16690852E30}" type="pres">
      <dgm:prSet presAssocID="{0DEABB9B-E2F8-4D32-BE75-2F2FE100B968}" presName="hierRoot2" presStyleCnt="0"/>
      <dgm:spPr/>
      <dgm:t>
        <a:bodyPr/>
        <a:lstStyle/>
        <a:p>
          <a:endParaRPr lang="es-MX"/>
        </a:p>
      </dgm:t>
    </dgm:pt>
    <dgm:pt modelId="{C61C5DA5-F7DA-4510-B7AC-62CB4EE63C3E}" type="pres">
      <dgm:prSet presAssocID="{0DEABB9B-E2F8-4D32-BE75-2F2FE100B968}" presName="composite2" presStyleCnt="0"/>
      <dgm:spPr/>
      <dgm:t>
        <a:bodyPr/>
        <a:lstStyle/>
        <a:p>
          <a:endParaRPr lang="es-MX"/>
        </a:p>
      </dgm:t>
    </dgm:pt>
    <dgm:pt modelId="{631E8AAC-EBDE-4EA7-A319-A2A18D60510D}" type="pres">
      <dgm:prSet presAssocID="{0DEABB9B-E2F8-4D32-BE75-2F2FE100B968}" presName="background2" presStyleLbl="node2" presStyleIdx="0" presStyleCnt="1"/>
      <dgm:spPr/>
      <dgm:t>
        <a:bodyPr/>
        <a:lstStyle/>
        <a:p>
          <a:endParaRPr lang="es-MX"/>
        </a:p>
      </dgm:t>
    </dgm:pt>
    <dgm:pt modelId="{BCF361B1-F44C-4299-9B52-ADDBCF0D4AE6}" type="pres">
      <dgm:prSet presAssocID="{0DEABB9B-E2F8-4D32-BE75-2F2FE100B968}" presName="text2" presStyleLbl="fgAcc2" presStyleIdx="0" presStyleCnt="1" custScaleX="122847" custScaleY="63588">
        <dgm:presLayoutVars>
          <dgm:chPref val="3"/>
        </dgm:presLayoutVars>
      </dgm:prSet>
      <dgm:spPr/>
      <dgm:t>
        <a:bodyPr/>
        <a:lstStyle/>
        <a:p>
          <a:endParaRPr lang="es-MX"/>
        </a:p>
      </dgm:t>
    </dgm:pt>
    <dgm:pt modelId="{8277F692-F6B2-4122-891E-0B1FBF47760D}" type="pres">
      <dgm:prSet presAssocID="{0DEABB9B-E2F8-4D32-BE75-2F2FE100B968}" presName="hierChild3" presStyleCnt="0"/>
      <dgm:spPr/>
      <dgm:t>
        <a:bodyPr/>
        <a:lstStyle/>
        <a:p>
          <a:endParaRPr lang="es-MX"/>
        </a:p>
      </dgm:t>
    </dgm:pt>
    <dgm:pt modelId="{2C54F3D0-113A-4F7F-859A-85D1B4D19276}" type="pres">
      <dgm:prSet presAssocID="{3D4462B8-FD7B-4D41-81D0-7CB300EC6E76}" presName="Name17" presStyleLbl="parChTrans1D3" presStyleIdx="0" presStyleCnt="2"/>
      <dgm:spPr/>
      <dgm:t>
        <a:bodyPr/>
        <a:lstStyle/>
        <a:p>
          <a:endParaRPr lang="es-MX"/>
        </a:p>
      </dgm:t>
    </dgm:pt>
    <dgm:pt modelId="{D0264767-751E-467E-B393-727AD32EC148}" type="pres">
      <dgm:prSet presAssocID="{976F71DD-BBB8-4BB1-A756-3EF44AD6AFC7}" presName="hierRoot3" presStyleCnt="0"/>
      <dgm:spPr/>
      <dgm:t>
        <a:bodyPr/>
        <a:lstStyle/>
        <a:p>
          <a:endParaRPr lang="es-MX"/>
        </a:p>
      </dgm:t>
    </dgm:pt>
    <dgm:pt modelId="{8BE2DEE0-53CA-4E1D-B253-6F94818E3C4B}" type="pres">
      <dgm:prSet presAssocID="{976F71DD-BBB8-4BB1-A756-3EF44AD6AFC7}" presName="composite3" presStyleCnt="0"/>
      <dgm:spPr/>
      <dgm:t>
        <a:bodyPr/>
        <a:lstStyle/>
        <a:p>
          <a:endParaRPr lang="es-MX"/>
        </a:p>
      </dgm:t>
    </dgm:pt>
    <dgm:pt modelId="{B2BA0E4A-2482-44B3-A3BB-148BC9DED62E}" type="pres">
      <dgm:prSet presAssocID="{976F71DD-BBB8-4BB1-A756-3EF44AD6AFC7}" presName="background3" presStyleLbl="node3" presStyleIdx="0" presStyleCnt="2"/>
      <dgm:spPr/>
      <dgm:t>
        <a:bodyPr/>
        <a:lstStyle/>
        <a:p>
          <a:endParaRPr lang="es-MX"/>
        </a:p>
      </dgm:t>
    </dgm:pt>
    <dgm:pt modelId="{DAAB0236-DCC2-4C7A-AB98-CB222981302C}" type="pres">
      <dgm:prSet presAssocID="{976F71DD-BBB8-4BB1-A756-3EF44AD6AFC7}" presName="text3" presStyleLbl="fgAcc3" presStyleIdx="0" presStyleCnt="2" custScaleX="151627">
        <dgm:presLayoutVars>
          <dgm:chPref val="3"/>
        </dgm:presLayoutVars>
      </dgm:prSet>
      <dgm:spPr/>
      <dgm:t>
        <a:bodyPr/>
        <a:lstStyle/>
        <a:p>
          <a:endParaRPr lang="es-MX"/>
        </a:p>
      </dgm:t>
    </dgm:pt>
    <dgm:pt modelId="{60CE2A38-608E-4A98-A587-996FA9989ADB}" type="pres">
      <dgm:prSet presAssocID="{976F71DD-BBB8-4BB1-A756-3EF44AD6AFC7}" presName="hierChild4" presStyleCnt="0"/>
      <dgm:spPr/>
      <dgm:t>
        <a:bodyPr/>
        <a:lstStyle/>
        <a:p>
          <a:endParaRPr lang="es-MX"/>
        </a:p>
      </dgm:t>
    </dgm:pt>
    <dgm:pt modelId="{60C0A653-AC93-49ED-86B0-728668D2D233}" type="pres">
      <dgm:prSet presAssocID="{4BB815BA-785D-451A-8ADC-DF4A43A44473}" presName="Name17" presStyleLbl="parChTrans1D3" presStyleIdx="1" presStyleCnt="2"/>
      <dgm:spPr/>
      <dgm:t>
        <a:bodyPr/>
        <a:lstStyle/>
        <a:p>
          <a:endParaRPr lang="es-MX"/>
        </a:p>
      </dgm:t>
    </dgm:pt>
    <dgm:pt modelId="{3C6B0ADC-8687-4F78-A331-FDD34F512C24}" type="pres">
      <dgm:prSet presAssocID="{500F7A15-0C92-41F1-8B8E-6365899ED5ED}" presName="hierRoot3" presStyleCnt="0"/>
      <dgm:spPr/>
      <dgm:t>
        <a:bodyPr/>
        <a:lstStyle/>
        <a:p>
          <a:endParaRPr lang="es-MX"/>
        </a:p>
      </dgm:t>
    </dgm:pt>
    <dgm:pt modelId="{69D06505-D509-47B4-A8E6-4BD9F6733684}" type="pres">
      <dgm:prSet presAssocID="{500F7A15-0C92-41F1-8B8E-6365899ED5ED}" presName="composite3" presStyleCnt="0"/>
      <dgm:spPr/>
      <dgm:t>
        <a:bodyPr/>
        <a:lstStyle/>
        <a:p>
          <a:endParaRPr lang="es-MX"/>
        </a:p>
      </dgm:t>
    </dgm:pt>
    <dgm:pt modelId="{4584B80F-F4DF-46A6-AE1B-F8D6FDC366FF}" type="pres">
      <dgm:prSet presAssocID="{500F7A15-0C92-41F1-8B8E-6365899ED5ED}" presName="background3" presStyleLbl="node3" presStyleIdx="1" presStyleCnt="2"/>
      <dgm:spPr/>
      <dgm:t>
        <a:bodyPr/>
        <a:lstStyle/>
        <a:p>
          <a:endParaRPr lang="es-MX"/>
        </a:p>
      </dgm:t>
    </dgm:pt>
    <dgm:pt modelId="{37A12AA6-26F5-4E24-8200-636B0679235B}" type="pres">
      <dgm:prSet presAssocID="{500F7A15-0C92-41F1-8B8E-6365899ED5ED}" presName="text3" presStyleLbl="fgAcc3" presStyleIdx="1" presStyleCnt="2" custScaleX="151627">
        <dgm:presLayoutVars>
          <dgm:chPref val="3"/>
        </dgm:presLayoutVars>
      </dgm:prSet>
      <dgm:spPr/>
      <dgm:t>
        <a:bodyPr/>
        <a:lstStyle/>
        <a:p>
          <a:endParaRPr lang="es-MX"/>
        </a:p>
      </dgm:t>
    </dgm:pt>
    <dgm:pt modelId="{786126A9-9AFA-4A10-9425-D55FC3B11829}" type="pres">
      <dgm:prSet presAssocID="{500F7A15-0C92-41F1-8B8E-6365899ED5ED}" presName="hierChild4" presStyleCnt="0"/>
      <dgm:spPr/>
      <dgm:t>
        <a:bodyPr/>
        <a:lstStyle/>
        <a:p>
          <a:endParaRPr lang="es-MX"/>
        </a:p>
      </dgm:t>
    </dgm:pt>
  </dgm:ptLst>
  <dgm:cxnLst>
    <dgm:cxn modelId="{3DCC8B32-68B7-49D9-969E-D4CDE189264E}" type="presOf" srcId="{976F71DD-BBB8-4BB1-A756-3EF44AD6AFC7}" destId="{DAAB0236-DCC2-4C7A-AB98-CB222981302C}" srcOrd="0" destOrd="0" presId="urn:microsoft.com/office/officeart/2005/8/layout/hierarchy1"/>
    <dgm:cxn modelId="{DDED8E95-C662-4C4A-A5A6-221A8AE1C6A7}" srcId="{63CB2D90-5300-4A1B-AEF7-FCE9DD09E31E}" destId="{0DEABB9B-E2F8-4D32-BE75-2F2FE100B968}" srcOrd="0" destOrd="0" parTransId="{1B2C7052-223A-4DB7-BFF0-88242AA2FA98}" sibTransId="{07EC7322-09CB-40F0-BE11-05700E70B232}"/>
    <dgm:cxn modelId="{E335E938-B600-400D-A0A0-3D426E04462C}" srcId="{0C20B8DB-170E-48D4-94C7-04B1D74F4E37}" destId="{63CB2D90-5300-4A1B-AEF7-FCE9DD09E31E}" srcOrd="0" destOrd="0" parTransId="{9294C19F-DB58-41F6-B2C0-B46668ACB845}" sibTransId="{F4CAD492-0198-4D2C-AE2B-B83268F407AB}"/>
    <dgm:cxn modelId="{D9936B1B-F519-485F-8E75-E40FBD765B0E}" type="presOf" srcId="{500F7A15-0C92-41F1-8B8E-6365899ED5ED}" destId="{37A12AA6-26F5-4E24-8200-636B0679235B}" srcOrd="0" destOrd="0" presId="urn:microsoft.com/office/officeart/2005/8/layout/hierarchy1"/>
    <dgm:cxn modelId="{B269FE53-9AFA-44D2-A3CB-BE735A14BDBF}" type="presOf" srcId="{0C20B8DB-170E-48D4-94C7-04B1D74F4E37}" destId="{76C84F0C-1E40-41B9-AC7D-8F47DCE0FCBB}" srcOrd="0" destOrd="0" presId="urn:microsoft.com/office/officeart/2005/8/layout/hierarchy1"/>
    <dgm:cxn modelId="{58C39683-0941-446D-81A3-CF6B3D0D04AE}" type="presOf" srcId="{63CB2D90-5300-4A1B-AEF7-FCE9DD09E31E}" destId="{742E0C24-DD95-4C9C-9F11-1B2ED917D274}" srcOrd="0" destOrd="0" presId="urn:microsoft.com/office/officeart/2005/8/layout/hierarchy1"/>
    <dgm:cxn modelId="{690C6879-8D6E-4C99-B11E-D77F3F7B6BB3}" type="presOf" srcId="{4BB815BA-785D-451A-8ADC-DF4A43A44473}" destId="{60C0A653-AC93-49ED-86B0-728668D2D233}" srcOrd="0" destOrd="0" presId="urn:microsoft.com/office/officeart/2005/8/layout/hierarchy1"/>
    <dgm:cxn modelId="{49EDD73F-D248-4463-AA9E-C9E6C1F7650C}" type="presOf" srcId="{3D4462B8-FD7B-4D41-81D0-7CB300EC6E76}" destId="{2C54F3D0-113A-4F7F-859A-85D1B4D19276}" srcOrd="0" destOrd="0" presId="urn:microsoft.com/office/officeart/2005/8/layout/hierarchy1"/>
    <dgm:cxn modelId="{F8BDCEDC-E104-4621-88AA-7A550F66FD0A}" type="presOf" srcId="{1B2C7052-223A-4DB7-BFF0-88242AA2FA98}" destId="{BB011068-A255-4FB6-AD3F-79A2BA7DB955}" srcOrd="0" destOrd="0" presId="urn:microsoft.com/office/officeart/2005/8/layout/hierarchy1"/>
    <dgm:cxn modelId="{7B3493DD-C21A-4B23-971D-947573F8B2D1}" srcId="{0DEABB9B-E2F8-4D32-BE75-2F2FE100B968}" destId="{976F71DD-BBB8-4BB1-A756-3EF44AD6AFC7}" srcOrd="0" destOrd="0" parTransId="{3D4462B8-FD7B-4D41-81D0-7CB300EC6E76}" sibTransId="{864BFA7F-BE3B-4B13-9F8F-84225C931481}"/>
    <dgm:cxn modelId="{CF2FF637-8A6C-42B2-9EF7-7011C1151DD5}" srcId="{0DEABB9B-E2F8-4D32-BE75-2F2FE100B968}" destId="{500F7A15-0C92-41F1-8B8E-6365899ED5ED}" srcOrd="1" destOrd="0" parTransId="{4BB815BA-785D-451A-8ADC-DF4A43A44473}" sibTransId="{502948FB-9AC5-4B77-92F5-9942FC9FF0F4}"/>
    <dgm:cxn modelId="{2CF638FA-707D-457F-8350-75CD31776904}" type="presOf" srcId="{0DEABB9B-E2F8-4D32-BE75-2F2FE100B968}" destId="{BCF361B1-F44C-4299-9B52-ADDBCF0D4AE6}" srcOrd="0" destOrd="0" presId="urn:microsoft.com/office/officeart/2005/8/layout/hierarchy1"/>
    <dgm:cxn modelId="{038347C0-1145-4844-9E62-C5396750E63F}" type="presParOf" srcId="{76C84F0C-1E40-41B9-AC7D-8F47DCE0FCBB}" destId="{CF5A42FE-AA5D-40A8-A8E8-10FDCB656F73}" srcOrd="0" destOrd="0" presId="urn:microsoft.com/office/officeart/2005/8/layout/hierarchy1"/>
    <dgm:cxn modelId="{333BB08A-D58C-4E03-AF20-46AF16AA9E2C}" type="presParOf" srcId="{CF5A42FE-AA5D-40A8-A8E8-10FDCB656F73}" destId="{ABECE133-A03B-427A-BA4E-4E22A2C2065F}" srcOrd="0" destOrd="0" presId="urn:microsoft.com/office/officeart/2005/8/layout/hierarchy1"/>
    <dgm:cxn modelId="{25856DEA-FFF7-4F2B-8D0A-21C345A0B7D0}" type="presParOf" srcId="{ABECE133-A03B-427A-BA4E-4E22A2C2065F}" destId="{BE75EDF3-6749-42CA-89DF-66018D157A44}" srcOrd="0" destOrd="0" presId="urn:microsoft.com/office/officeart/2005/8/layout/hierarchy1"/>
    <dgm:cxn modelId="{E55F6D36-9D15-400C-B715-182D8F25F6F5}" type="presParOf" srcId="{ABECE133-A03B-427A-BA4E-4E22A2C2065F}" destId="{742E0C24-DD95-4C9C-9F11-1B2ED917D274}" srcOrd="1" destOrd="0" presId="urn:microsoft.com/office/officeart/2005/8/layout/hierarchy1"/>
    <dgm:cxn modelId="{19B3E97D-BF08-40F7-B6A5-ED4648B92187}" type="presParOf" srcId="{CF5A42FE-AA5D-40A8-A8E8-10FDCB656F73}" destId="{2A4F368D-AA5A-44FC-A8E8-407AD2CAFB94}" srcOrd="1" destOrd="0" presId="urn:microsoft.com/office/officeart/2005/8/layout/hierarchy1"/>
    <dgm:cxn modelId="{617AF9F0-CB48-4E4A-843B-9EAF0701F24C}" type="presParOf" srcId="{2A4F368D-AA5A-44FC-A8E8-407AD2CAFB94}" destId="{BB011068-A255-4FB6-AD3F-79A2BA7DB955}" srcOrd="0" destOrd="0" presId="urn:microsoft.com/office/officeart/2005/8/layout/hierarchy1"/>
    <dgm:cxn modelId="{FC64F11E-BF83-445C-BD22-58A8AF5AFF7C}" type="presParOf" srcId="{2A4F368D-AA5A-44FC-A8E8-407AD2CAFB94}" destId="{B49EAAF7-F8D7-4FEB-8C54-D16690852E30}" srcOrd="1" destOrd="0" presId="urn:microsoft.com/office/officeart/2005/8/layout/hierarchy1"/>
    <dgm:cxn modelId="{40E676FE-D072-4DC5-B2F4-8FDAB614D368}" type="presParOf" srcId="{B49EAAF7-F8D7-4FEB-8C54-D16690852E30}" destId="{C61C5DA5-F7DA-4510-B7AC-62CB4EE63C3E}" srcOrd="0" destOrd="0" presId="urn:microsoft.com/office/officeart/2005/8/layout/hierarchy1"/>
    <dgm:cxn modelId="{1D8774A5-E4CD-427D-BD69-AE1B9259BEFF}" type="presParOf" srcId="{C61C5DA5-F7DA-4510-B7AC-62CB4EE63C3E}" destId="{631E8AAC-EBDE-4EA7-A319-A2A18D60510D}" srcOrd="0" destOrd="0" presId="urn:microsoft.com/office/officeart/2005/8/layout/hierarchy1"/>
    <dgm:cxn modelId="{BE51AC9B-5B3A-40C8-9DFC-6BCE86EF75CD}" type="presParOf" srcId="{C61C5DA5-F7DA-4510-B7AC-62CB4EE63C3E}" destId="{BCF361B1-F44C-4299-9B52-ADDBCF0D4AE6}" srcOrd="1" destOrd="0" presId="urn:microsoft.com/office/officeart/2005/8/layout/hierarchy1"/>
    <dgm:cxn modelId="{9F21E389-BAEC-4E07-A18E-43C52B994D5D}" type="presParOf" srcId="{B49EAAF7-F8D7-4FEB-8C54-D16690852E30}" destId="{8277F692-F6B2-4122-891E-0B1FBF47760D}" srcOrd="1" destOrd="0" presId="urn:microsoft.com/office/officeart/2005/8/layout/hierarchy1"/>
    <dgm:cxn modelId="{509AD1DB-E7D3-452D-A2CC-E8E17F432DC1}" type="presParOf" srcId="{8277F692-F6B2-4122-891E-0B1FBF47760D}" destId="{2C54F3D0-113A-4F7F-859A-85D1B4D19276}" srcOrd="0" destOrd="0" presId="urn:microsoft.com/office/officeart/2005/8/layout/hierarchy1"/>
    <dgm:cxn modelId="{713AD117-2D03-44FF-A2EB-E500EA7E62E4}" type="presParOf" srcId="{8277F692-F6B2-4122-891E-0B1FBF47760D}" destId="{D0264767-751E-467E-B393-727AD32EC148}" srcOrd="1" destOrd="0" presId="urn:microsoft.com/office/officeart/2005/8/layout/hierarchy1"/>
    <dgm:cxn modelId="{8D60067D-7832-4566-A52F-DA0BF1F4190B}" type="presParOf" srcId="{D0264767-751E-467E-B393-727AD32EC148}" destId="{8BE2DEE0-53CA-4E1D-B253-6F94818E3C4B}" srcOrd="0" destOrd="0" presId="urn:microsoft.com/office/officeart/2005/8/layout/hierarchy1"/>
    <dgm:cxn modelId="{6A30F2E9-5780-40FB-AF49-A129AB9507F1}" type="presParOf" srcId="{8BE2DEE0-53CA-4E1D-B253-6F94818E3C4B}" destId="{B2BA0E4A-2482-44B3-A3BB-148BC9DED62E}" srcOrd="0" destOrd="0" presId="urn:microsoft.com/office/officeart/2005/8/layout/hierarchy1"/>
    <dgm:cxn modelId="{C7FE123E-DABA-428A-AD20-B96F8E871421}" type="presParOf" srcId="{8BE2DEE0-53CA-4E1D-B253-6F94818E3C4B}" destId="{DAAB0236-DCC2-4C7A-AB98-CB222981302C}" srcOrd="1" destOrd="0" presId="urn:microsoft.com/office/officeart/2005/8/layout/hierarchy1"/>
    <dgm:cxn modelId="{2B76F576-823B-40F1-AD12-BD9191D0941D}" type="presParOf" srcId="{D0264767-751E-467E-B393-727AD32EC148}" destId="{60CE2A38-608E-4A98-A587-996FA9989ADB}" srcOrd="1" destOrd="0" presId="urn:microsoft.com/office/officeart/2005/8/layout/hierarchy1"/>
    <dgm:cxn modelId="{2A456881-C3C3-4F8B-B8FC-0DDEE87979CB}" type="presParOf" srcId="{8277F692-F6B2-4122-891E-0B1FBF47760D}" destId="{60C0A653-AC93-49ED-86B0-728668D2D233}" srcOrd="2" destOrd="0" presId="urn:microsoft.com/office/officeart/2005/8/layout/hierarchy1"/>
    <dgm:cxn modelId="{574A6A7A-1CDC-4E36-AAC2-765515F10E5C}" type="presParOf" srcId="{8277F692-F6B2-4122-891E-0B1FBF47760D}" destId="{3C6B0ADC-8687-4F78-A331-FDD34F512C24}" srcOrd="3" destOrd="0" presId="urn:microsoft.com/office/officeart/2005/8/layout/hierarchy1"/>
    <dgm:cxn modelId="{EBEED8DE-F48B-422B-AB79-6BAC5F4F4A3A}" type="presParOf" srcId="{3C6B0ADC-8687-4F78-A331-FDD34F512C24}" destId="{69D06505-D509-47B4-A8E6-4BD9F6733684}" srcOrd="0" destOrd="0" presId="urn:microsoft.com/office/officeart/2005/8/layout/hierarchy1"/>
    <dgm:cxn modelId="{64AB53FD-FD0C-4565-9784-140AF4E9D58A}" type="presParOf" srcId="{69D06505-D509-47B4-A8E6-4BD9F6733684}" destId="{4584B80F-F4DF-46A6-AE1B-F8D6FDC366FF}" srcOrd="0" destOrd="0" presId="urn:microsoft.com/office/officeart/2005/8/layout/hierarchy1"/>
    <dgm:cxn modelId="{548AB29C-259E-4BB1-875A-31E80168F7CE}" type="presParOf" srcId="{69D06505-D509-47B4-A8E6-4BD9F6733684}" destId="{37A12AA6-26F5-4E24-8200-636B0679235B}" srcOrd="1" destOrd="0" presId="urn:microsoft.com/office/officeart/2005/8/layout/hierarchy1"/>
    <dgm:cxn modelId="{826D3CD6-BEF8-448E-831F-4B7E05F5175F}" type="presParOf" srcId="{3C6B0ADC-8687-4F78-A331-FDD34F512C24}" destId="{786126A9-9AFA-4A10-9425-D55FC3B1182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7C618D31-3D0E-4E6E-B8C2-C8C1C0878F4C}"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200" b="1" dirty="0" smtClean="0"/>
            <a:t>COMITÉ DE PARTICIPACIÓN CIUDADANA</a:t>
          </a:r>
          <a:endParaRPr lang="es-MX" sz="22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1800" b="1" dirty="0" smtClean="0"/>
            <a:t>COADYUVA AL CUMPLIMIENTO DE LOS OBJETIVOS DEL CC Y VINCULA A LAS ORGANIZACIONES SOCIALES Y ACADÉMICAS CON EL SNA.</a:t>
          </a:r>
          <a:endParaRPr lang="es-MX" sz="1800" b="1" dirty="0"/>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36F1F701-4B6D-4A60-A218-7A151CD0CF04}">
      <dgm:prSet phldrT="[Texto]" custT="1"/>
      <dgm:spPr/>
      <dgm:t>
        <a:bodyPr/>
        <a:lstStyle/>
        <a:p>
          <a:pPr algn="ctr"/>
          <a:r>
            <a:rPr lang="es-MX" sz="2000" b="1" dirty="0" smtClean="0"/>
            <a:t>OBJETIVO:</a:t>
          </a:r>
          <a:endParaRPr lang="es-MX" sz="2000" b="1" dirty="0"/>
        </a:p>
      </dgm:t>
    </dgm:pt>
    <dgm:pt modelId="{25589F76-C139-4607-929E-B99FF8157CF6}" type="parTrans" cxnId="{2A5D7990-2000-4465-AF64-968816EDFAA6}">
      <dgm:prSet/>
      <dgm:spPr/>
      <dgm:t>
        <a:bodyPr/>
        <a:lstStyle/>
        <a:p>
          <a:endParaRPr lang="es-MX"/>
        </a:p>
      </dgm:t>
    </dgm:pt>
    <dgm:pt modelId="{88D8144E-9D57-4457-83AA-5DAEB6A82B15}" type="sibTrans" cxnId="{2A5D7990-2000-4465-AF64-968816EDFAA6}">
      <dgm:prSet/>
      <dgm:spPr/>
      <dgm:t>
        <a:bodyPr/>
        <a:lstStyle/>
        <a:p>
          <a:endParaRPr lang="es-MX"/>
        </a:p>
      </dgm:t>
    </dgm:pt>
    <dgm:pt modelId="{D42BE0BA-AF3F-45A0-9FA2-CF1EA137645D}">
      <dgm:prSet phldrT="[Texto]" custT="1"/>
      <dgm:spPr/>
      <dgm:t>
        <a:bodyPr/>
        <a:lstStyle/>
        <a:p>
          <a:pPr algn="ctr"/>
          <a:r>
            <a:rPr lang="es-MX" sz="2000" b="1" dirty="0" smtClean="0"/>
            <a:t>INTEGRADO POR </a:t>
          </a:r>
        </a:p>
        <a:p>
          <a:pPr algn="ctr"/>
          <a:r>
            <a:rPr lang="es-MX" sz="2000" b="1" dirty="0" smtClean="0"/>
            <a:t>5 CIUDADANOS </a:t>
          </a:r>
          <a:endParaRPr lang="es-MX" sz="2000" b="1" dirty="0"/>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DF1EF568-FD83-443F-A542-A65A14210BA8}">
      <dgm:prSet phldrT="[Texto]" custT="1"/>
      <dgm:spPr/>
      <dgm:t>
        <a:bodyPr/>
        <a:lstStyle/>
        <a:p>
          <a:pPr algn="ctr"/>
          <a:r>
            <a:rPr lang="es-MX" sz="1700" b="1" dirty="0" smtClean="0"/>
            <a:t>DESTACADOS POR SU CONTRIBUCIÓN A LA TRANSPARENCIA</a:t>
          </a:r>
          <a:endParaRPr lang="es-MX" sz="17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A07228E1-33F3-4BA7-A15E-B6B1EA6C3FDD}">
      <dgm:prSet phldrT="[Texto]" custT="1"/>
      <dgm:spPr/>
      <dgm:t>
        <a:bodyPr/>
        <a:lstStyle/>
        <a:p>
          <a:pPr algn="ctr"/>
          <a:r>
            <a:rPr lang="es-MX" sz="1700" b="1" dirty="0" smtClean="0"/>
            <a:t>SIN VINCULACIÓN PARTIDARIA LOS ÚLTIMOS 4 AÑOS</a:t>
          </a:r>
          <a:endParaRPr lang="es-MX" sz="1700" b="1" dirty="0"/>
        </a:p>
      </dgm:t>
    </dgm:pt>
    <dgm:pt modelId="{93F24E5C-F05E-4BD0-9053-E62DE408E58D}" type="parTrans" cxnId="{F686A19F-562B-41E2-890C-069E2FEF439D}">
      <dgm:prSet/>
      <dgm:spPr/>
      <dgm:t>
        <a:bodyPr/>
        <a:lstStyle/>
        <a:p>
          <a:endParaRPr lang="es-MX"/>
        </a:p>
      </dgm:t>
    </dgm:pt>
    <dgm:pt modelId="{A8815D3C-C67F-4E86-9510-81A4D63A6A76}" type="sibTrans" cxnId="{F686A19F-562B-41E2-890C-069E2FEF439D}">
      <dgm:prSet/>
      <dgm:spPr/>
      <dgm:t>
        <a:bodyPr/>
        <a:lstStyle/>
        <a:p>
          <a:endParaRPr lang="es-MX"/>
        </a:p>
      </dgm:t>
    </dgm:pt>
    <dgm:pt modelId="{316B22AE-1366-482E-89CE-EEFDD3DAA437}">
      <dgm:prSet phldrT="[Texto]" custT="1"/>
      <dgm:spPr/>
      <dgm:t>
        <a:bodyPr/>
        <a:lstStyle/>
        <a:p>
          <a:pPr algn="ctr"/>
          <a:r>
            <a:rPr lang="es-MX" sz="1700" b="1" dirty="0" smtClean="0"/>
            <a:t>CON CONOCIMIENTOS Y EXPERIENCIA EN MATERIAS DIRECTAMENTE RELACIONADAS CON EL SNA</a:t>
          </a:r>
          <a:endParaRPr lang="es-MX" sz="1700" b="1" dirty="0"/>
        </a:p>
      </dgm:t>
    </dgm:pt>
    <dgm:pt modelId="{2BBCE677-6596-4DDC-9352-EFFFE147CBB7}" type="parTrans" cxnId="{D7C8E61E-E7D4-4106-A3E3-A4985BF6E3CD}">
      <dgm:prSet/>
      <dgm:spPr/>
      <dgm:t>
        <a:bodyPr/>
        <a:lstStyle/>
        <a:p>
          <a:endParaRPr lang="es-MX"/>
        </a:p>
      </dgm:t>
    </dgm:pt>
    <dgm:pt modelId="{BA4046A5-E465-4672-AAD5-5B110A4CC9F4}" type="sibTrans" cxnId="{D7C8E61E-E7D4-4106-A3E3-A4985BF6E3CD}">
      <dgm:prSet/>
      <dgm:spPr/>
      <dgm:t>
        <a:bodyPr/>
        <a:lstStyle/>
        <a:p>
          <a:endParaRPr lang="es-MX"/>
        </a:p>
      </dgm:t>
    </dgm:pt>
    <dgm:pt modelId="{8C48053E-A708-4DED-BC3F-5F7DA73E115A}">
      <dgm:prSet phldrT="[Texto]" custT="1"/>
      <dgm:spPr/>
      <dgm:t>
        <a:bodyPr/>
        <a:lstStyle/>
        <a:p>
          <a:pPr algn="ctr"/>
          <a:r>
            <a:rPr lang="es-MX" sz="1700" b="1" dirty="0" smtClean="0"/>
            <a:t>QUE PRESENTEN SUS DECLARACIONES DE INTERESES, PATRIMONIAL Y FISCAL, PREVIAMENTE  A SU NOMBRAMIENTO</a:t>
          </a:r>
          <a:endParaRPr lang="es-MX" sz="1700" b="1" dirty="0"/>
        </a:p>
      </dgm:t>
    </dgm:pt>
    <dgm:pt modelId="{9B63F36B-17FB-4467-967A-0FFB8E26ACE4}" type="parTrans" cxnId="{338026DE-4176-4461-8A11-5504575719ED}">
      <dgm:prSet/>
      <dgm:spPr/>
      <dgm:t>
        <a:bodyPr/>
        <a:lstStyle/>
        <a:p>
          <a:endParaRPr lang="es-MX"/>
        </a:p>
      </dgm:t>
    </dgm:pt>
    <dgm:pt modelId="{D195DE64-B4BC-41A8-895C-4F436599205A}" type="sibTrans" cxnId="{338026DE-4176-4461-8A11-5504575719ED}">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76209" custLinFactNeighborX="2186" custLinFactNeighborY="4545">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726D9976-BB9B-4584-81AE-4F3ACD57358C}" type="pres">
      <dgm:prSet presAssocID="{25589F76-C139-4607-929E-B99FF8157CF6}" presName="conn2-1" presStyleLbl="parChTrans1D2" presStyleIdx="0" presStyleCnt="2"/>
      <dgm:spPr/>
      <dgm:t>
        <a:bodyPr/>
        <a:lstStyle/>
        <a:p>
          <a:endParaRPr lang="es-MX"/>
        </a:p>
      </dgm:t>
    </dgm:pt>
    <dgm:pt modelId="{DD40A0E9-2459-4EE7-851D-C24A19240570}" type="pres">
      <dgm:prSet presAssocID="{25589F76-C139-4607-929E-B99FF8157CF6}" presName="connTx" presStyleLbl="parChTrans1D2" presStyleIdx="0" presStyleCnt="2"/>
      <dgm:spPr/>
      <dgm:t>
        <a:bodyPr/>
        <a:lstStyle/>
        <a:p>
          <a:endParaRPr lang="es-MX"/>
        </a:p>
      </dgm:t>
    </dgm:pt>
    <dgm:pt modelId="{5F32FFF4-A593-4C5E-BE85-918E6525724C}" type="pres">
      <dgm:prSet presAssocID="{36F1F701-4B6D-4A60-A218-7A151CD0CF04}" presName="root2" presStyleCnt="0"/>
      <dgm:spPr/>
      <dgm:t>
        <a:bodyPr/>
        <a:lstStyle/>
        <a:p>
          <a:endParaRPr lang="es-MX"/>
        </a:p>
      </dgm:t>
    </dgm:pt>
    <dgm:pt modelId="{C9F27618-DE70-420B-8283-ADA61AA67F91}" type="pres">
      <dgm:prSet presAssocID="{36F1F701-4B6D-4A60-A218-7A151CD0CF04}" presName="LevelTwoTextNode" presStyleLbl="node2" presStyleIdx="0" presStyleCnt="2" custScaleX="64164" custScaleY="72398">
        <dgm:presLayoutVars>
          <dgm:chPref val="3"/>
        </dgm:presLayoutVars>
      </dgm:prSet>
      <dgm:spPr/>
      <dgm:t>
        <a:bodyPr/>
        <a:lstStyle/>
        <a:p>
          <a:endParaRPr lang="es-MX"/>
        </a:p>
      </dgm:t>
    </dgm:pt>
    <dgm:pt modelId="{71AA735C-3348-4994-88D8-F3886E38A03F}" type="pres">
      <dgm:prSet presAssocID="{36F1F701-4B6D-4A60-A218-7A151CD0CF04}" presName="level3hierChild" presStyleCnt="0"/>
      <dgm:spPr/>
      <dgm:t>
        <a:bodyPr/>
        <a:lstStyle/>
        <a:p>
          <a:endParaRPr lang="es-MX"/>
        </a:p>
      </dgm:t>
    </dgm:pt>
    <dgm:pt modelId="{57318348-6B19-4E34-B431-A7DDBF446F83}" type="pres">
      <dgm:prSet presAssocID="{1B2C7052-223A-4DB7-BFF0-88242AA2FA98}" presName="conn2-1" presStyleLbl="parChTrans1D3" presStyleIdx="0" presStyleCnt="5"/>
      <dgm:spPr/>
      <dgm:t>
        <a:bodyPr/>
        <a:lstStyle/>
        <a:p>
          <a:endParaRPr lang="es-MX"/>
        </a:p>
      </dgm:t>
    </dgm:pt>
    <dgm:pt modelId="{0AEB4073-30AA-417E-8FC9-0ED12EAEAADE}" type="pres">
      <dgm:prSet presAssocID="{1B2C7052-223A-4DB7-BFF0-88242AA2FA98}" presName="connTx" presStyleLbl="parChTrans1D3" presStyleIdx="0" presStyleCnt="5"/>
      <dgm:spPr/>
      <dgm:t>
        <a:bodyPr/>
        <a:lstStyle/>
        <a:p>
          <a:endParaRPr lang="es-MX"/>
        </a:p>
      </dgm:t>
    </dgm:pt>
    <dgm:pt modelId="{2E53BE88-3FCB-4B2D-B8E0-C56485D38EA7}" type="pres">
      <dgm:prSet presAssocID="{0DEABB9B-E2F8-4D32-BE75-2F2FE100B968}" presName="root2" presStyleCnt="0"/>
      <dgm:spPr/>
      <dgm:t>
        <a:bodyPr/>
        <a:lstStyle/>
        <a:p>
          <a:endParaRPr lang="es-MX"/>
        </a:p>
      </dgm:t>
    </dgm:pt>
    <dgm:pt modelId="{7A5070B3-A6F6-4A56-83AB-2721E9B71397}" type="pres">
      <dgm:prSet presAssocID="{0DEABB9B-E2F8-4D32-BE75-2F2FE100B968}" presName="LevelTwoTextNode" presStyleLbl="node3" presStyleIdx="0" presStyleCnt="5" custScaleX="175978" custScaleY="172794">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t>
        <a:bodyPr/>
        <a:lstStyle/>
        <a:p>
          <a:endParaRPr lang="es-MX"/>
        </a:p>
      </dgm:t>
    </dgm:pt>
    <dgm:pt modelId="{F6363031-2E56-4AA2-944F-496419197AB6}" type="pres">
      <dgm:prSet presAssocID="{9A50798A-F2FD-4DC2-B177-EAC7F38C3416}" presName="conn2-1" presStyleLbl="parChTrans1D2" presStyleIdx="1" presStyleCnt="2"/>
      <dgm:spPr/>
      <dgm:t>
        <a:bodyPr/>
        <a:lstStyle/>
        <a:p>
          <a:endParaRPr lang="es-MX"/>
        </a:p>
      </dgm:t>
    </dgm:pt>
    <dgm:pt modelId="{58E1D185-BBA1-42F7-B19D-DFD093B24BD6}" type="pres">
      <dgm:prSet presAssocID="{9A50798A-F2FD-4DC2-B177-EAC7F38C3416}" presName="connTx" presStyleLbl="parChTrans1D2" presStyleIdx="1" presStyleCnt="2"/>
      <dgm:spPr/>
      <dgm:t>
        <a:bodyPr/>
        <a:lstStyle/>
        <a:p>
          <a:endParaRPr lang="es-MX"/>
        </a:p>
      </dgm:t>
    </dgm:pt>
    <dgm:pt modelId="{54B8C3B8-5EBB-4CBC-9840-95CC024AB202}" type="pres">
      <dgm:prSet presAssocID="{D42BE0BA-AF3F-45A0-9FA2-CF1EA137645D}" presName="root2" presStyleCnt="0"/>
      <dgm:spPr/>
      <dgm:t>
        <a:bodyPr/>
        <a:lstStyle/>
        <a:p>
          <a:endParaRPr lang="es-MX"/>
        </a:p>
      </dgm:t>
    </dgm:pt>
    <dgm:pt modelId="{52E1E7F4-4EB3-465F-888E-341693B46C55}" type="pres">
      <dgm:prSet presAssocID="{D42BE0BA-AF3F-45A0-9FA2-CF1EA137645D}" presName="LevelTwoTextNode" presStyleLbl="node2" presStyleIdx="1" presStyleCnt="2" custScaleY="80518">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t>
        <a:bodyPr/>
        <a:lstStyle/>
        <a:p>
          <a:endParaRPr lang="es-MX"/>
        </a:p>
      </dgm:t>
    </dgm:pt>
    <dgm:pt modelId="{B27E33A7-0134-47DE-B90A-1CE7147797BE}" type="pres">
      <dgm:prSet presAssocID="{5B1D7315-262F-4576-A2EB-B703486E9EB0}" presName="conn2-1" presStyleLbl="parChTrans1D3" presStyleIdx="1" presStyleCnt="5"/>
      <dgm:spPr/>
      <dgm:t>
        <a:bodyPr/>
        <a:lstStyle/>
        <a:p>
          <a:endParaRPr lang="es-MX"/>
        </a:p>
      </dgm:t>
    </dgm:pt>
    <dgm:pt modelId="{EB749CFB-CD3B-4C81-A36C-08BE7B7A807F}" type="pres">
      <dgm:prSet presAssocID="{5B1D7315-262F-4576-A2EB-B703486E9EB0}" presName="connTx" presStyleLbl="parChTrans1D3" presStyleIdx="1" presStyleCnt="5"/>
      <dgm:spPr/>
      <dgm:t>
        <a:bodyPr/>
        <a:lstStyle/>
        <a:p>
          <a:endParaRPr lang="es-MX"/>
        </a:p>
      </dgm:t>
    </dgm:pt>
    <dgm:pt modelId="{50CA1379-CB1C-4939-A50A-A1ED8982DD30}" type="pres">
      <dgm:prSet presAssocID="{DF1EF568-FD83-443F-A542-A65A14210BA8}" presName="root2" presStyleCnt="0"/>
      <dgm:spPr/>
      <dgm:t>
        <a:bodyPr/>
        <a:lstStyle/>
        <a:p>
          <a:endParaRPr lang="es-MX"/>
        </a:p>
      </dgm:t>
    </dgm:pt>
    <dgm:pt modelId="{431DDE43-D232-406C-A87C-1DB937920A79}" type="pres">
      <dgm:prSet presAssocID="{DF1EF568-FD83-443F-A542-A65A14210BA8}" presName="LevelTwoTextNode" presStyleLbl="node3" presStyleIdx="1" presStyleCnt="5" custScaleX="138809">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t>
        <a:bodyPr/>
        <a:lstStyle/>
        <a:p>
          <a:endParaRPr lang="es-MX"/>
        </a:p>
      </dgm:t>
    </dgm:pt>
    <dgm:pt modelId="{CBD90FAA-29F7-4813-BA3B-6C65E407A82F}" type="pres">
      <dgm:prSet presAssocID="{93F24E5C-F05E-4BD0-9053-E62DE408E58D}" presName="conn2-1" presStyleLbl="parChTrans1D3" presStyleIdx="2" presStyleCnt="5"/>
      <dgm:spPr/>
      <dgm:t>
        <a:bodyPr/>
        <a:lstStyle/>
        <a:p>
          <a:endParaRPr lang="es-MX"/>
        </a:p>
      </dgm:t>
    </dgm:pt>
    <dgm:pt modelId="{D36129CC-505F-44E6-B610-799BEC6C8B4D}" type="pres">
      <dgm:prSet presAssocID="{93F24E5C-F05E-4BD0-9053-E62DE408E58D}" presName="connTx" presStyleLbl="parChTrans1D3" presStyleIdx="2" presStyleCnt="5"/>
      <dgm:spPr/>
      <dgm:t>
        <a:bodyPr/>
        <a:lstStyle/>
        <a:p>
          <a:endParaRPr lang="es-MX"/>
        </a:p>
      </dgm:t>
    </dgm:pt>
    <dgm:pt modelId="{170A6904-ED47-4AC9-AE58-EA273BC3F249}" type="pres">
      <dgm:prSet presAssocID="{A07228E1-33F3-4BA7-A15E-B6B1EA6C3FDD}" presName="root2" presStyleCnt="0"/>
      <dgm:spPr/>
      <dgm:t>
        <a:bodyPr/>
        <a:lstStyle/>
        <a:p>
          <a:endParaRPr lang="es-MX"/>
        </a:p>
      </dgm:t>
    </dgm:pt>
    <dgm:pt modelId="{A5921237-1768-4C61-8B4B-9BEA308E9FFE}" type="pres">
      <dgm:prSet presAssocID="{A07228E1-33F3-4BA7-A15E-B6B1EA6C3FDD}" presName="LevelTwoTextNode" presStyleLbl="node3" presStyleIdx="2" presStyleCnt="5" custScaleX="138809" custScaleY="74104" custLinFactNeighborX="914" custLinFactNeighborY="-10718">
        <dgm:presLayoutVars>
          <dgm:chPref val="3"/>
        </dgm:presLayoutVars>
      </dgm:prSet>
      <dgm:spPr/>
      <dgm:t>
        <a:bodyPr/>
        <a:lstStyle/>
        <a:p>
          <a:endParaRPr lang="es-MX"/>
        </a:p>
      </dgm:t>
    </dgm:pt>
    <dgm:pt modelId="{CCB2DB41-665B-4E40-84A7-58EF0FD68462}" type="pres">
      <dgm:prSet presAssocID="{A07228E1-33F3-4BA7-A15E-B6B1EA6C3FDD}" presName="level3hierChild" presStyleCnt="0"/>
      <dgm:spPr/>
      <dgm:t>
        <a:bodyPr/>
        <a:lstStyle/>
        <a:p>
          <a:endParaRPr lang="es-MX"/>
        </a:p>
      </dgm:t>
    </dgm:pt>
    <dgm:pt modelId="{76D8BE37-98B3-47AB-B32D-3099B7EDDB4B}" type="pres">
      <dgm:prSet presAssocID="{2BBCE677-6596-4DDC-9352-EFFFE147CBB7}" presName="conn2-1" presStyleLbl="parChTrans1D3" presStyleIdx="3" presStyleCnt="5"/>
      <dgm:spPr/>
      <dgm:t>
        <a:bodyPr/>
        <a:lstStyle/>
        <a:p>
          <a:endParaRPr lang="es-MX"/>
        </a:p>
      </dgm:t>
    </dgm:pt>
    <dgm:pt modelId="{BB8212C9-3501-4869-9396-9E8B22F77D5F}" type="pres">
      <dgm:prSet presAssocID="{2BBCE677-6596-4DDC-9352-EFFFE147CBB7}" presName="connTx" presStyleLbl="parChTrans1D3" presStyleIdx="3" presStyleCnt="5"/>
      <dgm:spPr/>
      <dgm:t>
        <a:bodyPr/>
        <a:lstStyle/>
        <a:p>
          <a:endParaRPr lang="es-MX"/>
        </a:p>
      </dgm:t>
    </dgm:pt>
    <dgm:pt modelId="{C905D8DD-4947-4B30-AD53-8DD4ACA28EDE}" type="pres">
      <dgm:prSet presAssocID="{316B22AE-1366-482E-89CE-EEFDD3DAA437}" presName="root2" presStyleCnt="0"/>
      <dgm:spPr/>
      <dgm:t>
        <a:bodyPr/>
        <a:lstStyle/>
        <a:p>
          <a:endParaRPr lang="es-MX"/>
        </a:p>
      </dgm:t>
    </dgm:pt>
    <dgm:pt modelId="{1F99EEFD-7050-4682-8973-A438ED3BB348}" type="pres">
      <dgm:prSet presAssocID="{316B22AE-1366-482E-89CE-EEFDD3DAA437}" presName="LevelTwoTextNode" presStyleLbl="node3" presStyleIdx="3" presStyleCnt="5" custScaleX="138809" custScaleY="126884" custLinFactNeighborX="-442" custLinFactNeighborY="-24521">
        <dgm:presLayoutVars>
          <dgm:chPref val="3"/>
        </dgm:presLayoutVars>
      </dgm:prSet>
      <dgm:spPr/>
      <dgm:t>
        <a:bodyPr/>
        <a:lstStyle/>
        <a:p>
          <a:endParaRPr lang="es-MX"/>
        </a:p>
      </dgm:t>
    </dgm:pt>
    <dgm:pt modelId="{7EADC22C-33FC-4340-8894-7780E6B1F031}" type="pres">
      <dgm:prSet presAssocID="{316B22AE-1366-482E-89CE-EEFDD3DAA437}" presName="level3hierChild" presStyleCnt="0"/>
      <dgm:spPr/>
      <dgm:t>
        <a:bodyPr/>
        <a:lstStyle/>
        <a:p>
          <a:endParaRPr lang="es-MX"/>
        </a:p>
      </dgm:t>
    </dgm:pt>
    <dgm:pt modelId="{EE8AD690-8E1F-40F9-9708-2DA143130CE6}" type="pres">
      <dgm:prSet presAssocID="{9B63F36B-17FB-4467-967A-0FFB8E26ACE4}" presName="conn2-1" presStyleLbl="parChTrans1D3" presStyleIdx="4" presStyleCnt="5"/>
      <dgm:spPr/>
      <dgm:t>
        <a:bodyPr/>
        <a:lstStyle/>
        <a:p>
          <a:endParaRPr lang="es-MX"/>
        </a:p>
      </dgm:t>
    </dgm:pt>
    <dgm:pt modelId="{9AD6C8F3-1D94-41BB-B2E4-FE2F28F5EA83}" type="pres">
      <dgm:prSet presAssocID="{9B63F36B-17FB-4467-967A-0FFB8E26ACE4}" presName="connTx" presStyleLbl="parChTrans1D3" presStyleIdx="4" presStyleCnt="5"/>
      <dgm:spPr/>
      <dgm:t>
        <a:bodyPr/>
        <a:lstStyle/>
        <a:p>
          <a:endParaRPr lang="es-MX"/>
        </a:p>
      </dgm:t>
    </dgm:pt>
    <dgm:pt modelId="{05B6415E-DB95-4C2A-9D97-4ED884F31952}" type="pres">
      <dgm:prSet presAssocID="{8C48053E-A708-4DED-BC3F-5F7DA73E115A}" presName="root2" presStyleCnt="0"/>
      <dgm:spPr/>
      <dgm:t>
        <a:bodyPr/>
        <a:lstStyle/>
        <a:p>
          <a:endParaRPr lang="es-MX"/>
        </a:p>
      </dgm:t>
    </dgm:pt>
    <dgm:pt modelId="{1C7EB8E1-CD92-4ACB-9283-5BCD316F0CE8}" type="pres">
      <dgm:prSet presAssocID="{8C48053E-A708-4DED-BC3F-5F7DA73E115A}" presName="LevelTwoTextNode" presStyleLbl="node3" presStyleIdx="4" presStyleCnt="5" custScaleX="138809" custScaleY="132365" custLinFactNeighborX="-442" custLinFactNeighborY="-29279">
        <dgm:presLayoutVars>
          <dgm:chPref val="3"/>
        </dgm:presLayoutVars>
      </dgm:prSet>
      <dgm:spPr/>
      <dgm:t>
        <a:bodyPr/>
        <a:lstStyle/>
        <a:p>
          <a:endParaRPr lang="es-MX"/>
        </a:p>
      </dgm:t>
    </dgm:pt>
    <dgm:pt modelId="{C0781A11-FDA2-4766-B29E-E9B5FFBA4D15}" type="pres">
      <dgm:prSet presAssocID="{8C48053E-A708-4DED-BC3F-5F7DA73E115A}" presName="level3hierChild" presStyleCnt="0"/>
      <dgm:spPr/>
      <dgm:t>
        <a:bodyPr/>
        <a:lstStyle/>
        <a:p>
          <a:endParaRPr lang="es-MX"/>
        </a:p>
      </dgm:t>
    </dgm:pt>
  </dgm:ptLst>
  <dgm:cxnLst>
    <dgm:cxn modelId="{E335E938-B600-400D-A0A0-3D426E04462C}" srcId="{0C20B8DB-170E-48D4-94C7-04B1D74F4E37}" destId="{63CB2D90-5300-4A1B-AEF7-FCE9DD09E31E}" srcOrd="0" destOrd="0" parTransId="{9294C19F-DB58-41F6-B2C0-B46668ACB845}" sibTransId="{F4CAD492-0198-4D2C-AE2B-B83268F407AB}"/>
    <dgm:cxn modelId="{35A851C8-5BF5-474A-94AB-C11C7948C04C}" type="presOf" srcId="{2BBCE677-6596-4DDC-9352-EFFFE147CBB7}" destId="{BB8212C9-3501-4869-9396-9E8B22F77D5F}" srcOrd="1" destOrd="0" presId="urn:microsoft.com/office/officeart/2008/layout/HorizontalMultiLevelHierarchy"/>
    <dgm:cxn modelId="{850DB720-34DE-4461-AB26-B5A0B3FB181A}" type="presOf" srcId="{2BBCE677-6596-4DDC-9352-EFFFE147CBB7}" destId="{76D8BE37-98B3-47AB-B32D-3099B7EDDB4B}" srcOrd="0" destOrd="0" presId="urn:microsoft.com/office/officeart/2008/layout/HorizontalMultiLevelHierarchy"/>
    <dgm:cxn modelId="{5A225E4F-30D0-4C03-A78F-14D2AE5F8E8B}" type="presOf" srcId="{25589F76-C139-4607-929E-B99FF8157CF6}" destId="{726D9976-BB9B-4584-81AE-4F3ACD57358C}" srcOrd="0" destOrd="0" presId="urn:microsoft.com/office/officeart/2008/layout/HorizontalMultiLevelHierarchy"/>
    <dgm:cxn modelId="{D7C8E61E-E7D4-4106-A3E3-A4985BF6E3CD}" srcId="{D42BE0BA-AF3F-45A0-9FA2-CF1EA137645D}" destId="{316B22AE-1366-482E-89CE-EEFDD3DAA437}" srcOrd="2" destOrd="0" parTransId="{2BBCE677-6596-4DDC-9352-EFFFE147CBB7}" sibTransId="{BA4046A5-E465-4672-AAD5-5B110A4CC9F4}"/>
    <dgm:cxn modelId="{338026DE-4176-4461-8A11-5504575719ED}" srcId="{D42BE0BA-AF3F-45A0-9FA2-CF1EA137645D}" destId="{8C48053E-A708-4DED-BC3F-5F7DA73E115A}" srcOrd="3" destOrd="0" parTransId="{9B63F36B-17FB-4467-967A-0FFB8E26ACE4}" sibTransId="{D195DE64-B4BC-41A8-895C-4F436599205A}"/>
    <dgm:cxn modelId="{DDED8E95-C662-4C4A-A5A6-221A8AE1C6A7}" srcId="{36F1F701-4B6D-4A60-A218-7A151CD0CF04}" destId="{0DEABB9B-E2F8-4D32-BE75-2F2FE100B968}" srcOrd="0" destOrd="0" parTransId="{1B2C7052-223A-4DB7-BFF0-88242AA2FA98}" sibTransId="{07EC7322-09CB-40F0-BE11-05700E70B232}"/>
    <dgm:cxn modelId="{13C017DF-BD98-4898-B25A-9A541819AB15}" type="presOf" srcId="{25589F76-C139-4607-929E-B99FF8157CF6}" destId="{DD40A0E9-2459-4EE7-851D-C24A19240570}" srcOrd="1" destOrd="0" presId="urn:microsoft.com/office/officeart/2008/layout/HorizontalMultiLevelHierarchy"/>
    <dgm:cxn modelId="{48928033-BE4E-4C11-B252-DA3A6983E8EC}" type="presOf" srcId="{DF1EF568-FD83-443F-A542-A65A14210BA8}" destId="{431DDE43-D232-406C-A87C-1DB937920A79}" srcOrd="0" destOrd="0" presId="urn:microsoft.com/office/officeart/2008/layout/HorizontalMultiLevelHierarchy"/>
    <dgm:cxn modelId="{2A5D7990-2000-4465-AF64-968816EDFAA6}" srcId="{63CB2D90-5300-4A1B-AEF7-FCE9DD09E31E}" destId="{36F1F701-4B6D-4A60-A218-7A151CD0CF04}" srcOrd="0" destOrd="0" parTransId="{25589F76-C139-4607-929E-B99FF8157CF6}" sibTransId="{88D8144E-9D57-4457-83AA-5DAEB6A82B15}"/>
    <dgm:cxn modelId="{086410E5-8840-49CA-8393-44D26F51B8BE}" type="presOf" srcId="{36F1F701-4B6D-4A60-A218-7A151CD0CF04}" destId="{C9F27618-DE70-420B-8283-ADA61AA67F91}" srcOrd="0" destOrd="0" presId="urn:microsoft.com/office/officeart/2008/layout/HorizontalMultiLevelHierarchy"/>
    <dgm:cxn modelId="{402E1028-0D16-4B12-9F00-7C60A74CCC47}" type="presOf" srcId="{8C48053E-A708-4DED-BC3F-5F7DA73E115A}" destId="{1C7EB8E1-CD92-4ACB-9283-5BCD316F0CE8}" srcOrd="0" destOrd="0" presId="urn:microsoft.com/office/officeart/2008/layout/HorizontalMultiLevelHierarchy"/>
    <dgm:cxn modelId="{1BD3E053-60FF-44A3-9085-EB189DA6C22C}" type="presOf" srcId="{1B2C7052-223A-4DB7-BFF0-88242AA2FA98}" destId="{0AEB4073-30AA-417E-8FC9-0ED12EAEAADE}" srcOrd="1" destOrd="0" presId="urn:microsoft.com/office/officeart/2008/layout/HorizontalMultiLevelHierarchy"/>
    <dgm:cxn modelId="{0F62271D-8897-4C1B-90F9-C6587020A4A8}" type="presOf" srcId="{0C20B8DB-170E-48D4-94C7-04B1D74F4E37}" destId="{1717008B-29AA-48B0-92EE-12FA7ACFD024}" srcOrd="0" destOrd="0" presId="urn:microsoft.com/office/officeart/2008/layout/HorizontalMultiLevelHierarchy"/>
    <dgm:cxn modelId="{2A82139E-7F1B-4D7D-94EA-D0F7834067A3}" type="presOf" srcId="{9B63F36B-17FB-4467-967A-0FFB8E26ACE4}" destId="{EE8AD690-8E1F-40F9-9708-2DA143130CE6}" srcOrd="0" destOrd="0" presId="urn:microsoft.com/office/officeart/2008/layout/HorizontalMultiLevelHierarchy"/>
    <dgm:cxn modelId="{3C8987EB-D31F-4D05-BF99-7E77BC38BA5F}" type="presOf" srcId="{9A50798A-F2FD-4DC2-B177-EAC7F38C3416}" destId="{F6363031-2E56-4AA2-944F-496419197AB6}" srcOrd="0" destOrd="0" presId="urn:microsoft.com/office/officeart/2008/layout/HorizontalMultiLevelHierarchy"/>
    <dgm:cxn modelId="{EDCB752F-B586-4B41-8876-DAAC4E046455}" type="presOf" srcId="{93F24E5C-F05E-4BD0-9053-E62DE408E58D}" destId="{CBD90FAA-29F7-4813-BA3B-6C65E407A82F}" srcOrd="0" destOrd="0" presId="urn:microsoft.com/office/officeart/2008/layout/HorizontalMultiLevelHierarchy"/>
    <dgm:cxn modelId="{CF4820C4-B0E7-4ABC-84B3-1C70836A9209}" type="presOf" srcId="{9B63F36B-17FB-4467-967A-0FFB8E26ACE4}" destId="{9AD6C8F3-1D94-41BB-B2E4-FE2F28F5EA83}" srcOrd="1" destOrd="0" presId="urn:microsoft.com/office/officeart/2008/layout/HorizontalMultiLevelHierarchy"/>
    <dgm:cxn modelId="{89FF7453-E220-4347-B9B4-38C728FC4249}" srcId="{D42BE0BA-AF3F-45A0-9FA2-CF1EA137645D}" destId="{DF1EF568-FD83-443F-A542-A65A14210BA8}" srcOrd="0" destOrd="0" parTransId="{5B1D7315-262F-4576-A2EB-B703486E9EB0}" sibTransId="{1B46853E-B6E8-4CDF-B608-604306F616E7}"/>
    <dgm:cxn modelId="{17B7AB08-E605-441C-A4AE-38224C7E59E0}" type="presOf" srcId="{1B2C7052-223A-4DB7-BFF0-88242AA2FA98}" destId="{57318348-6B19-4E34-B431-A7DDBF446F83}" srcOrd="0" destOrd="0" presId="urn:microsoft.com/office/officeart/2008/layout/HorizontalMultiLevelHierarchy"/>
    <dgm:cxn modelId="{4A12A187-1043-416D-ACDA-F9FC0E3210A5}" type="presOf" srcId="{63CB2D90-5300-4A1B-AEF7-FCE9DD09E31E}" destId="{14FAAB77-D9B1-42D4-B4F5-40DC38AF7B4D}" srcOrd="0" destOrd="0" presId="urn:microsoft.com/office/officeart/2008/layout/HorizontalMultiLevelHierarchy"/>
    <dgm:cxn modelId="{33C5EA0B-8707-4D7A-83D1-F7D0B91BBF30}" type="presOf" srcId="{5B1D7315-262F-4576-A2EB-B703486E9EB0}" destId="{EB749CFB-CD3B-4C81-A36C-08BE7B7A807F}" srcOrd="1" destOrd="0" presId="urn:microsoft.com/office/officeart/2008/layout/HorizontalMultiLevelHierarchy"/>
    <dgm:cxn modelId="{4860002F-86A4-457F-B81C-5080BA577260}" type="presOf" srcId="{5B1D7315-262F-4576-A2EB-B703486E9EB0}" destId="{B27E33A7-0134-47DE-B90A-1CE7147797BE}" srcOrd="0" destOrd="0" presId="urn:microsoft.com/office/officeart/2008/layout/HorizontalMultiLevelHierarchy"/>
    <dgm:cxn modelId="{7A444315-F246-4F95-A3C6-1F6A80658AC8}" srcId="{63CB2D90-5300-4A1B-AEF7-FCE9DD09E31E}" destId="{D42BE0BA-AF3F-45A0-9FA2-CF1EA137645D}" srcOrd="1" destOrd="0" parTransId="{9A50798A-F2FD-4DC2-B177-EAC7F38C3416}" sibTransId="{4BC79DB1-63E4-4346-913E-CFD29B9E1FFA}"/>
    <dgm:cxn modelId="{F8AA1487-FE5A-4774-ACF4-9ADCA0019EAE}" type="presOf" srcId="{9A50798A-F2FD-4DC2-B177-EAC7F38C3416}" destId="{58E1D185-BBA1-42F7-B19D-DFD093B24BD6}" srcOrd="1" destOrd="0" presId="urn:microsoft.com/office/officeart/2008/layout/HorizontalMultiLevelHierarchy"/>
    <dgm:cxn modelId="{557109FD-456B-4F4E-B5C6-0AA356C39A74}" type="presOf" srcId="{D42BE0BA-AF3F-45A0-9FA2-CF1EA137645D}" destId="{52E1E7F4-4EB3-465F-888E-341693B46C55}" srcOrd="0" destOrd="0" presId="urn:microsoft.com/office/officeart/2008/layout/HorizontalMultiLevelHierarchy"/>
    <dgm:cxn modelId="{9278A68B-C13C-4D1B-B684-BF235461C18D}" type="presOf" srcId="{A07228E1-33F3-4BA7-A15E-B6B1EA6C3FDD}" destId="{A5921237-1768-4C61-8B4B-9BEA308E9FFE}" srcOrd="0" destOrd="0" presId="urn:microsoft.com/office/officeart/2008/layout/HorizontalMultiLevelHierarchy"/>
    <dgm:cxn modelId="{D77CA597-4801-4019-8339-D9891CE8AAB1}" type="presOf" srcId="{316B22AE-1366-482E-89CE-EEFDD3DAA437}" destId="{1F99EEFD-7050-4682-8973-A438ED3BB348}" srcOrd="0" destOrd="0" presId="urn:microsoft.com/office/officeart/2008/layout/HorizontalMultiLevelHierarchy"/>
    <dgm:cxn modelId="{35C4E710-F53A-409E-89C3-55E614CBDBD1}" type="presOf" srcId="{0DEABB9B-E2F8-4D32-BE75-2F2FE100B968}" destId="{7A5070B3-A6F6-4A56-83AB-2721E9B71397}" srcOrd="0" destOrd="0" presId="urn:microsoft.com/office/officeart/2008/layout/HorizontalMultiLevelHierarchy"/>
    <dgm:cxn modelId="{88D13FB5-15E2-4B04-9982-7866A8C4E2D4}" type="presOf" srcId="{93F24E5C-F05E-4BD0-9053-E62DE408E58D}" destId="{D36129CC-505F-44E6-B610-799BEC6C8B4D}" srcOrd="1" destOrd="0" presId="urn:microsoft.com/office/officeart/2008/layout/HorizontalMultiLevelHierarchy"/>
    <dgm:cxn modelId="{F686A19F-562B-41E2-890C-069E2FEF439D}" srcId="{D42BE0BA-AF3F-45A0-9FA2-CF1EA137645D}" destId="{A07228E1-33F3-4BA7-A15E-B6B1EA6C3FDD}" srcOrd="1" destOrd="0" parTransId="{93F24E5C-F05E-4BD0-9053-E62DE408E58D}" sibTransId="{A8815D3C-C67F-4E86-9510-81A4D63A6A76}"/>
    <dgm:cxn modelId="{F6C0A965-F4C5-4207-B038-D4726446AB6A}" type="presParOf" srcId="{1717008B-29AA-48B0-92EE-12FA7ACFD024}" destId="{523D94E2-FA30-4E65-8873-DAC0A0FF3E11}" srcOrd="0" destOrd="0" presId="urn:microsoft.com/office/officeart/2008/layout/HorizontalMultiLevelHierarchy"/>
    <dgm:cxn modelId="{39365540-1598-49F0-A1FB-81FE8BF73801}" type="presParOf" srcId="{523D94E2-FA30-4E65-8873-DAC0A0FF3E11}" destId="{14FAAB77-D9B1-42D4-B4F5-40DC38AF7B4D}" srcOrd="0" destOrd="0" presId="urn:microsoft.com/office/officeart/2008/layout/HorizontalMultiLevelHierarchy"/>
    <dgm:cxn modelId="{8609E048-40F5-4CCF-B458-59B331EA69F2}" type="presParOf" srcId="{523D94E2-FA30-4E65-8873-DAC0A0FF3E11}" destId="{BE7C0F10-9542-4D60-8309-063CE4E56CC2}" srcOrd="1" destOrd="0" presId="urn:microsoft.com/office/officeart/2008/layout/HorizontalMultiLevelHierarchy"/>
    <dgm:cxn modelId="{B5CB17B4-2831-454C-8B3A-4BEFE8F5227C}" type="presParOf" srcId="{BE7C0F10-9542-4D60-8309-063CE4E56CC2}" destId="{726D9976-BB9B-4584-81AE-4F3ACD57358C}" srcOrd="0" destOrd="0" presId="urn:microsoft.com/office/officeart/2008/layout/HorizontalMultiLevelHierarchy"/>
    <dgm:cxn modelId="{2A40C9F4-CD45-4298-901F-FB276DFCDDEA}" type="presParOf" srcId="{726D9976-BB9B-4584-81AE-4F3ACD57358C}" destId="{DD40A0E9-2459-4EE7-851D-C24A19240570}" srcOrd="0" destOrd="0" presId="urn:microsoft.com/office/officeart/2008/layout/HorizontalMultiLevelHierarchy"/>
    <dgm:cxn modelId="{861AA011-7632-416E-91A1-6A646851B166}" type="presParOf" srcId="{BE7C0F10-9542-4D60-8309-063CE4E56CC2}" destId="{5F32FFF4-A593-4C5E-BE85-918E6525724C}" srcOrd="1" destOrd="0" presId="urn:microsoft.com/office/officeart/2008/layout/HorizontalMultiLevelHierarchy"/>
    <dgm:cxn modelId="{7D9294F4-96E5-4B06-B4C7-0C34D40A1CC1}" type="presParOf" srcId="{5F32FFF4-A593-4C5E-BE85-918E6525724C}" destId="{C9F27618-DE70-420B-8283-ADA61AA67F91}" srcOrd="0" destOrd="0" presId="urn:microsoft.com/office/officeart/2008/layout/HorizontalMultiLevelHierarchy"/>
    <dgm:cxn modelId="{4EF08B7F-DA1A-471D-9410-B46F53246903}" type="presParOf" srcId="{5F32FFF4-A593-4C5E-BE85-918E6525724C}" destId="{71AA735C-3348-4994-88D8-F3886E38A03F}" srcOrd="1" destOrd="0" presId="urn:microsoft.com/office/officeart/2008/layout/HorizontalMultiLevelHierarchy"/>
    <dgm:cxn modelId="{E3789610-8C3B-48F7-9BC0-8022640A3A41}" type="presParOf" srcId="{71AA735C-3348-4994-88D8-F3886E38A03F}" destId="{57318348-6B19-4E34-B431-A7DDBF446F83}" srcOrd="0" destOrd="0" presId="urn:microsoft.com/office/officeart/2008/layout/HorizontalMultiLevelHierarchy"/>
    <dgm:cxn modelId="{44500EAE-BEE1-47F7-916A-A2C83DD0E450}" type="presParOf" srcId="{57318348-6B19-4E34-B431-A7DDBF446F83}" destId="{0AEB4073-30AA-417E-8FC9-0ED12EAEAADE}" srcOrd="0" destOrd="0" presId="urn:microsoft.com/office/officeart/2008/layout/HorizontalMultiLevelHierarchy"/>
    <dgm:cxn modelId="{A3FC756F-563F-4E8C-B3E4-1BA4221A54E6}" type="presParOf" srcId="{71AA735C-3348-4994-88D8-F3886E38A03F}" destId="{2E53BE88-3FCB-4B2D-B8E0-C56485D38EA7}" srcOrd="1" destOrd="0" presId="urn:microsoft.com/office/officeart/2008/layout/HorizontalMultiLevelHierarchy"/>
    <dgm:cxn modelId="{BD9C75D9-D253-42EE-AF6A-01FE7513ECAC}" type="presParOf" srcId="{2E53BE88-3FCB-4B2D-B8E0-C56485D38EA7}" destId="{7A5070B3-A6F6-4A56-83AB-2721E9B71397}" srcOrd="0" destOrd="0" presId="urn:microsoft.com/office/officeart/2008/layout/HorizontalMultiLevelHierarchy"/>
    <dgm:cxn modelId="{3334260B-9BD6-4F96-91C8-3D9C97CC0CEF}" type="presParOf" srcId="{2E53BE88-3FCB-4B2D-B8E0-C56485D38EA7}" destId="{74DCF631-EE08-469D-8A73-339C1431F5D4}" srcOrd="1" destOrd="0" presId="urn:microsoft.com/office/officeart/2008/layout/HorizontalMultiLevelHierarchy"/>
    <dgm:cxn modelId="{596E07F9-5604-4965-A7A8-CB654B4C86FD}" type="presParOf" srcId="{BE7C0F10-9542-4D60-8309-063CE4E56CC2}" destId="{F6363031-2E56-4AA2-944F-496419197AB6}" srcOrd="2" destOrd="0" presId="urn:microsoft.com/office/officeart/2008/layout/HorizontalMultiLevelHierarchy"/>
    <dgm:cxn modelId="{9E7D02F3-9968-46A6-A307-9F7A3DA1158D}" type="presParOf" srcId="{F6363031-2E56-4AA2-944F-496419197AB6}" destId="{58E1D185-BBA1-42F7-B19D-DFD093B24BD6}" srcOrd="0" destOrd="0" presId="urn:microsoft.com/office/officeart/2008/layout/HorizontalMultiLevelHierarchy"/>
    <dgm:cxn modelId="{71B39CED-F605-447A-8021-171F5A109F8A}" type="presParOf" srcId="{BE7C0F10-9542-4D60-8309-063CE4E56CC2}" destId="{54B8C3B8-5EBB-4CBC-9840-95CC024AB202}" srcOrd="3" destOrd="0" presId="urn:microsoft.com/office/officeart/2008/layout/HorizontalMultiLevelHierarchy"/>
    <dgm:cxn modelId="{A439AFEB-70EB-498E-83A5-AB8964DD42D3}" type="presParOf" srcId="{54B8C3B8-5EBB-4CBC-9840-95CC024AB202}" destId="{52E1E7F4-4EB3-465F-888E-341693B46C55}" srcOrd="0" destOrd="0" presId="urn:microsoft.com/office/officeart/2008/layout/HorizontalMultiLevelHierarchy"/>
    <dgm:cxn modelId="{3C5211AD-5BE3-4529-87FA-0F87AE48AEF4}" type="presParOf" srcId="{54B8C3B8-5EBB-4CBC-9840-95CC024AB202}" destId="{304EE1EF-8FB6-4B0D-92AC-EB8BE7B896DA}" srcOrd="1" destOrd="0" presId="urn:microsoft.com/office/officeart/2008/layout/HorizontalMultiLevelHierarchy"/>
    <dgm:cxn modelId="{E59622EA-BEE2-4A9B-A058-615BFAD7CEE4}" type="presParOf" srcId="{304EE1EF-8FB6-4B0D-92AC-EB8BE7B896DA}" destId="{B27E33A7-0134-47DE-B90A-1CE7147797BE}" srcOrd="0" destOrd="0" presId="urn:microsoft.com/office/officeart/2008/layout/HorizontalMultiLevelHierarchy"/>
    <dgm:cxn modelId="{F202476E-09BD-4198-86F9-3B11BB88F119}" type="presParOf" srcId="{B27E33A7-0134-47DE-B90A-1CE7147797BE}" destId="{EB749CFB-CD3B-4C81-A36C-08BE7B7A807F}" srcOrd="0" destOrd="0" presId="urn:microsoft.com/office/officeart/2008/layout/HorizontalMultiLevelHierarchy"/>
    <dgm:cxn modelId="{0D7CCCC5-C447-4827-8F57-729822EA80EB}" type="presParOf" srcId="{304EE1EF-8FB6-4B0D-92AC-EB8BE7B896DA}" destId="{50CA1379-CB1C-4939-A50A-A1ED8982DD30}" srcOrd="1" destOrd="0" presId="urn:microsoft.com/office/officeart/2008/layout/HorizontalMultiLevelHierarchy"/>
    <dgm:cxn modelId="{3FB906D0-B4EF-4C23-89E5-D4B2A0AF1596}" type="presParOf" srcId="{50CA1379-CB1C-4939-A50A-A1ED8982DD30}" destId="{431DDE43-D232-406C-A87C-1DB937920A79}" srcOrd="0" destOrd="0" presId="urn:microsoft.com/office/officeart/2008/layout/HorizontalMultiLevelHierarchy"/>
    <dgm:cxn modelId="{FD8DEED2-4FA4-49CC-9D5E-BD6965E621E5}" type="presParOf" srcId="{50CA1379-CB1C-4939-A50A-A1ED8982DD30}" destId="{8A0A542F-91CC-4354-82FD-C70B997C096A}" srcOrd="1" destOrd="0" presId="urn:microsoft.com/office/officeart/2008/layout/HorizontalMultiLevelHierarchy"/>
    <dgm:cxn modelId="{C1C54005-DC6B-4629-AD8A-76EC8B29EFC5}" type="presParOf" srcId="{304EE1EF-8FB6-4B0D-92AC-EB8BE7B896DA}" destId="{CBD90FAA-29F7-4813-BA3B-6C65E407A82F}" srcOrd="2" destOrd="0" presId="urn:microsoft.com/office/officeart/2008/layout/HorizontalMultiLevelHierarchy"/>
    <dgm:cxn modelId="{FDBAE168-1E60-4F02-A65D-E08B35BC36D6}" type="presParOf" srcId="{CBD90FAA-29F7-4813-BA3B-6C65E407A82F}" destId="{D36129CC-505F-44E6-B610-799BEC6C8B4D}" srcOrd="0" destOrd="0" presId="urn:microsoft.com/office/officeart/2008/layout/HorizontalMultiLevelHierarchy"/>
    <dgm:cxn modelId="{AD6022A1-5424-4294-AEC0-785212035707}" type="presParOf" srcId="{304EE1EF-8FB6-4B0D-92AC-EB8BE7B896DA}" destId="{170A6904-ED47-4AC9-AE58-EA273BC3F249}" srcOrd="3" destOrd="0" presId="urn:microsoft.com/office/officeart/2008/layout/HorizontalMultiLevelHierarchy"/>
    <dgm:cxn modelId="{71FBDB99-78F4-4447-86F8-DA8157F37CAB}" type="presParOf" srcId="{170A6904-ED47-4AC9-AE58-EA273BC3F249}" destId="{A5921237-1768-4C61-8B4B-9BEA308E9FFE}" srcOrd="0" destOrd="0" presId="urn:microsoft.com/office/officeart/2008/layout/HorizontalMultiLevelHierarchy"/>
    <dgm:cxn modelId="{4D247226-8100-47A3-B4D0-F8F7C5616555}" type="presParOf" srcId="{170A6904-ED47-4AC9-AE58-EA273BC3F249}" destId="{CCB2DB41-665B-4E40-84A7-58EF0FD68462}" srcOrd="1" destOrd="0" presId="urn:microsoft.com/office/officeart/2008/layout/HorizontalMultiLevelHierarchy"/>
    <dgm:cxn modelId="{578699FD-6BF8-4FD6-827E-30657A5E87E0}" type="presParOf" srcId="{304EE1EF-8FB6-4B0D-92AC-EB8BE7B896DA}" destId="{76D8BE37-98B3-47AB-B32D-3099B7EDDB4B}" srcOrd="4" destOrd="0" presId="urn:microsoft.com/office/officeart/2008/layout/HorizontalMultiLevelHierarchy"/>
    <dgm:cxn modelId="{5FF1786F-BBB6-484A-9EE7-B5E34D5E7416}" type="presParOf" srcId="{76D8BE37-98B3-47AB-B32D-3099B7EDDB4B}" destId="{BB8212C9-3501-4869-9396-9E8B22F77D5F}" srcOrd="0" destOrd="0" presId="urn:microsoft.com/office/officeart/2008/layout/HorizontalMultiLevelHierarchy"/>
    <dgm:cxn modelId="{17610C7A-C939-4D67-AF5E-3B86CCAA2F90}" type="presParOf" srcId="{304EE1EF-8FB6-4B0D-92AC-EB8BE7B896DA}" destId="{C905D8DD-4947-4B30-AD53-8DD4ACA28EDE}" srcOrd="5" destOrd="0" presId="urn:microsoft.com/office/officeart/2008/layout/HorizontalMultiLevelHierarchy"/>
    <dgm:cxn modelId="{85B358E2-856E-4177-BA82-87333C476BE0}" type="presParOf" srcId="{C905D8DD-4947-4B30-AD53-8DD4ACA28EDE}" destId="{1F99EEFD-7050-4682-8973-A438ED3BB348}" srcOrd="0" destOrd="0" presId="urn:microsoft.com/office/officeart/2008/layout/HorizontalMultiLevelHierarchy"/>
    <dgm:cxn modelId="{FA1C0CCC-598A-4CD9-8FE7-21B6C6C2354C}" type="presParOf" srcId="{C905D8DD-4947-4B30-AD53-8DD4ACA28EDE}" destId="{7EADC22C-33FC-4340-8894-7780E6B1F031}" srcOrd="1" destOrd="0" presId="urn:microsoft.com/office/officeart/2008/layout/HorizontalMultiLevelHierarchy"/>
    <dgm:cxn modelId="{50A61199-D7DE-419D-95C0-2111485D1B1E}" type="presParOf" srcId="{304EE1EF-8FB6-4B0D-92AC-EB8BE7B896DA}" destId="{EE8AD690-8E1F-40F9-9708-2DA143130CE6}" srcOrd="6" destOrd="0" presId="urn:microsoft.com/office/officeart/2008/layout/HorizontalMultiLevelHierarchy"/>
    <dgm:cxn modelId="{C9C24E53-1785-49F3-921C-F74998341FD9}" type="presParOf" srcId="{EE8AD690-8E1F-40F9-9708-2DA143130CE6}" destId="{9AD6C8F3-1D94-41BB-B2E4-FE2F28F5EA83}" srcOrd="0" destOrd="0" presId="urn:microsoft.com/office/officeart/2008/layout/HorizontalMultiLevelHierarchy"/>
    <dgm:cxn modelId="{23563936-BD91-48C5-843B-AA69A8C41C89}" type="presParOf" srcId="{304EE1EF-8FB6-4B0D-92AC-EB8BE7B896DA}" destId="{05B6415E-DB95-4C2A-9D97-4ED884F31952}" srcOrd="7" destOrd="0" presId="urn:microsoft.com/office/officeart/2008/layout/HorizontalMultiLevelHierarchy"/>
    <dgm:cxn modelId="{A59E89CC-297F-4717-8CCF-40EC560D798E}" type="presParOf" srcId="{05B6415E-DB95-4C2A-9D97-4ED884F31952}" destId="{1C7EB8E1-CD92-4ACB-9283-5BCD316F0CE8}" srcOrd="0" destOrd="0" presId="urn:microsoft.com/office/officeart/2008/layout/HorizontalMultiLevelHierarchy"/>
    <dgm:cxn modelId="{D875B947-8CE9-4A33-967F-30E85F2125AE}" type="presParOf" srcId="{05B6415E-DB95-4C2A-9D97-4ED884F31952}" destId="{C0781A11-FDA2-4766-B29E-E9B5FFBA4D1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65E4CB05-6F12-4A32-8635-947D72564536}"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200" b="1" dirty="0" smtClean="0"/>
            <a:t>COMITÉ DE PARTICIPACIÓN CIUDADANA</a:t>
          </a:r>
          <a:endParaRPr lang="es-MX" sz="22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42BE0BA-AF3F-45A0-9FA2-CF1EA137645D}">
      <dgm:prSet phldrT="[Texto]" custT="1"/>
      <dgm:spPr/>
      <dgm:t>
        <a:bodyPr/>
        <a:lstStyle/>
        <a:p>
          <a:pPr algn="ctr"/>
          <a:r>
            <a:rPr lang="es-MX" sz="2000" b="1" dirty="0" smtClean="0"/>
            <a:t>CARACTERÍSTICAS DEL CARGO</a:t>
          </a:r>
          <a:endParaRPr lang="es-MX" sz="2000" b="1" dirty="0"/>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DF1EF568-FD83-443F-A542-A65A14210BA8}">
      <dgm:prSet phldrT="[Texto]" custT="1"/>
      <dgm:spPr/>
      <dgm:t>
        <a:bodyPr/>
        <a:lstStyle/>
        <a:p>
          <a:pPr algn="ctr"/>
          <a:r>
            <a:rPr lang="es-MX" sz="2200" b="1" dirty="0" smtClean="0"/>
            <a:t>NO SON SERVIDORES PÚBLICOS</a:t>
          </a:r>
          <a:endParaRPr lang="es-MX" sz="22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EC38E120-9B87-4EBF-BA3B-BCA902802EAF}">
      <dgm:prSet phldrT="[Texto]" custT="1"/>
      <dgm:spPr/>
      <dgm:t>
        <a:bodyPr/>
        <a:lstStyle/>
        <a:p>
          <a:pPr algn="ctr"/>
          <a:r>
            <a:rPr lang="es-MX" sz="2200" b="1" dirty="0" smtClean="0"/>
            <a:t>NO PUEDEN OCUPAR NINGÚN CARGO PUBLICO</a:t>
          </a:r>
          <a:endParaRPr lang="es-MX" sz="2200" b="1" dirty="0"/>
        </a:p>
      </dgm:t>
    </dgm:pt>
    <dgm:pt modelId="{FA221782-D0D2-4533-B26D-E9C95026514D}" type="parTrans" cxnId="{BA48D157-8065-4E97-92E1-278C0D4B44DA}">
      <dgm:prSet/>
      <dgm:spPr/>
      <dgm:t>
        <a:bodyPr/>
        <a:lstStyle/>
        <a:p>
          <a:endParaRPr lang="es-MX"/>
        </a:p>
      </dgm:t>
    </dgm:pt>
    <dgm:pt modelId="{72F240DE-ECEA-4517-9B4E-BBCA9939B24E}" type="sibTrans" cxnId="{BA48D157-8065-4E97-92E1-278C0D4B44DA}">
      <dgm:prSet/>
      <dgm:spPr/>
      <dgm:t>
        <a:bodyPr/>
        <a:lstStyle/>
        <a:p>
          <a:endParaRPr lang="es-MX"/>
        </a:p>
      </dgm:t>
    </dgm:pt>
    <dgm:pt modelId="{188DB777-89FC-435A-8F46-7C161FB0A33B}">
      <dgm:prSet phldrT="[Texto]" custT="1"/>
      <dgm:spPr/>
      <dgm:t>
        <a:bodyPr/>
        <a:lstStyle/>
        <a:p>
          <a:pPr algn="ctr"/>
          <a:r>
            <a:rPr lang="es-MX" sz="2200" b="1" dirty="0" smtClean="0"/>
            <a:t>SOLO PUEDEN DESEMPEÑARSE EN PUESTOS PRIVADOS QUE NO IMPLIQUEN UN CONFLICTO DE INTERESES</a:t>
          </a:r>
          <a:endParaRPr lang="es-MX" sz="2200" b="1" dirty="0"/>
        </a:p>
      </dgm:t>
    </dgm:pt>
    <dgm:pt modelId="{4764CA9B-A27E-4CA0-8269-B13A0899E5F9}" type="parTrans" cxnId="{B28E4C39-7765-4701-9ED1-182F591461C5}">
      <dgm:prSet/>
      <dgm:spPr/>
      <dgm:t>
        <a:bodyPr/>
        <a:lstStyle/>
        <a:p>
          <a:endParaRPr lang="es-MX"/>
        </a:p>
      </dgm:t>
    </dgm:pt>
    <dgm:pt modelId="{7988F58D-85BC-4BE3-A8DF-3CF1C2F6363D}" type="sibTrans" cxnId="{B28E4C39-7765-4701-9ED1-182F591461C5}">
      <dgm:prSet/>
      <dgm:spPr/>
      <dgm:t>
        <a:bodyPr/>
        <a:lstStyle/>
        <a:p>
          <a:endParaRPr lang="es-MX"/>
        </a:p>
      </dgm:t>
    </dgm:pt>
    <dgm:pt modelId="{2659BAB2-E3DE-4AAA-A9E9-4B6942FBA3C1}">
      <dgm:prSet phldrT="[Texto]" custT="1"/>
      <dgm:spPr/>
      <dgm:t>
        <a:bodyPr/>
        <a:lstStyle/>
        <a:p>
          <a:pPr algn="ctr"/>
          <a:r>
            <a:rPr lang="es-MX" sz="2200" b="1" dirty="0" smtClean="0"/>
            <a:t>SUJETOS A LA LGRA</a:t>
          </a:r>
          <a:endParaRPr lang="es-MX" sz="2200" b="1" dirty="0"/>
        </a:p>
      </dgm:t>
    </dgm:pt>
    <dgm:pt modelId="{E8A7A10F-7598-4767-9C81-1A0C25CEDA75}" type="parTrans" cxnId="{2035D50B-AB4B-4760-B7BD-B0F49A52546C}">
      <dgm:prSet/>
      <dgm:spPr/>
      <dgm:t>
        <a:bodyPr/>
        <a:lstStyle/>
        <a:p>
          <a:endParaRPr lang="es-MX"/>
        </a:p>
      </dgm:t>
    </dgm:pt>
    <dgm:pt modelId="{710FA2A8-43CD-4FC5-8CA4-D290C299B98D}" type="sibTrans" cxnId="{2035D50B-AB4B-4760-B7BD-B0F49A52546C}">
      <dgm:prSet/>
      <dgm:spPr/>
      <dgm:t>
        <a:bodyPr/>
        <a:lstStyle/>
        <a:p>
          <a:endParaRPr lang="es-MX"/>
        </a:p>
      </dgm:t>
    </dgm:pt>
    <dgm:pt modelId="{C7E49833-604C-427C-82A7-AD839B5D4BF1}">
      <dgm:prSet phldrT="[Texto]" custT="1"/>
      <dgm:spPr/>
      <dgm:t>
        <a:bodyPr/>
        <a:lstStyle/>
        <a:p>
          <a:pPr algn="ctr"/>
          <a:r>
            <a:rPr lang="es-MX" sz="2200" b="1" dirty="0" smtClean="0"/>
            <a:t>REMOVIDOS POR ACTOS PARTICULARES VINCULADOS CON FALTAS ADMINISTRATIVAS GRAVES</a:t>
          </a:r>
          <a:endParaRPr lang="es-MX" sz="2200" b="1" dirty="0"/>
        </a:p>
      </dgm:t>
    </dgm:pt>
    <dgm:pt modelId="{CD5BF499-CF54-4E4D-8D0D-4AF7980B0893}" type="parTrans" cxnId="{A1127CFB-1BC5-40B4-A75F-5BE35BD0D5FF}">
      <dgm:prSet/>
      <dgm:spPr/>
      <dgm:t>
        <a:bodyPr/>
        <a:lstStyle/>
        <a:p>
          <a:endParaRPr lang="es-MX"/>
        </a:p>
      </dgm:t>
    </dgm:pt>
    <dgm:pt modelId="{2F212FB1-AD10-416F-A559-EA5F88D75868}" type="sibTrans" cxnId="{A1127CFB-1BC5-40B4-A75F-5BE35BD0D5FF}">
      <dgm:prSet/>
      <dgm:spPr/>
      <dgm:t>
        <a:bodyPr/>
        <a:lstStyle/>
        <a:p>
          <a:endParaRPr lang="es-MX"/>
        </a:p>
      </dgm:t>
    </dgm:pt>
    <dgm:pt modelId="{ED6DE116-60F8-4AD5-8C64-E4180AFA7EA5}">
      <dgm:prSet phldrT="[Texto]" custT="1"/>
      <dgm:spPr/>
      <dgm:t>
        <a:bodyPr/>
        <a:lstStyle/>
        <a:p>
          <a:pPr algn="ctr"/>
          <a:r>
            <a:rPr lang="es-MX" sz="2200" b="1" dirty="0" smtClean="0"/>
            <a:t>POR PERIODOS ESCALONADOS DE 5 AÑOS</a:t>
          </a:r>
          <a:endParaRPr lang="es-MX" sz="2200" b="1" dirty="0"/>
        </a:p>
      </dgm:t>
    </dgm:pt>
    <dgm:pt modelId="{5618C85F-DC18-4C06-B50C-828B5D6AD607}" type="parTrans" cxnId="{A4A61079-5103-458C-8577-98E06E77995E}">
      <dgm:prSet/>
      <dgm:spPr/>
      <dgm:t>
        <a:bodyPr/>
        <a:lstStyle/>
        <a:p>
          <a:endParaRPr lang="es-MX"/>
        </a:p>
      </dgm:t>
    </dgm:pt>
    <dgm:pt modelId="{D9C2D1E1-4E24-46AE-9682-C30C9C5483EA}" type="sibTrans" cxnId="{A4A61079-5103-458C-8577-98E06E77995E}">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93133" custScaleY="116595" custLinFactNeighborX="10470" custLinFactNeighborY="-62">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F6363031-2E56-4AA2-944F-496419197AB6}" type="pres">
      <dgm:prSet presAssocID="{9A50798A-F2FD-4DC2-B177-EAC7F38C3416}" presName="conn2-1" presStyleLbl="parChTrans1D2" presStyleIdx="0" presStyleCnt="1"/>
      <dgm:spPr/>
      <dgm:t>
        <a:bodyPr/>
        <a:lstStyle/>
        <a:p>
          <a:endParaRPr lang="es-MX"/>
        </a:p>
      </dgm:t>
    </dgm:pt>
    <dgm:pt modelId="{58E1D185-BBA1-42F7-B19D-DFD093B24BD6}" type="pres">
      <dgm:prSet presAssocID="{9A50798A-F2FD-4DC2-B177-EAC7F38C3416}" presName="connTx" presStyleLbl="parChTrans1D2" presStyleIdx="0" presStyleCnt="1"/>
      <dgm:spPr/>
      <dgm:t>
        <a:bodyPr/>
        <a:lstStyle/>
        <a:p>
          <a:endParaRPr lang="es-MX"/>
        </a:p>
      </dgm:t>
    </dgm:pt>
    <dgm:pt modelId="{54B8C3B8-5EBB-4CBC-9840-95CC024AB202}" type="pres">
      <dgm:prSet presAssocID="{D42BE0BA-AF3F-45A0-9FA2-CF1EA137645D}" presName="root2" presStyleCnt="0"/>
      <dgm:spPr/>
      <dgm:t>
        <a:bodyPr/>
        <a:lstStyle/>
        <a:p>
          <a:endParaRPr lang="es-MX"/>
        </a:p>
      </dgm:t>
    </dgm:pt>
    <dgm:pt modelId="{52E1E7F4-4EB3-465F-888E-341693B46C55}" type="pres">
      <dgm:prSet presAssocID="{D42BE0BA-AF3F-45A0-9FA2-CF1EA137645D}" presName="LevelTwoTextNode" presStyleLbl="node2" presStyleIdx="0" presStyleCnt="1">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t>
        <a:bodyPr/>
        <a:lstStyle/>
        <a:p>
          <a:endParaRPr lang="es-MX"/>
        </a:p>
      </dgm:t>
    </dgm:pt>
    <dgm:pt modelId="{B27E33A7-0134-47DE-B90A-1CE7147797BE}" type="pres">
      <dgm:prSet presAssocID="{5B1D7315-262F-4576-A2EB-B703486E9EB0}" presName="conn2-1" presStyleLbl="parChTrans1D3" presStyleIdx="0" presStyleCnt="6"/>
      <dgm:spPr/>
      <dgm:t>
        <a:bodyPr/>
        <a:lstStyle/>
        <a:p>
          <a:endParaRPr lang="es-MX"/>
        </a:p>
      </dgm:t>
    </dgm:pt>
    <dgm:pt modelId="{EB749CFB-CD3B-4C81-A36C-08BE7B7A807F}" type="pres">
      <dgm:prSet presAssocID="{5B1D7315-262F-4576-A2EB-B703486E9EB0}" presName="connTx" presStyleLbl="parChTrans1D3" presStyleIdx="0" presStyleCnt="6"/>
      <dgm:spPr/>
      <dgm:t>
        <a:bodyPr/>
        <a:lstStyle/>
        <a:p>
          <a:endParaRPr lang="es-MX"/>
        </a:p>
      </dgm:t>
    </dgm:pt>
    <dgm:pt modelId="{50CA1379-CB1C-4939-A50A-A1ED8982DD30}" type="pres">
      <dgm:prSet presAssocID="{DF1EF568-FD83-443F-A542-A65A14210BA8}" presName="root2" presStyleCnt="0"/>
      <dgm:spPr/>
      <dgm:t>
        <a:bodyPr/>
        <a:lstStyle/>
        <a:p>
          <a:endParaRPr lang="es-MX"/>
        </a:p>
      </dgm:t>
    </dgm:pt>
    <dgm:pt modelId="{431DDE43-D232-406C-A87C-1DB937920A79}" type="pres">
      <dgm:prSet presAssocID="{DF1EF568-FD83-443F-A542-A65A14210BA8}" presName="LevelTwoTextNode" presStyleLbl="node3" presStyleIdx="0" presStyleCnt="6" custScaleX="174290">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t>
        <a:bodyPr/>
        <a:lstStyle/>
        <a:p>
          <a:endParaRPr lang="es-MX"/>
        </a:p>
      </dgm:t>
    </dgm:pt>
    <dgm:pt modelId="{CCB87245-1283-4B42-8224-310DC71BEC6E}" type="pres">
      <dgm:prSet presAssocID="{FA221782-D0D2-4533-B26D-E9C95026514D}" presName="conn2-1" presStyleLbl="parChTrans1D3" presStyleIdx="1" presStyleCnt="6"/>
      <dgm:spPr/>
      <dgm:t>
        <a:bodyPr/>
        <a:lstStyle/>
        <a:p>
          <a:endParaRPr lang="es-MX"/>
        </a:p>
      </dgm:t>
    </dgm:pt>
    <dgm:pt modelId="{EC57C68E-CAA4-46F7-9026-00A7BE58A491}" type="pres">
      <dgm:prSet presAssocID="{FA221782-D0D2-4533-B26D-E9C95026514D}" presName="connTx" presStyleLbl="parChTrans1D3" presStyleIdx="1" presStyleCnt="6"/>
      <dgm:spPr/>
      <dgm:t>
        <a:bodyPr/>
        <a:lstStyle/>
        <a:p>
          <a:endParaRPr lang="es-MX"/>
        </a:p>
      </dgm:t>
    </dgm:pt>
    <dgm:pt modelId="{B1773E8E-9721-4009-9FA9-2CA2E342AAFB}" type="pres">
      <dgm:prSet presAssocID="{EC38E120-9B87-4EBF-BA3B-BCA902802EAF}" presName="root2" presStyleCnt="0"/>
      <dgm:spPr/>
      <dgm:t>
        <a:bodyPr/>
        <a:lstStyle/>
        <a:p>
          <a:endParaRPr lang="es-MX"/>
        </a:p>
      </dgm:t>
    </dgm:pt>
    <dgm:pt modelId="{ABF235BA-97D7-48D9-826D-B234850E8C7A}" type="pres">
      <dgm:prSet presAssocID="{EC38E120-9B87-4EBF-BA3B-BCA902802EAF}" presName="LevelTwoTextNode" presStyleLbl="node3" presStyleIdx="1" presStyleCnt="6" custScaleX="174271">
        <dgm:presLayoutVars>
          <dgm:chPref val="3"/>
        </dgm:presLayoutVars>
      </dgm:prSet>
      <dgm:spPr/>
      <dgm:t>
        <a:bodyPr/>
        <a:lstStyle/>
        <a:p>
          <a:endParaRPr lang="es-MX"/>
        </a:p>
      </dgm:t>
    </dgm:pt>
    <dgm:pt modelId="{C8CFA58E-12CB-41B4-9634-0F793BED6F6E}" type="pres">
      <dgm:prSet presAssocID="{EC38E120-9B87-4EBF-BA3B-BCA902802EAF}" presName="level3hierChild" presStyleCnt="0"/>
      <dgm:spPr/>
      <dgm:t>
        <a:bodyPr/>
        <a:lstStyle/>
        <a:p>
          <a:endParaRPr lang="es-MX"/>
        </a:p>
      </dgm:t>
    </dgm:pt>
    <dgm:pt modelId="{E0B2186A-B953-4A77-ABE8-0D027A11A0D4}" type="pres">
      <dgm:prSet presAssocID="{4764CA9B-A27E-4CA0-8269-B13A0899E5F9}" presName="conn2-1" presStyleLbl="parChTrans1D3" presStyleIdx="2" presStyleCnt="6"/>
      <dgm:spPr/>
      <dgm:t>
        <a:bodyPr/>
        <a:lstStyle/>
        <a:p>
          <a:endParaRPr lang="es-MX"/>
        </a:p>
      </dgm:t>
    </dgm:pt>
    <dgm:pt modelId="{597446AB-2F48-45A1-907D-55126AF52CCA}" type="pres">
      <dgm:prSet presAssocID="{4764CA9B-A27E-4CA0-8269-B13A0899E5F9}" presName="connTx" presStyleLbl="parChTrans1D3" presStyleIdx="2" presStyleCnt="6"/>
      <dgm:spPr/>
      <dgm:t>
        <a:bodyPr/>
        <a:lstStyle/>
        <a:p>
          <a:endParaRPr lang="es-MX"/>
        </a:p>
      </dgm:t>
    </dgm:pt>
    <dgm:pt modelId="{420CEAA6-2628-442A-BBB5-A5667D0E1EF8}" type="pres">
      <dgm:prSet presAssocID="{188DB777-89FC-435A-8F46-7C161FB0A33B}" presName="root2" presStyleCnt="0"/>
      <dgm:spPr/>
      <dgm:t>
        <a:bodyPr/>
        <a:lstStyle/>
        <a:p>
          <a:endParaRPr lang="es-MX"/>
        </a:p>
      </dgm:t>
    </dgm:pt>
    <dgm:pt modelId="{E098533A-5527-4EAF-9C37-402F5C813901}" type="pres">
      <dgm:prSet presAssocID="{188DB777-89FC-435A-8F46-7C161FB0A33B}" presName="LevelTwoTextNode" presStyleLbl="node3" presStyleIdx="2" presStyleCnt="6" custScaleX="174271" custScaleY="141790">
        <dgm:presLayoutVars>
          <dgm:chPref val="3"/>
        </dgm:presLayoutVars>
      </dgm:prSet>
      <dgm:spPr/>
      <dgm:t>
        <a:bodyPr/>
        <a:lstStyle/>
        <a:p>
          <a:endParaRPr lang="es-MX"/>
        </a:p>
      </dgm:t>
    </dgm:pt>
    <dgm:pt modelId="{197A53AA-CD04-488D-9820-F908502FC2DB}" type="pres">
      <dgm:prSet presAssocID="{188DB777-89FC-435A-8F46-7C161FB0A33B}" presName="level3hierChild" presStyleCnt="0"/>
      <dgm:spPr/>
      <dgm:t>
        <a:bodyPr/>
        <a:lstStyle/>
        <a:p>
          <a:endParaRPr lang="es-MX"/>
        </a:p>
      </dgm:t>
    </dgm:pt>
    <dgm:pt modelId="{9DDA2105-D7AC-4AB7-AC70-9F5C9AC086DC}" type="pres">
      <dgm:prSet presAssocID="{E8A7A10F-7598-4767-9C81-1A0C25CEDA75}" presName="conn2-1" presStyleLbl="parChTrans1D3" presStyleIdx="3" presStyleCnt="6"/>
      <dgm:spPr/>
      <dgm:t>
        <a:bodyPr/>
        <a:lstStyle/>
        <a:p>
          <a:endParaRPr lang="es-MX"/>
        </a:p>
      </dgm:t>
    </dgm:pt>
    <dgm:pt modelId="{5EE1D69A-C3B8-4718-B3EB-FBA8E0157F4C}" type="pres">
      <dgm:prSet presAssocID="{E8A7A10F-7598-4767-9C81-1A0C25CEDA75}" presName="connTx" presStyleLbl="parChTrans1D3" presStyleIdx="3" presStyleCnt="6"/>
      <dgm:spPr/>
      <dgm:t>
        <a:bodyPr/>
        <a:lstStyle/>
        <a:p>
          <a:endParaRPr lang="es-MX"/>
        </a:p>
      </dgm:t>
    </dgm:pt>
    <dgm:pt modelId="{6BE916A7-BF5D-426E-9851-6140014D6904}" type="pres">
      <dgm:prSet presAssocID="{2659BAB2-E3DE-4AAA-A9E9-4B6942FBA3C1}" presName="root2" presStyleCnt="0"/>
      <dgm:spPr/>
      <dgm:t>
        <a:bodyPr/>
        <a:lstStyle/>
        <a:p>
          <a:endParaRPr lang="es-MX"/>
        </a:p>
      </dgm:t>
    </dgm:pt>
    <dgm:pt modelId="{D9E7AB61-46AF-40E7-B14F-A05AC1343FD0}" type="pres">
      <dgm:prSet presAssocID="{2659BAB2-E3DE-4AAA-A9E9-4B6942FBA3C1}" presName="LevelTwoTextNode" presStyleLbl="node3" presStyleIdx="3" presStyleCnt="6" custScaleX="174271">
        <dgm:presLayoutVars>
          <dgm:chPref val="3"/>
        </dgm:presLayoutVars>
      </dgm:prSet>
      <dgm:spPr/>
      <dgm:t>
        <a:bodyPr/>
        <a:lstStyle/>
        <a:p>
          <a:endParaRPr lang="es-MX"/>
        </a:p>
      </dgm:t>
    </dgm:pt>
    <dgm:pt modelId="{F7A2875E-DB66-450B-9B87-22CCD267A183}" type="pres">
      <dgm:prSet presAssocID="{2659BAB2-E3DE-4AAA-A9E9-4B6942FBA3C1}" presName="level3hierChild" presStyleCnt="0"/>
      <dgm:spPr/>
      <dgm:t>
        <a:bodyPr/>
        <a:lstStyle/>
        <a:p>
          <a:endParaRPr lang="es-MX"/>
        </a:p>
      </dgm:t>
    </dgm:pt>
    <dgm:pt modelId="{12C36C2D-BE34-4F0F-9E7D-DE8A3ADA0725}" type="pres">
      <dgm:prSet presAssocID="{CD5BF499-CF54-4E4D-8D0D-4AF7980B0893}" presName="conn2-1" presStyleLbl="parChTrans1D3" presStyleIdx="4" presStyleCnt="6"/>
      <dgm:spPr/>
      <dgm:t>
        <a:bodyPr/>
        <a:lstStyle/>
        <a:p>
          <a:endParaRPr lang="es-MX"/>
        </a:p>
      </dgm:t>
    </dgm:pt>
    <dgm:pt modelId="{1614212C-B567-477B-BADC-EF7ADB2BAA3E}" type="pres">
      <dgm:prSet presAssocID="{CD5BF499-CF54-4E4D-8D0D-4AF7980B0893}" presName="connTx" presStyleLbl="parChTrans1D3" presStyleIdx="4" presStyleCnt="6"/>
      <dgm:spPr/>
      <dgm:t>
        <a:bodyPr/>
        <a:lstStyle/>
        <a:p>
          <a:endParaRPr lang="es-MX"/>
        </a:p>
      </dgm:t>
    </dgm:pt>
    <dgm:pt modelId="{A742C27B-1C1C-4F6D-8D80-ABFF856ABE56}" type="pres">
      <dgm:prSet presAssocID="{C7E49833-604C-427C-82A7-AD839B5D4BF1}" presName="root2" presStyleCnt="0"/>
      <dgm:spPr/>
      <dgm:t>
        <a:bodyPr/>
        <a:lstStyle/>
        <a:p>
          <a:endParaRPr lang="es-MX"/>
        </a:p>
      </dgm:t>
    </dgm:pt>
    <dgm:pt modelId="{55CB7648-57E0-483D-81E7-C994F90D55CE}" type="pres">
      <dgm:prSet presAssocID="{C7E49833-604C-427C-82A7-AD839B5D4BF1}" presName="LevelTwoTextNode" presStyleLbl="node3" presStyleIdx="4" presStyleCnt="6" custScaleX="174271" custScaleY="152366">
        <dgm:presLayoutVars>
          <dgm:chPref val="3"/>
        </dgm:presLayoutVars>
      </dgm:prSet>
      <dgm:spPr/>
      <dgm:t>
        <a:bodyPr/>
        <a:lstStyle/>
        <a:p>
          <a:endParaRPr lang="es-MX"/>
        </a:p>
      </dgm:t>
    </dgm:pt>
    <dgm:pt modelId="{7CB9533D-E809-47A2-B32C-10DC74A0D863}" type="pres">
      <dgm:prSet presAssocID="{C7E49833-604C-427C-82A7-AD839B5D4BF1}" presName="level3hierChild" presStyleCnt="0"/>
      <dgm:spPr/>
      <dgm:t>
        <a:bodyPr/>
        <a:lstStyle/>
        <a:p>
          <a:endParaRPr lang="es-MX"/>
        </a:p>
      </dgm:t>
    </dgm:pt>
    <dgm:pt modelId="{593D39C5-056F-4CC4-B956-220DC023E86F}" type="pres">
      <dgm:prSet presAssocID="{5618C85F-DC18-4C06-B50C-828B5D6AD607}" presName="conn2-1" presStyleLbl="parChTrans1D3" presStyleIdx="5" presStyleCnt="6"/>
      <dgm:spPr/>
      <dgm:t>
        <a:bodyPr/>
        <a:lstStyle/>
        <a:p>
          <a:endParaRPr lang="es-MX"/>
        </a:p>
      </dgm:t>
    </dgm:pt>
    <dgm:pt modelId="{4E043B86-F70A-41D2-88C5-013DD975605B}" type="pres">
      <dgm:prSet presAssocID="{5618C85F-DC18-4C06-B50C-828B5D6AD607}" presName="connTx" presStyleLbl="parChTrans1D3" presStyleIdx="5" presStyleCnt="6"/>
      <dgm:spPr/>
      <dgm:t>
        <a:bodyPr/>
        <a:lstStyle/>
        <a:p>
          <a:endParaRPr lang="es-MX"/>
        </a:p>
      </dgm:t>
    </dgm:pt>
    <dgm:pt modelId="{61AA372B-D663-4545-B72F-118EEA15A186}" type="pres">
      <dgm:prSet presAssocID="{ED6DE116-60F8-4AD5-8C64-E4180AFA7EA5}" presName="root2" presStyleCnt="0"/>
      <dgm:spPr/>
      <dgm:t>
        <a:bodyPr/>
        <a:lstStyle/>
        <a:p>
          <a:endParaRPr lang="es-MX"/>
        </a:p>
      </dgm:t>
    </dgm:pt>
    <dgm:pt modelId="{17CFE3C2-15EB-4E19-A009-1015D15F5590}" type="pres">
      <dgm:prSet presAssocID="{ED6DE116-60F8-4AD5-8C64-E4180AFA7EA5}" presName="LevelTwoTextNode" presStyleLbl="node3" presStyleIdx="5" presStyleCnt="6" custScaleX="174281">
        <dgm:presLayoutVars>
          <dgm:chPref val="3"/>
        </dgm:presLayoutVars>
      </dgm:prSet>
      <dgm:spPr/>
      <dgm:t>
        <a:bodyPr/>
        <a:lstStyle/>
        <a:p>
          <a:endParaRPr lang="es-MX"/>
        </a:p>
      </dgm:t>
    </dgm:pt>
    <dgm:pt modelId="{19B3B353-503D-4F05-8A6A-202D22028987}" type="pres">
      <dgm:prSet presAssocID="{ED6DE116-60F8-4AD5-8C64-E4180AFA7EA5}" presName="level3hierChild" presStyleCnt="0"/>
      <dgm:spPr/>
      <dgm:t>
        <a:bodyPr/>
        <a:lstStyle/>
        <a:p>
          <a:endParaRPr lang="es-MX"/>
        </a:p>
      </dgm:t>
    </dgm:pt>
  </dgm:ptLst>
  <dgm:cxnLst>
    <dgm:cxn modelId="{DC4B7228-C1E0-4153-9C71-03D2917B4A22}" type="presOf" srcId="{188DB777-89FC-435A-8F46-7C161FB0A33B}" destId="{E098533A-5527-4EAF-9C37-402F5C813901}" srcOrd="0" destOrd="0" presId="urn:microsoft.com/office/officeart/2008/layout/HorizontalMultiLevelHierarchy"/>
    <dgm:cxn modelId="{E022C860-8C4D-46CD-A070-156D99FF011E}" type="presOf" srcId="{9A50798A-F2FD-4DC2-B177-EAC7F38C3416}" destId="{F6363031-2E56-4AA2-944F-496419197AB6}"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E7CF59A8-30FE-48E6-ADE1-B79AF0B5733D}" type="presOf" srcId="{5B1D7315-262F-4576-A2EB-B703486E9EB0}" destId="{B27E33A7-0134-47DE-B90A-1CE7147797BE}" srcOrd="0" destOrd="0" presId="urn:microsoft.com/office/officeart/2008/layout/HorizontalMultiLevelHierarchy"/>
    <dgm:cxn modelId="{1CEDDEF4-6F29-4FEA-B236-80F907A14976}" type="presOf" srcId="{DF1EF568-FD83-443F-A542-A65A14210BA8}" destId="{431DDE43-D232-406C-A87C-1DB937920A79}" srcOrd="0" destOrd="0" presId="urn:microsoft.com/office/officeart/2008/layout/HorizontalMultiLevelHierarchy"/>
    <dgm:cxn modelId="{9347DBF3-6499-4240-A9B3-A4A4403C3647}" type="presOf" srcId="{E8A7A10F-7598-4767-9C81-1A0C25CEDA75}" destId="{5EE1D69A-C3B8-4718-B3EB-FBA8E0157F4C}" srcOrd="1" destOrd="0" presId="urn:microsoft.com/office/officeart/2008/layout/HorizontalMultiLevelHierarchy"/>
    <dgm:cxn modelId="{C47C3ED6-726D-4FB1-836F-966BD7F8C982}" type="presOf" srcId="{4764CA9B-A27E-4CA0-8269-B13A0899E5F9}" destId="{597446AB-2F48-45A1-907D-55126AF52CCA}" srcOrd="1" destOrd="0" presId="urn:microsoft.com/office/officeart/2008/layout/HorizontalMultiLevelHierarchy"/>
    <dgm:cxn modelId="{0C29F6C0-7B3D-4264-BF48-DECF7E159F9B}" type="presOf" srcId="{ED6DE116-60F8-4AD5-8C64-E4180AFA7EA5}" destId="{17CFE3C2-15EB-4E19-A009-1015D15F5590}" srcOrd="0" destOrd="0" presId="urn:microsoft.com/office/officeart/2008/layout/HorizontalMultiLevelHierarchy"/>
    <dgm:cxn modelId="{D422DDC1-82DB-411C-ADE6-3BE130CEA557}" type="presOf" srcId="{E8A7A10F-7598-4767-9C81-1A0C25CEDA75}" destId="{9DDA2105-D7AC-4AB7-AC70-9F5C9AC086DC}" srcOrd="0" destOrd="0" presId="urn:microsoft.com/office/officeart/2008/layout/HorizontalMultiLevelHierarchy"/>
    <dgm:cxn modelId="{BA48D157-8065-4E97-92E1-278C0D4B44DA}" srcId="{D42BE0BA-AF3F-45A0-9FA2-CF1EA137645D}" destId="{EC38E120-9B87-4EBF-BA3B-BCA902802EAF}" srcOrd="1" destOrd="0" parTransId="{FA221782-D0D2-4533-B26D-E9C95026514D}" sibTransId="{72F240DE-ECEA-4517-9B4E-BBCA9939B24E}"/>
    <dgm:cxn modelId="{4796D3A4-2071-4513-9605-B33604BB9CE9}" type="presOf" srcId="{0C20B8DB-170E-48D4-94C7-04B1D74F4E37}" destId="{1717008B-29AA-48B0-92EE-12FA7ACFD024}" srcOrd="0" destOrd="0" presId="urn:microsoft.com/office/officeart/2008/layout/HorizontalMultiLevelHierarchy"/>
    <dgm:cxn modelId="{6186D41E-DF83-4DF2-A60E-E0F7764541FA}" type="presOf" srcId="{D42BE0BA-AF3F-45A0-9FA2-CF1EA137645D}" destId="{52E1E7F4-4EB3-465F-888E-341693B46C55}" srcOrd="0" destOrd="0" presId="urn:microsoft.com/office/officeart/2008/layout/HorizontalMultiLevelHierarchy"/>
    <dgm:cxn modelId="{A4A61079-5103-458C-8577-98E06E77995E}" srcId="{D42BE0BA-AF3F-45A0-9FA2-CF1EA137645D}" destId="{ED6DE116-60F8-4AD5-8C64-E4180AFA7EA5}" srcOrd="5" destOrd="0" parTransId="{5618C85F-DC18-4C06-B50C-828B5D6AD607}" sibTransId="{D9C2D1E1-4E24-46AE-9682-C30C9C5483EA}"/>
    <dgm:cxn modelId="{89FF7453-E220-4347-B9B4-38C728FC4249}" srcId="{D42BE0BA-AF3F-45A0-9FA2-CF1EA137645D}" destId="{DF1EF568-FD83-443F-A542-A65A14210BA8}" srcOrd="0" destOrd="0" parTransId="{5B1D7315-262F-4576-A2EB-B703486E9EB0}" sibTransId="{1B46853E-B6E8-4CDF-B608-604306F616E7}"/>
    <dgm:cxn modelId="{B28E4C39-7765-4701-9ED1-182F591461C5}" srcId="{D42BE0BA-AF3F-45A0-9FA2-CF1EA137645D}" destId="{188DB777-89FC-435A-8F46-7C161FB0A33B}" srcOrd="2" destOrd="0" parTransId="{4764CA9B-A27E-4CA0-8269-B13A0899E5F9}" sibTransId="{7988F58D-85BC-4BE3-A8DF-3CF1C2F6363D}"/>
    <dgm:cxn modelId="{2035D50B-AB4B-4760-B7BD-B0F49A52546C}" srcId="{D42BE0BA-AF3F-45A0-9FA2-CF1EA137645D}" destId="{2659BAB2-E3DE-4AAA-A9E9-4B6942FBA3C1}" srcOrd="3" destOrd="0" parTransId="{E8A7A10F-7598-4767-9C81-1A0C25CEDA75}" sibTransId="{710FA2A8-43CD-4FC5-8CA4-D290C299B98D}"/>
    <dgm:cxn modelId="{6EC2C8AF-0441-4DCA-9F63-872DD6627123}" type="presOf" srcId="{FA221782-D0D2-4533-B26D-E9C95026514D}" destId="{CCB87245-1283-4B42-8224-310DC71BEC6E}" srcOrd="0" destOrd="0" presId="urn:microsoft.com/office/officeart/2008/layout/HorizontalMultiLevelHierarchy"/>
    <dgm:cxn modelId="{ADF30B7A-3BA2-46EB-8ADF-8FF14F6B9E32}" type="presOf" srcId="{5618C85F-DC18-4C06-B50C-828B5D6AD607}" destId="{593D39C5-056F-4CC4-B956-220DC023E86F}" srcOrd="0" destOrd="0" presId="urn:microsoft.com/office/officeart/2008/layout/HorizontalMultiLevelHierarchy"/>
    <dgm:cxn modelId="{7A444315-F246-4F95-A3C6-1F6A80658AC8}" srcId="{63CB2D90-5300-4A1B-AEF7-FCE9DD09E31E}" destId="{D42BE0BA-AF3F-45A0-9FA2-CF1EA137645D}" srcOrd="0" destOrd="0" parTransId="{9A50798A-F2FD-4DC2-B177-EAC7F38C3416}" sibTransId="{4BC79DB1-63E4-4346-913E-CFD29B9E1FFA}"/>
    <dgm:cxn modelId="{7D67A963-2929-4B24-BC1F-25FABF0B05CB}" type="presOf" srcId="{CD5BF499-CF54-4E4D-8D0D-4AF7980B0893}" destId="{1614212C-B567-477B-BADC-EF7ADB2BAA3E}" srcOrd="1" destOrd="0" presId="urn:microsoft.com/office/officeart/2008/layout/HorizontalMultiLevelHierarchy"/>
    <dgm:cxn modelId="{1843E887-F4D8-4A4A-BA55-D922BCEF7B45}" type="presOf" srcId="{5618C85F-DC18-4C06-B50C-828B5D6AD607}" destId="{4E043B86-F70A-41D2-88C5-013DD975605B}" srcOrd="1" destOrd="0" presId="urn:microsoft.com/office/officeart/2008/layout/HorizontalMultiLevelHierarchy"/>
    <dgm:cxn modelId="{8C772C10-7169-4379-AD35-8834E7A814BD}" type="presOf" srcId="{4764CA9B-A27E-4CA0-8269-B13A0899E5F9}" destId="{E0B2186A-B953-4A77-ABE8-0D027A11A0D4}" srcOrd="0" destOrd="0" presId="urn:microsoft.com/office/officeart/2008/layout/HorizontalMultiLevelHierarchy"/>
    <dgm:cxn modelId="{008BB36D-362C-4D45-9DC8-B5B092E1B515}" type="presOf" srcId="{5B1D7315-262F-4576-A2EB-B703486E9EB0}" destId="{EB749CFB-CD3B-4C81-A36C-08BE7B7A807F}" srcOrd="1" destOrd="0" presId="urn:microsoft.com/office/officeart/2008/layout/HorizontalMultiLevelHierarchy"/>
    <dgm:cxn modelId="{988A1E35-A4D9-434D-B65E-0B06EECEFC76}" type="presOf" srcId="{CD5BF499-CF54-4E4D-8D0D-4AF7980B0893}" destId="{12C36C2D-BE34-4F0F-9E7D-DE8A3ADA0725}" srcOrd="0" destOrd="0" presId="urn:microsoft.com/office/officeart/2008/layout/HorizontalMultiLevelHierarchy"/>
    <dgm:cxn modelId="{C0139797-6783-4338-A827-5C47A26AB9C8}" type="presOf" srcId="{EC38E120-9B87-4EBF-BA3B-BCA902802EAF}" destId="{ABF235BA-97D7-48D9-826D-B234850E8C7A}" srcOrd="0" destOrd="0" presId="urn:microsoft.com/office/officeart/2008/layout/HorizontalMultiLevelHierarchy"/>
    <dgm:cxn modelId="{D0EC0CD0-3D3C-4E8F-A901-20A61AF7597C}" type="presOf" srcId="{FA221782-D0D2-4533-B26D-E9C95026514D}" destId="{EC57C68E-CAA4-46F7-9026-00A7BE58A491}" srcOrd="1" destOrd="0" presId="urn:microsoft.com/office/officeart/2008/layout/HorizontalMultiLevelHierarchy"/>
    <dgm:cxn modelId="{A69744A7-5E81-478E-8A67-60DFAE0A2A53}" type="presOf" srcId="{9A50798A-F2FD-4DC2-B177-EAC7F38C3416}" destId="{58E1D185-BBA1-42F7-B19D-DFD093B24BD6}" srcOrd="1" destOrd="0" presId="urn:microsoft.com/office/officeart/2008/layout/HorizontalMultiLevelHierarchy"/>
    <dgm:cxn modelId="{351BBA6A-43F4-4A9D-9A9C-682E15C546AD}" type="presOf" srcId="{2659BAB2-E3DE-4AAA-A9E9-4B6942FBA3C1}" destId="{D9E7AB61-46AF-40E7-B14F-A05AC1343FD0}" srcOrd="0" destOrd="0" presId="urn:microsoft.com/office/officeart/2008/layout/HorizontalMultiLevelHierarchy"/>
    <dgm:cxn modelId="{0C00FCDF-B5C0-48BD-828C-B9A3AEE91DC1}" type="presOf" srcId="{63CB2D90-5300-4A1B-AEF7-FCE9DD09E31E}" destId="{14FAAB77-D9B1-42D4-B4F5-40DC38AF7B4D}" srcOrd="0" destOrd="0" presId="urn:microsoft.com/office/officeart/2008/layout/HorizontalMultiLevelHierarchy"/>
    <dgm:cxn modelId="{A1127CFB-1BC5-40B4-A75F-5BE35BD0D5FF}" srcId="{D42BE0BA-AF3F-45A0-9FA2-CF1EA137645D}" destId="{C7E49833-604C-427C-82A7-AD839B5D4BF1}" srcOrd="4" destOrd="0" parTransId="{CD5BF499-CF54-4E4D-8D0D-4AF7980B0893}" sibTransId="{2F212FB1-AD10-416F-A559-EA5F88D75868}"/>
    <dgm:cxn modelId="{E069937A-5E31-4303-9FD4-B4F0E466B8F1}" type="presOf" srcId="{C7E49833-604C-427C-82A7-AD839B5D4BF1}" destId="{55CB7648-57E0-483D-81E7-C994F90D55CE}" srcOrd="0" destOrd="0" presId="urn:microsoft.com/office/officeart/2008/layout/HorizontalMultiLevelHierarchy"/>
    <dgm:cxn modelId="{6CF4635F-F3AB-40A3-BA0A-F8D2E167BEFC}" type="presParOf" srcId="{1717008B-29AA-48B0-92EE-12FA7ACFD024}" destId="{523D94E2-FA30-4E65-8873-DAC0A0FF3E11}" srcOrd="0" destOrd="0" presId="urn:microsoft.com/office/officeart/2008/layout/HorizontalMultiLevelHierarchy"/>
    <dgm:cxn modelId="{8164CF99-BF08-4FCE-9211-B8DC8B99B8F5}" type="presParOf" srcId="{523D94E2-FA30-4E65-8873-DAC0A0FF3E11}" destId="{14FAAB77-D9B1-42D4-B4F5-40DC38AF7B4D}" srcOrd="0" destOrd="0" presId="urn:microsoft.com/office/officeart/2008/layout/HorizontalMultiLevelHierarchy"/>
    <dgm:cxn modelId="{10AEF4F1-0EBE-4160-B1B6-4E4413735841}" type="presParOf" srcId="{523D94E2-FA30-4E65-8873-DAC0A0FF3E11}" destId="{BE7C0F10-9542-4D60-8309-063CE4E56CC2}" srcOrd="1" destOrd="0" presId="urn:microsoft.com/office/officeart/2008/layout/HorizontalMultiLevelHierarchy"/>
    <dgm:cxn modelId="{68ADF2A5-529D-4EBF-A7A7-BE11E97E90DB}" type="presParOf" srcId="{BE7C0F10-9542-4D60-8309-063CE4E56CC2}" destId="{F6363031-2E56-4AA2-944F-496419197AB6}" srcOrd="0" destOrd="0" presId="urn:microsoft.com/office/officeart/2008/layout/HorizontalMultiLevelHierarchy"/>
    <dgm:cxn modelId="{31A53B19-4FD7-4575-B34C-359ACADC5AD2}" type="presParOf" srcId="{F6363031-2E56-4AA2-944F-496419197AB6}" destId="{58E1D185-BBA1-42F7-B19D-DFD093B24BD6}" srcOrd="0" destOrd="0" presId="urn:microsoft.com/office/officeart/2008/layout/HorizontalMultiLevelHierarchy"/>
    <dgm:cxn modelId="{A0557C33-7F32-4F61-8E2B-55BEED815096}" type="presParOf" srcId="{BE7C0F10-9542-4D60-8309-063CE4E56CC2}" destId="{54B8C3B8-5EBB-4CBC-9840-95CC024AB202}" srcOrd="1" destOrd="0" presId="urn:microsoft.com/office/officeart/2008/layout/HorizontalMultiLevelHierarchy"/>
    <dgm:cxn modelId="{6D1DC6D4-35C6-428D-91DD-D1BED7026B38}" type="presParOf" srcId="{54B8C3B8-5EBB-4CBC-9840-95CC024AB202}" destId="{52E1E7F4-4EB3-465F-888E-341693B46C55}" srcOrd="0" destOrd="0" presId="urn:microsoft.com/office/officeart/2008/layout/HorizontalMultiLevelHierarchy"/>
    <dgm:cxn modelId="{10E0FF4B-5743-45E9-9294-E1E89743B4D0}" type="presParOf" srcId="{54B8C3B8-5EBB-4CBC-9840-95CC024AB202}" destId="{304EE1EF-8FB6-4B0D-92AC-EB8BE7B896DA}" srcOrd="1" destOrd="0" presId="urn:microsoft.com/office/officeart/2008/layout/HorizontalMultiLevelHierarchy"/>
    <dgm:cxn modelId="{F84ED87B-7826-40BC-820A-6A747194C67D}" type="presParOf" srcId="{304EE1EF-8FB6-4B0D-92AC-EB8BE7B896DA}" destId="{B27E33A7-0134-47DE-B90A-1CE7147797BE}" srcOrd="0" destOrd="0" presId="urn:microsoft.com/office/officeart/2008/layout/HorizontalMultiLevelHierarchy"/>
    <dgm:cxn modelId="{4C317173-725F-4979-BAC0-C180264722DB}" type="presParOf" srcId="{B27E33A7-0134-47DE-B90A-1CE7147797BE}" destId="{EB749CFB-CD3B-4C81-A36C-08BE7B7A807F}" srcOrd="0" destOrd="0" presId="urn:microsoft.com/office/officeart/2008/layout/HorizontalMultiLevelHierarchy"/>
    <dgm:cxn modelId="{E6BD9F55-2AEE-4FB1-A4FB-FE818DAF56EA}" type="presParOf" srcId="{304EE1EF-8FB6-4B0D-92AC-EB8BE7B896DA}" destId="{50CA1379-CB1C-4939-A50A-A1ED8982DD30}" srcOrd="1" destOrd="0" presId="urn:microsoft.com/office/officeart/2008/layout/HorizontalMultiLevelHierarchy"/>
    <dgm:cxn modelId="{92589C7C-BC7E-4A0B-9667-280B19BCAD73}" type="presParOf" srcId="{50CA1379-CB1C-4939-A50A-A1ED8982DD30}" destId="{431DDE43-D232-406C-A87C-1DB937920A79}" srcOrd="0" destOrd="0" presId="urn:microsoft.com/office/officeart/2008/layout/HorizontalMultiLevelHierarchy"/>
    <dgm:cxn modelId="{63743C7F-04E5-4A3C-A526-5806E2A6C609}" type="presParOf" srcId="{50CA1379-CB1C-4939-A50A-A1ED8982DD30}" destId="{8A0A542F-91CC-4354-82FD-C70B997C096A}" srcOrd="1" destOrd="0" presId="urn:microsoft.com/office/officeart/2008/layout/HorizontalMultiLevelHierarchy"/>
    <dgm:cxn modelId="{4337C505-0B10-4C14-9F54-A31D142987BF}" type="presParOf" srcId="{304EE1EF-8FB6-4B0D-92AC-EB8BE7B896DA}" destId="{CCB87245-1283-4B42-8224-310DC71BEC6E}" srcOrd="2" destOrd="0" presId="urn:microsoft.com/office/officeart/2008/layout/HorizontalMultiLevelHierarchy"/>
    <dgm:cxn modelId="{D0B86596-A639-4BDD-9E1C-E9AAD891F0F7}" type="presParOf" srcId="{CCB87245-1283-4B42-8224-310DC71BEC6E}" destId="{EC57C68E-CAA4-46F7-9026-00A7BE58A491}" srcOrd="0" destOrd="0" presId="urn:microsoft.com/office/officeart/2008/layout/HorizontalMultiLevelHierarchy"/>
    <dgm:cxn modelId="{9B9694D2-4364-443A-9797-7FCDE5EEBD34}" type="presParOf" srcId="{304EE1EF-8FB6-4B0D-92AC-EB8BE7B896DA}" destId="{B1773E8E-9721-4009-9FA9-2CA2E342AAFB}" srcOrd="3" destOrd="0" presId="urn:microsoft.com/office/officeart/2008/layout/HorizontalMultiLevelHierarchy"/>
    <dgm:cxn modelId="{0D55036C-3EF8-4728-AC17-2A1CAF29E2A5}" type="presParOf" srcId="{B1773E8E-9721-4009-9FA9-2CA2E342AAFB}" destId="{ABF235BA-97D7-48D9-826D-B234850E8C7A}" srcOrd="0" destOrd="0" presId="urn:microsoft.com/office/officeart/2008/layout/HorizontalMultiLevelHierarchy"/>
    <dgm:cxn modelId="{0587EDCE-F9B6-4104-B3BC-DFB4984737AB}" type="presParOf" srcId="{B1773E8E-9721-4009-9FA9-2CA2E342AAFB}" destId="{C8CFA58E-12CB-41B4-9634-0F793BED6F6E}" srcOrd="1" destOrd="0" presId="urn:microsoft.com/office/officeart/2008/layout/HorizontalMultiLevelHierarchy"/>
    <dgm:cxn modelId="{A6EB9956-344F-41B7-9F4F-70D902290819}" type="presParOf" srcId="{304EE1EF-8FB6-4B0D-92AC-EB8BE7B896DA}" destId="{E0B2186A-B953-4A77-ABE8-0D027A11A0D4}" srcOrd="4" destOrd="0" presId="urn:microsoft.com/office/officeart/2008/layout/HorizontalMultiLevelHierarchy"/>
    <dgm:cxn modelId="{77CAF4BE-3217-4B0F-944F-D864DE703BB8}" type="presParOf" srcId="{E0B2186A-B953-4A77-ABE8-0D027A11A0D4}" destId="{597446AB-2F48-45A1-907D-55126AF52CCA}" srcOrd="0" destOrd="0" presId="urn:microsoft.com/office/officeart/2008/layout/HorizontalMultiLevelHierarchy"/>
    <dgm:cxn modelId="{CB8ADB33-0DD9-4FE5-9450-5D8F24BA93CB}" type="presParOf" srcId="{304EE1EF-8FB6-4B0D-92AC-EB8BE7B896DA}" destId="{420CEAA6-2628-442A-BBB5-A5667D0E1EF8}" srcOrd="5" destOrd="0" presId="urn:microsoft.com/office/officeart/2008/layout/HorizontalMultiLevelHierarchy"/>
    <dgm:cxn modelId="{DE4E0D64-2855-4380-A244-2C86D4D04671}" type="presParOf" srcId="{420CEAA6-2628-442A-BBB5-A5667D0E1EF8}" destId="{E098533A-5527-4EAF-9C37-402F5C813901}" srcOrd="0" destOrd="0" presId="urn:microsoft.com/office/officeart/2008/layout/HorizontalMultiLevelHierarchy"/>
    <dgm:cxn modelId="{69270224-51C9-497F-AD96-C2E5CD6C9484}" type="presParOf" srcId="{420CEAA6-2628-442A-BBB5-A5667D0E1EF8}" destId="{197A53AA-CD04-488D-9820-F908502FC2DB}" srcOrd="1" destOrd="0" presId="urn:microsoft.com/office/officeart/2008/layout/HorizontalMultiLevelHierarchy"/>
    <dgm:cxn modelId="{A87E640F-A2C4-4EF5-995C-995841A8DDBD}" type="presParOf" srcId="{304EE1EF-8FB6-4B0D-92AC-EB8BE7B896DA}" destId="{9DDA2105-D7AC-4AB7-AC70-9F5C9AC086DC}" srcOrd="6" destOrd="0" presId="urn:microsoft.com/office/officeart/2008/layout/HorizontalMultiLevelHierarchy"/>
    <dgm:cxn modelId="{5CE40824-03D8-4458-B361-1A10005C331C}" type="presParOf" srcId="{9DDA2105-D7AC-4AB7-AC70-9F5C9AC086DC}" destId="{5EE1D69A-C3B8-4718-B3EB-FBA8E0157F4C}" srcOrd="0" destOrd="0" presId="urn:microsoft.com/office/officeart/2008/layout/HorizontalMultiLevelHierarchy"/>
    <dgm:cxn modelId="{F3E16FC9-A624-4CBB-998D-EBCCE06030A5}" type="presParOf" srcId="{304EE1EF-8FB6-4B0D-92AC-EB8BE7B896DA}" destId="{6BE916A7-BF5D-426E-9851-6140014D6904}" srcOrd="7" destOrd="0" presId="urn:microsoft.com/office/officeart/2008/layout/HorizontalMultiLevelHierarchy"/>
    <dgm:cxn modelId="{39A5DC23-4F24-4413-AB13-181590736469}" type="presParOf" srcId="{6BE916A7-BF5D-426E-9851-6140014D6904}" destId="{D9E7AB61-46AF-40E7-B14F-A05AC1343FD0}" srcOrd="0" destOrd="0" presId="urn:microsoft.com/office/officeart/2008/layout/HorizontalMultiLevelHierarchy"/>
    <dgm:cxn modelId="{14BBC7F5-430C-49D5-8498-8E2C5663E9DA}" type="presParOf" srcId="{6BE916A7-BF5D-426E-9851-6140014D6904}" destId="{F7A2875E-DB66-450B-9B87-22CCD267A183}" srcOrd="1" destOrd="0" presId="urn:microsoft.com/office/officeart/2008/layout/HorizontalMultiLevelHierarchy"/>
    <dgm:cxn modelId="{5EC64416-CE52-426E-8C42-301685E3CE7E}" type="presParOf" srcId="{304EE1EF-8FB6-4B0D-92AC-EB8BE7B896DA}" destId="{12C36C2D-BE34-4F0F-9E7D-DE8A3ADA0725}" srcOrd="8" destOrd="0" presId="urn:microsoft.com/office/officeart/2008/layout/HorizontalMultiLevelHierarchy"/>
    <dgm:cxn modelId="{140B5FEC-56C2-4EBE-BC8C-ED597D0C6951}" type="presParOf" srcId="{12C36C2D-BE34-4F0F-9E7D-DE8A3ADA0725}" destId="{1614212C-B567-477B-BADC-EF7ADB2BAA3E}" srcOrd="0" destOrd="0" presId="urn:microsoft.com/office/officeart/2008/layout/HorizontalMultiLevelHierarchy"/>
    <dgm:cxn modelId="{F5326DEE-B3E4-4D0A-A8C6-43C28A2E4FD6}" type="presParOf" srcId="{304EE1EF-8FB6-4B0D-92AC-EB8BE7B896DA}" destId="{A742C27B-1C1C-4F6D-8D80-ABFF856ABE56}" srcOrd="9" destOrd="0" presId="urn:microsoft.com/office/officeart/2008/layout/HorizontalMultiLevelHierarchy"/>
    <dgm:cxn modelId="{B19E44B2-7A01-4587-8ABC-9B964B2AD931}" type="presParOf" srcId="{A742C27B-1C1C-4F6D-8D80-ABFF856ABE56}" destId="{55CB7648-57E0-483D-81E7-C994F90D55CE}" srcOrd="0" destOrd="0" presId="urn:microsoft.com/office/officeart/2008/layout/HorizontalMultiLevelHierarchy"/>
    <dgm:cxn modelId="{71836F24-4417-4F17-A4E5-E900A3BD906F}" type="presParOf" srcId="{A742C27B-1C1C-4F6D-8D80-ABFF856ABE56}" destId="{7CB9533D-E809-47A2-B32C-10DC74A0D863}" srcOrd="1" destOrd="0" presId="urn:microsoft.com/office/officeart/2008/layout/HorizontalMultiLevelHierarchy"/>
    <dgm:cxn modelId="{EED93F88-C135-4F1C-B849-73F992F2CAD7}" type="presParOf" srcId="{304EE1EF-8FB6-4B0D-92AC-EB8BE7B896DA}" destId="{593D39C5-056F-4CC4-B956-220DC023E86F}" srcOrd="10" destOrd="0" presId="urn:microsoft.com/office/officeart/2008/layout/HorizontalMultiLevelHierarchy"/>
    <dgm:cxn modelId="{7CEBA170-F3F7-49C9-857F-D85D0697D075}" type="presParOf" srcId="{593D39C5-056F-4CC4-B956-220DC023E86F}" destId="{4E043B86-F70A-41D2-88C5-013DD975605B}" srcOrd="0" destOrd="0" presId="urn:microsoft.com/office/officeart/2008/layout/HorizontalMultiLevelHierarchy"/>
    <dgm:cxn modelId="{106DF5F8-4253-467B-A6F6-CCF1E5E4B041}" type="presParOf" srcId="{304EE1EF-8FB6-4B0D-92AC-EB8BE7B896DA}" destId="{61AA372B-D663-4545-B72F-118EEA15A186}" srcOrd="11" destOrd="0" presId="urn:microsoft.com/office/officeart/2008/layout/HorizontalMultiLevelHierarchy"/>
    <dgm:cxn modelId="{40DA8DBE-13DD-4B96-A511-C22049296587}" type="presParOf" srcId="{61AA372B-D663-4545-B72F-118EEA15A186}" destId="{17CFE3C2-15EB-4E19-A009-1015D15F5590}" srcOrd="0" destOrd="0" presId="urn:microsoft.com/office/officeart/2008/layout/HorizontalMultiLevelHierarchy"/>
    <dgm:cxn modelId="{53F5CE41-6BE8-455E-9F5B-CAFAA8B6E025}" type="presParOf" srcId="{61AA372B-D663-4545-B72F-118EEA15A186}" destId="{19B3B353-503D-4F05-8A6A-202D2202898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5BE5E312-ECDE-40B8-B3CC-C2E0F7E93A2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200" b="1" dirty="0" smtClean="0"/>
            <a:t>COMITÉ DE PARTICIPACIÓN CIUDADANA</a:t>
          </a:r>
          <a:endParaRPr lang="es-MX" sz="22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42BE0BA-AF3F-45A0-9FA2-CF1EA137645D}">
      <dgm:prSet phldrT="[Texto]" custT="1"/>
      <dgm:spPr/>
      <dgm:t>
        <a:bodyPr/>
        <a:lstStyle/>
        <a:p>
          <a:pPr algn="ctr"/>
          <a:r>
            <a:rPr lang="es-MX" sz="2200" b="1" dirty="0" smtClean="0"/>
            <a:t>PROPONER AL CC LOS FORMATOS DE LAS DECLARACIONES</a:t>
          </a:r>
          <a:endParaRPr lang="es-MX" sz="2200" b="1" dirty="0"/>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C5C10CA6-5BE1-457D-AFFE-53F55F24034B}">
      <dgm:prSet phldrT="[Texto]" custT="1"/>
      <dgm:spPr/>
      <dgm:t>
        <a:bodyPr/>
        <a:lstStyle/>
        <a:p>
          <a:pPr algn="ctr"/>
          <a:r>
            <a:rPr lang="es-MX" sz="2200" b="1" dirty="0" smtClean="0"/>
            <a:t>PROPONER REGLAS Y PROCEDIMIENTOS PARA RECIBIR PETICIONES, SOLICITUDES Y DENUNCIAS FUNDADAS DE LA SOCIEDAD</a:t>
          </a:r>
          <a:endParaRPr lang="es-MX" sz="2200" b="1" dirty="0"/>
        </a:p>
      </dgm:t>
    </dgm:pt>
    <dgm:pt modelId="{89EAAA75-B950-4DE7-A149-05B2FBDF9BA5}" type="parTrans" cxnId="{84A3FF10-3433-48AA-8E88-9AA3F147DE94}">
      <dgm:prSet/>
      <dgm:spPr/>
      <dgm:t>
        <a:bodyPr/>
        <a:lstStyle/>
        <a:p>
          <a:endParaRPr lang="es-MX"/>
        </a:p>
      </dgm:t>
    </dgm:pt>
    <dgm:pt modelId="{733FBFCB-95D8-4068-895C-70EB2DCDBFED}" type="sibTrans" cxnId="{84A3FF10-3433-48AA-8E88-9AA3F147DE94}">
      <dgm:prSet/>
      <dgm:spPr/>
      <dgm:t>
        <a:bodyPr/>
        <a:lstStyle/>
        <a:p>
          <a:endParaRPr lang="es-MX"/>
        </a:p>
      </dgm:t>
    </dgm:pt>
    <dgm:pt modelId="{138E1F4F-ED36-4EF0-8148-99105FD824CE}">
      <dgm:prSet phldrT="[Texto]" custT="1"/>
      <dgm:spPr/>
      <dgm:t>
        <a:bodyPr/>
        <a:lstStyle/>
        <a:p>
          <a:pPr algn="ctr"/>
          <a:r>
            <a:rPr lang="es-MX" sz="2200" b="1" dirty="0" smtClean="0"/>
            <a:t>FUNCIONES</a:t>
          </a:r>
          <a:endParaRPr lang="es-MX" sz="2200" b="1" dirty="0"/>
        </a:p>
      </dgm:t>
    </dgm:pt>
    <dgm:pt modelId="{85366354-2AAD-49CF-853F-36C02301B035}" type="parTrans" cxnId="{45EF2154-D729-46BA-B6AD-CC27D835F80B}">
      <dgm:prSet/>
      <dgm:spPr/>
      <dgm:t>
        <a:bodyPr/>
        <a:lstStyle/>
        <a:p>
          <a:endParaRPr lang="es-MX"/>
        </a:p>
      </dgm:t>
    </dgm:pt>
    <dgm:pt modelId="{003F4F0D-5FBF-47DD-BA76-2683A2FF350C}" type="sibTrans" cxnId="{45EF2154-D729-46BA-B6AD-CC27D835F80B}">
      <dgm:prSet/>
      <dgm:spPr/>
      <dgm:t>
        <a:bodyPr/>
        <a:lstStyle/>
        <a:p>
          <a:endParaRPr lang="es-MX"/>
        </a:p>
      </dgm:t>
    </dgm:pt>
    <dgm:pt modelId="{8D34F751-5B71-451E-B64F-C736AF992CEC}">
      <dgm:prSet phldrT="[Texto]" custT="1"/>
      <dgm:spPr/>
      <dgm:t>
        <a:bodyPr/>
        <a:lstStyle/>
        <a:p>
          <a:pPr algn="ctr"/>
          <a:r>
            <a:rPr lang="es-MX" sz="2200" b="1" dirty="0" smtClean="0"/>
            <a:t>SOLICITAR AL CC QUE EMITA EXHORTOS</a:t>
          </a:r>
          <a:endParaRPr lang="es-MX" sz="2200" b="1" dirty="0"/>
        </a:p>
      </dgm:t>
    </dgm:pt>
    <dgm:pt modelId="{851DC6DC-85B6-48E7-9E89-1414DEF33DCF}" type="parTrans" cxnId="{9DFFC76B-FF40-4DC0-8221-9FE5195B11C5}">
      <dgm:prSet/>
      <dgm:spPr/>
      <dgm:t>
        <a:bodyPr/>
        <a:lstStyle/>
        <a:p>
          <a:endParaRPr lang="es-MX"/>
        </a:p>
      </dgm:t>
    </dgm:pt>
    <dgm:pt modelId="{B0BDFC84-CBDA-48F9-87CD-6F90751B6668}" type="sibTrans" cxnId="{9DFFC76B-FF40-4DC0-8221-9FE5195B11C5}">
      <dgm:prSet/>
      <dgm:spPr/>
      <dgm:t>
        <a:bodyPr/>
        <a:lstStyle/>
        <a:p>
          <a:endParaRPr lang="es-MX"/>
        </a:p>
      </dgm:t>
    </dgm:pt>
    <dgm:pt modelId="{E96C536E-5FBA-4C83-B57E-04CA6A585D88}">
      <dgm:prSet phldrT="[Texto]" custT="1"/>
      <dgm:spPr/>
      <dgm:t>
        <a:bodyPr/>
        <a:lstStyle/>
        <a:p>
          <a:pPr algn="ctr"/>
          <a:r>
            <a:rPr lang="es-MX" sz="2200" b="1" dirty="0" smtClean="0"/>
            <a:t>ACCEDER SIN RESTRICCIÓN ALGUNA A LA INFORMACIÓN DEL SNA </a:t>
          </a:r>
          <a:endParaRPr lang="es-MX" sz="2200" b="1" dirty="0"/>
        </a:p>
      </dgm:t>
    </dgm:pt>
    <dgm:pt modelId="{EB7C7865-1A16-4D19-93D4-BE4E170A800C}" type="parTrans" cxnId="{09577ABF-2C23-4341-A7D5-3F06C2A9D7AE}">
      <dgm:prSet/>
      <dgm:spPr/>
      <dgm:t>
        <a:bodyPr/>
        <a:lstStyle/>
        <a:p>
          <a:endParaRPr lang="es-MX"/>
        </a:p>
      </dgm:t>
    </dgm:pt>
    <dgm:pt modelId="{DC3BD89B-8369-4ABA-B665-93818BD5FA57}" type="sibTrans" cxnId="{09577ABF-2C23-4341-A7D5-3F06C2A9D7AE}">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custScaleY="105212">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E6C2741B-AF6E-4FCA-9DB4-D4A4DBCC9DB0}" type="pres">
      <dgm:prSet presAssocID="{85366354-2AAD-49CF-853F-36C02301B035}" presName="conn2-1" presStyleLbl="parChTrans1D2" presStyleIdx="0" presStyleCnt="1"/>
      <dgm:spPr/>
      <dgm:t>
        <a:bodyPr/>
        <a:lstStyle/>
        <a:p>
          <a:endParaRPr lang="es-MX"/>
        </a:p>
      </dgm:t>
    </dgm:pt>
    <dgm:pt modelId="{401BA86B-1B18-45B5-B1A4-8293F44FE166}" type="pres">
      <dgm:prSet presAssocID="{85366354-2AAD-49CF-853F-36C02301B035}" presName="connTx" presStyleLbl="parChTrans1D2" presStyleIdx="0" presStyleCnt="1"/>
      <dgm:spPr/>
      <dgm:t>
        <a:bodyPr/>
        <a:lstStyle/>
        <a:p>
          <a:endParaRPr lang="es-MX"/>
        </a:p>
      </dgm:t>
    </dgm:pt>
    <dgm:pt modelId="{95911617-813B-47EF-A465-763F302F5A46}" type="pres">
      <dgm:prSet presAssocID="{138E1F4F-ED36-4EF0-8148-99105FD824CE}" presName="root2" presStyleCnt="0"/>
      <dgm:spPr/>
      <dgm:t>
        <a:bodyPr/>
        <a:lstStyle/>
        <a:p>
          <a:endParaRPr lang="es-MX"/>
        </a:p>
      </dgm:t>
    </dgm:pt>
    <dgm:pt modelId="{9BB51A07-A270-46A7-8C30-66462CE066AF}" type="pres">
      <dgm:prSet presAssocID="{138E1F4F-ED36-4EF0-8148-99105FD824CE}" presName="LevelTwoTextNode" presStyleLbl="node2" presStyleIdx="0" presStyleCnt="1" custScaleX="73526">
        <dgm:presLayoutVars>
          <dgm:chPref val="3"/>
        </dgm:presLayoutVars>
      </dgm:prSet>
      <dgm:spPr/>
      <dgm:t>
        <a:bodyPr/>
        <a:lstStyle/>
        <a:p>
          <a:endParaRPr lang="es-MX"/>
        </a:p>
      </dgm:t>
    </dgm:pt>
    <dgm:pt modelId="{D9CD94B6-6866-4259-A7D9-14EEA66EF0DE}" type="pres">
      <dgm:prSet presAssocID="{138E1F4F-ED36-4EF0-8148-99105FD824CE}" presName="level3hierChild" presStyleCnt="0"/>
      <dgm:spPr/>
      <dgm:t>
        <a:bodyPr/>
        <a:lstStyle/>
        <a:p>
          <a:endParaRPr lang="es-MX"/>
        </a:p>
      </dgm:t>
    </dgm:pt>
    <dgm:pt modelId="{F6363031-2E56-4AA2-944F-496419197AB6}" type="pres">
      <dgm:prSet presAssocID="{9A50798A-F2FD-4DC2-B177-EAC7F38C3416}" presName="conn2-1" presStyleLbl="parChTrans1D3" presStyleIdx="0" presStyleCnt="4"/>
      <dgm:spPr/>
      <dgm:t>
        <a:bodyPr/>
        <a:lstStyle/>
        <a:p>
          <a:endParaRPr lang="es-MX"/>
        </a:p>
      </dgm:t>
    </dgm:pt>
    <dgm:pt modelId="{58E1D185-BBA1-42F7-B19D-DFD093B24BD6}" type="pres">
      <dgm:prSet presAssocID="{9A50798A-F2FD-4DC2-B177-EAC7F38C3416}" presName="connTx" presStyleLbl="parChTrans1D3" presStyleIdx="0" presStyleCnt="4"/>
      <dgm:spPr/>
      <dgm:t>
        <a:bodyPr/>
        <a:lstStyle/>
        <a:p>
          <a:endParaRPr lang="es-MX"/>
        </a:p>
      </dgm:t>
    </dgm:pt>
    <dgm:pt modelId="{54B8C3B8-5EBB-4CBC-9840-95CC024AB202}" type="pres">
      <dgm:prSet presAssocID="{D42BE0BA-AF3F-45A0-9FA2-CF1EA137645D}" presName="root2" presStyleCnt="0"/>
      <dgm:spPr/>
      <dgm:t>
        <a:bodyPr/>
        <a:lstStyle/>
        <a:p>
          <a:endParaRPr lang="es-MX"/>
        </a:p>
      </dgm:t>
    </dgm:pt>
    <dgm:pt modelId="{52E1E7F4-4EB3-465F-888E-341693B46C55}" type="pres">
      <dgm:prSet presAssocID="{D42BE0BA-AF3F-45A0-9FA2-CF1EA137645D}" presName="LevelTwoTextNode" presStyleLbl="node3" presStyleIdx="0" presStyleCnt="4" custScaleX="141496" custScaleY="153987">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t>
        <a:bodyPr/>
        <a:lstStyle/>
        <a:p>
          <a:endParaRPr lang="es-MX"/>
        </a:p>
      </dgm:t>
    </dgm:pt>
    <dgm:pt modelId="{A34D3646-0C5D-44C4-AEB4-57210840B4C7}" type="pres">
      <dgm:prSet presAssocID="{851DC6DC-85B6-48E7-9E89-1414DEF33DCF}" presName="conn2-1" presStyleLbl="parChTrans1D3" presStyleIdx="1" presStyleCnt="4"/>
      <dgm:spPr/>
      <dgm:t>
        <a:bodyPr/>
        <a:lstStyle/>
        <a:p>
          <a:endParaRPr lang="es-MX"/>
        </a:p>
      </dgm:t>
    </dgm:pt>
    <dgm:pt modelId="{70F10712-210D-404F-B72B-A55FCDB4B44A}" type="pres">
      <dgm:prSet presAssocID="{851DC6DC-85B6-48E7-9E89-1414DEF33DCF}" presName="connTx" presStyleLbl="parChTrans1D3" presStyleIdx="1" presStyleCnt="4"/>
      <dgm:spPr/>
      <dgm:t>
        <a:bodyPr/>
        <a:lstStyle/>
        <a:p>
          <a:endParaRPr lang="es-MX"/>
        </a:p>
      </dgm:t>
    </dgm:pt>
    <dgm:pt modelId="{A37F5FD0-41A4-4718-B683-3B7A9382C07E}" type="pres">
      <dgm:prSet presAssocID="{8D34F751-5B71-451E-B64F-C736AF992CEC}" presName="root2" presStyleCnt="0"/>
      <dgm:spPr/>
    </dgm:pt>
    <dgm:pt modelId="{40166B5F-A4D7-4D27-9BEF-16041285D9D6}" type="pres">
      <dgm:prSet presAssocID="{8D34F751-5B71-451E-B64F-C736AF992CEC}" presName="LevelTwoTextNode" presStyleLbl="node3" presStyleIdx="1" presStyleCnt="4" custScaleX="142835">
        <dgm:presLayoutVars>
          <dgm:chPref val="3"/>
        </dgm:presLayoutVars>
      </dgm:prSet>
      <dgm:spPr/>
      <dgm:t>
        <a:bodyPr/>
        <a:lstStyle/>
        <a:p>
          <a:endParaRPr lang="es-MX"/>
        </a:p>
      </dgm:t>
    </dgm:pt>
    <dgm:pt modelId="{98239285-C65F-46A7-9508-CC05EA027AA5}" type="pres">
      <dgm:prSet presAssocID="{8D34F751-5B71-451E-B64F-C736AF992CEC}" presName="level3hierChild" presStyleCnt="0"/>
      <dgm:spPr/>
    </dgm:pt>
    <dgm:pt modelId="{C77E04A3-530F-438B-93F5-E2F5C159D311}" type="pres">
      <dgm:prSet presAssocID="{89EAAA75-B950-4DE7-A149-05B2FBDF9BA5}" presName="conn2-1" presStyleLbl="parChTrans1D3" presStyleIdx="2" presStyleCnt="4"/>
      <dgm:spPr/>
      <dgm:t>
        <a:bodyPr/>
        <a:lstStyle/>
        <a:p>
          <a:endParaRPr lang="es-MX"/>
        </a:p>
      </dgm:t>
    </dgm:pt>
    <dgm:pt modelId="{E071ED8C-37C6-4611-B882-991025A09562}" type="pres">
      <dgm:prSet presAssocID="{89EAAA75-B950-4DE7-A149-05B2FBDF9BA5}" presName="connTx" presStyleLbl="parChTrans1D3" presStyleIdx="2" presStyleCnt="4"/>
      <dgm:spPr/>
      <dgm:t>
        <a:bodyPr/>
        <a:lstStyle/>
        <a:p>
          <a:endParaRPr lang="es-MX"/>
        </a:p>
      </dgm:t>
    </dgm:pt>
    <dgm:pt modelId="{85866B9A-5BCE-4D97-BA51-7D879EE1F288}" type="pres">
      <dgm:prSet presAssocID="{C5C10CA6-5BE1-457D-AFFE-53F55F24034B}" presName="root2" presStyleCnt="0"/>
      <dgm:spPr/>
      <dgm:t>
        <a:bodyPr/>
        <a:lstStyle/>
        <a:p>
          <a:endParaRPr lang="es-MX"/>
        </a:p>
      </dgm:t>
    </dgm:pt>
    <dgm:pt modelId="{75718FCA-8C25-49EF-B8B7-D8574A6401B9}" type="pres">
      <dgm:prSet presAssocID="{C5C10CA6-5BE1-457D-AFFE-53F55F24034B}" presName="LevelTwoTextNode" presStyleLbl="node3" presStyleIdx="2" presStyleCnt="4" custScaleX="141496" custScaleY="153987">
        <dgm:presLayoutVars>
          <dgm:chPref val="3"/>
        </dgm:presLayoutVars>
      </dgm:prSet>
      <dgm:spPr/>
      <dgm:t>
        <a:bodyPr/>
        <a:lstStyle/>
        <a:p>
          <a:endParaRPr lang="es-MX"/>
        </a:p>
      </dgm:t>
    </dgm:pt>
    <dgm:pt modelId="{989A5EB5-3306-42FF-91F7-4A6E6597D32C}" type="pres">
      <dgm:prSet presAssocID="{C5C10CA6-5BE1-457D-AFFE-53F55F24034B}" presName="level3hierChild" presStyleCnt="0"/>
      <dgm:spPr/>
      <dgm:t>
        <a:bodyPr/>
        <a:lstStyle/>
        <a:p>
          <a:endParaRPr lang="es-MX"/>
        </a:p>
      </dgm:t>
    </dgm:pt>
    <dgm:pt modelId="{9949E537-092D-4749-9000-973501260664}" type="pres">
      <dgm:prSet presAssocID="{EB7C7865-1A16-4D19-93D4-BE4E170A800C}" presName="conn2-1" presStyleLbl="parChTrans1D3" presStyleIdx="3" presStyleCnt="4"/>
      <dgm:spPr/>
      <dgm:t>
        <a:bodyPr/>
        <a:lstStyle/>
        <a:p>
          <a:endParaRPr lang="es-MX"/>
        </a:p>
      </dgm:t>
    </dgm:pt>
    <dgm:pt modelId="{94AFCCE1-38C8-4445-9F98-FA4540B41938}" type="pres">
      <dgm:prSet presAssocID="{EB7C7865-1A16-4D19-93D4-BE4E170A800C}" presName="connTx" presStyleLbl="parChTrans1D3" presStyleIdx="3" presStyleCnt="4"/>
      <dgm:spPr/>
      <dgm:t>
        <a:bodyPr/>
        <a:lstStyle/>
        <a:p>
          <a:endParaRPr lang="es-MX"/>
        </a:p>
      </dgm:t>
    </dgm:pt>
    <dgm:pt modelId="{0EB996B1-8A4D-44A1-9F78-996EEF326D96}" type="pres">
      <dgm:prSet presAssocID="{E96C536E-5FBA-4C83-B57E-04CA6A585D88}" presName="root2" presStyleCnt="0"/>
      <dgm:spPr/>
    </dgm:pt>
    <dgm:pt modelId="{181AD40C-C6B2-4BC5-9768-93006D9157FF}" type="pres">
      <dgm:prSet presAssocID="{E96C536E-5FBA-4C83-B57E-04CA6A585D88}" presName="LevelTwoTextNode" presStyleLbl="node3" presStyleIdx="3" presStyleCnt="4" custScaleX="141834">
        <dgm:presLayoutVars>
          <dgm:chPref val="3"/>
        </dgm:presLayoutVars>
      </dgm:prSet>
      <dgm:spPr/>
      <dgm:t>
        <a:bodyPr/>
        <a:lstStyle/>
        <a:p>
          <a:endParaRPr lang="es-MX"/>
        </a:p>
      </dgm:t>
    </dgm:pt>
    <dgm:pt modelId="{E2812D9A-A752-4029-B027-17770E675213}" type="pres">
      <dgm:prSet presAssocID="{E96C536E-5FBA-4C83-B57E-04CA6A585D88}" presName="level3hierChild" presStyleCnt="0"/>
      <dgm:spPr/>
    </dgm:pt>
  </dgm:ptLst>
  <dgm:cxnLst>
    <dgm:cxn modelId="{3B72E324-0490-459F-9473-2C6137E0CC22}" type="presOf" srcId="{851DC6DC-85B6-48E7-9E89-1414DEF33DCF}" destId="{70F10712-210D-404F-B72B-A55FCDB4B44A}" srcOrd="1" destOrd="0" presId="urn:microsoft.com/office/officeart/2008/layout/HorizontalMultiLevelHierarchy"/>
    <dgm:cxn modelId="{00592278-CA3D-4662-8CD9-F3C7571BEC23}" type="presOf" srcId="{0C20B8DB-170E-48D4-94C7-04B1D74F4E37}" destId="{1717008B-29AA-48B0-92EE-12FA7ACFD024}" srcOrd="0" destOrd="0" presId="urn:microsoft.com/office/officeart/2008/layout/HorizontalMultiLevelHierarchy"/>
    <dgm:cxn modelId="{9DFFC76B-FF40-4DC0-8221-9FE5195B11C5}" srcId="{138E1F4F-ED36-4EF0-8148-99105FD824CE}" destId="{8D34F751-5B71-451E-B64F-C736AF992CEC}" srcOrd="1" destOrd="0" parTransId="{851DC6DC-85B6-48E7-9E89-1414DEF33DCF}" sibTransId="{B0BDFC84-CBDA-48F9-87CD-6F90751B6668}"/>
    <dgm:cxn modelId="{2BD65E03-7340-4899-9AE8-5D650CDD56FD}" type="presOf" srcId="{63CB2D90-5300-4A1B-AEF7-FCE9DD09E31E}" destId="{14FAAB77-D9B1-42D4-B4F5-40DC38AF7B4D}" srcOrd="0" destOrd="0" presId="urn:microsoft.com/office/officeart/2008/layout/HorizontalMultiLevelHierarchy"/>
    <dgm:cxn modelId="{EA48C193-209C-495A-AE69-AD5D1FCF5A6C}" type="presOf" srcId="{85366354-2AAD-49CF-853F-36C02301B035}" destId="{401BA86B-1B18-45B5-B1A4-8293F44FE166}" srcOrd="1" destOrd="0" presId="urn:microsoft.com/office/officeart/2008/layout/HorizontalMultiLevelHierarchy"/>
    <dgm:cxn modelId="{F1325650-A8FE-4289-A9EB-258556FAAE4D}" type="presOf" srcId="{C5C10CA6-5BE1-457D-AFFE-53F55F24034B}" destId="{75718FCA-8C25-49EF-B8B7-D8574A6401B9}" srcOrd="0" destOrd="0" presId="urn:microsoft.com/office/officeart/2008/layout/HorizontalMultiLevelHierarchy"/>
    <dgm:cxn modelId="{2E9C74CE-73D4-44D4-A1E7-3AB0F4F0B7F6}" type="presOf" srcId="{EB7C7865-1A16-4D19-93D4-BE4E170A800C}" destId="{94AFCCE1-38C8-4445-9F98-FA4540B41938}" srcOrd="1" destOrd="0" presId="urn:microsoft.com/office/officeart/2008/layout/HorizontalMultiLevelHierarchy"/>
    <dgm:cxn modelId="{84A3FF10-3433-48AA-8E88-9AA3F147DE94}" srcId="{138E1F4F-ED36-4EF0-8148-99105FD824CE}" destId="{C5C10CA6-5BE1-457D-AFFE-53F55F24034B}" srcOrd="2" destOrd="0" parTransId="{89EAAA75-B950-4DE7-A149-05B2FBDF9BA5}" sibTransId="{733FBFCB-95D8-4068-895C-70EB2DCDBFED}"/>
    <dgm:cxn modelId="{7A444315-F246-4F95-A3C6-1F6A80658AC8}" srcId="{138E1F4F-ED36-4EF0-8148-99105FD824CE}" destId="{D42BE0BA-AF3F-45A0-9FA2-CF1EA137645D}" srcOrd="0" destOrd="0" parTransId="{9A50798A-F2FD-4DC2-B177-EAC7F38C3416}" sibTransId="{4BC79DB1-63E4-4346-913E-CFD29B9E1FFA}"/>
    <dgm:cxn modelId="{3B568BB4-504D-4209-8F70-809EC98C661F}" type="presOf" srcId="{138E1F4F-ED36-4EF0-8148-99105FD824CE}" destId="{9BB51A07-A270-46A7-8C30-66462CE066AF}"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09577ABF-2C23-4341-A7D5-3F06C2A9D7AE}" srcId="{138E1F4F-ED36-4EF0-8148-99105FD824CE}" destId="{E96C536E-5FBA-4C83-B57E-04CA6A585D88}" srcOrd="3" destOrd="0" parTransId="{EB7C7865-1A16-4D19-93D4-BE4E170A800C}" sibTransId="{DC3BD89B-8369-4ABA-B665-93818BD5FA57}"/>
    <dgm:cxn modelId="{93502726-D83B-4DD6-BDDF-473DDB7CC1D0}" type="presOf" srcId="{89EAAA75-B950-4DE7-A149-05B2FBDF9BA5}" destId="{E071ED8C-37C6-4611-B882-991025A09562}" srcOrd="1" destOrd="0" presId="urn:microsoft.com/office/officeart/2008/layout/HorizontalMultiLevelHierarchy"/>
    <dgm:cxn modelId="{5BD384F3-406A-4099-A3F7-4EF34CB07BAD}" type="presOf" srcId="{8D34F751-5B71-451E-B64F-C736AF992CEC}" destId="{40166B5F-A4D7-4D27-9BEF-16041285D9D6}" srcOrd="0" destOrd="0" presId="urn:microsoft.com/office/officeart/2008/layout/HorizontalMultiLevelHierarchy"/>
    <dgm:cxn modelId="{45EF2154-D729-46BA-B6AD-CC27D835F80B}" srcId="{63CB2D90-5300-4A1B-AEF7-FCE9DD09E31E}" destId="{138E1F4F-ED36-4EF0-8148-99105FD824CE}" srcOrd="0" destOrd="0" parTransId="{85366354-2AAD-49CF-853F-36C02301B035}" sibTransId="{003F4F0D-5FBF-47DD-BA76-2683A2FF350C}"/>
    <dgm:cxn modelId="{3C4F08B0-9485-4FC0-946F-725AB7B465E5}" type="presOf" srcId="{D42BE0BA-AF3F-45A0-9FA2-CF1EA137645D}" destId="{52E1E7F4-4EB3-465F-888E-341693B46C55}" srcOrd="0" destOrd="0" presId="urn:microsoft.com/office/officeart/2008/layout/HorizontalMultiLevelHierarchy"/>
    <dgm:cxn modelId="{78A0F33E-EBDC-44E1-93F8-2091EEE5A563}" type="presOf" srcId="{9A50798A-F2FD-4DC2-B177-EAC7F38C3416}" destId="{F6363031-2E56-4AA2-944F-496419197AB6}" srcOrd="0" destOrd="0" presId="urn:microsoft.com/office/officeart/2008/layout/HorizontalMultiLevelHierarchy"/>
    <dgm:cxn modelId="{98817FA3-4991-4AA2-B9C2-BDD3C96BF8A8}" type="presOf" srcId="{E96C536E-5FBA-4C83-B57E-04CA6A585D88}" destId="{181AD40C-C6B2-4BC5-9768-93006D9157FF}" srcOrd="0" destOrd="0" presId="urn:microsoft.com/office/officeart/2008/layout/HorizontalMultiLevelHierarchy"/>
    <dgm:cxn modelId="{42FEDDEE-0D2B-4417-BBBD-B8D409DFC54A}" type="presOf" srcId="{85366354-2AAD-49CF-853F-36C02301B035}" destId="{E6C2741B-AF6E-4FCA-9DB4-D4A4DBCC9DB0}" srcOrd="0" destOrd="0" presId="urn:microsoft.com/office/officeart/2008/layout/HorizontalMultiLevelHierarchy"/>
    <dgm:cxn modelId="{F7EDCFC1-F728-4249-A9A2-A6157FCF4C66}" type="presOf" srcId="{9A50798A-F2FD-4DC2-B177-EAC7F38C3416}" destId="{58E1D185-BBA1-42F7-B19D-DFD093B24BD6}" srcOrd="1" destOrd="0" presId="urn:microsoft.com/office/officeart/2008/layout/HorizontalMultiLevelHierarchy"/>
    <dgm:cxn modelId="{BF88677D-0F93-44A8-BAB8-2BCC0803022A}" type="presOf" srcId="{89EAAA75-B950-4DE7-A149-05B2FBDF9BA5}" destId="{C77E04A3-530F-438B-93F5-E2F5C159D311}" srcOrd="0" destOrd="0" presId="urn:microsoft.com/office/officeart/2008/layout/HorizontalMultiLevelHierarchy"/>
    <dgm:cxn modelId="{B273A95E-5730-411D-ACBB-2583E976B63D}" type="presOf" srcId="{851DC6DC-85B6-48E7-9E89-1414DEF33DCF}" destId="{A34D3646-0C5D-44C4-AEB4-57210840B4C7}" srcOrd="0" destOrd="0" presId="urn:microsoft.com/office/officeart/2008/layout/HorizontalMultiLevelHierarchy"/>
    <dgm:cxn modelId="{8836955F-27BA-4034-A0EA-5DE31DCC9D22}" type="presOf" srcId="{EB7C7865-1A16-4D19-93D4-BE4E170A800C}" destId="{9949E537-092D-4749-9000-973501260664}" srcOrd="0" destOrd="0" presId="urn:microsoft.com/office/officeart/2008/layout/HorizontalMultiLevelHierarchy"/>
    <dgm:cxn modelId="{5260992A-BE6E-4D92-B386-3F7305FB44B4}" type="presParOf" srcId="{1717008B-29AA-48B0-92EE-12FA7ACFD024}" destId="{523D94E2-FA30-4E65-8873-DAC0A0FF3E11}" srcOrd="0" destOrd="0" presId="urn:microsoft.com/office/officeart/2008/layout/HorizontalMultiLevelHierarchy"/>
    <dgm:cxn modelId="{000094F5-B284-4510-85AE-B571D25F86C3}" type="presParOf" srcId="{523D94E2-FA30-4E65-8873-DAC0A0FF3E11}" destId="{14FAAB77-D9B1-42D4-B4F5-40DC38AF7B4D}" srcOrd="0" destOrd="0" presId="urn:microsoft.com/office/officeart/2008/layout/HorizontalMultiLevelHierarchy"/>
    <dgm:cxn modelId="{5CEEDEB2-BA90-47B5-A830-DC774D0EB050}" type="presParOf" srcId="{523D94E2-FA30-4E65-8873-DAC0A0FF3E11}" destId="{BE7C0F10-9542-4D60-8309-063CE4E56CC2}" srcOrd="1" destOrd="0" presId="urn:microsoft.com/office/officeart/2008/layout/HorizontalMultiLevelHierarchy"/>
    <dgm:cxn modelId="{CD49A1E9-9068-4319-958A-9E31A9CD07FD}" type="presParOf" srcId="{BE7C0F10-9542-4D60-8309-063CE4E56CC2}" destId="{E6C2741B-AF6E-4FCA-9DB4-D4A4DBCC9DB0}" srcOrd="0" destOrd="0" presId="urn:microsoft.com/office/officeart/2008/layout/HorizontalMultiLevelHierarchy"/>
    <dgm:cxn modelId="{870AF816-4C73-442F-9085-3AA8587FFAD3}" type="presParOf" srcId="{E6C2741B-AF6E-4FCA-9DB4-D4A4DBCC9DB0}" destId="{401BA86B-1B18-45B5-B1A4-8293F44FE166}" srcOrd="0" destOrd="0" presId="urn:microsoft.com/office/officeart/2008/layout/HorizontalMultiLevelHierarchy"/>
    <dgm:cxn modelId="{E2737B3D-F708-456B-9786-D9213AF121EF}" type="presParOf" srcId="{BE7C0F10-9542-4D60-8309-063CE4E56CC2}" destId="{95911617-813B-47EF-A465-763F302F5A46}" srcOrd="1" destOrd="0" presId="urn:microsoft.com/office/officeart/2008/layout/HorizontalMultiLevelHierarchy"/>
    <dgm:cxn modelId="{61D693EB-6929-4CE4-8D8A-9F5392D62775}" type="presParOf" srcId="{95911617-813B-47EF-A465-763F302F5A46}" destId="{9BB51A07-A270-46A7-8C30-66462CE066AF}" srcOrd="0" destOrd="0" presId="urn:microsoft.com/office/officeart/2008/layout/HorizontalMultiLevelHierarchy"/>
    <dgm:cxn modelId="{432AEA80-624E-48D5-A53B-07D62D7AB9C9}" type="presParOf" srcId="{95911617-813B-47EF-A465-763F302F5A46}" destId="{D9CD94B6-6866-4259-A7D9-14EEA66EF0DE}" srcOrd="1" destOrd="0" presId="urn:microsoft.com/office/officeart/2008/layout/HorizontalMultiLevelHierarchy"/>
    <dgm:cxn modelId="{32139850-9251-4BEE-8262-249E57293958}" type="presParOf" srcId="{D9CD94B6-6866-4259-A7D9-14EEA66EF0DE}" destId="{F6363031-2E56-4AA2-944F-496419197AB6}" srcOrd="0" destOrd="0" presId="urn:microsoft.com/office/officeart/2008/layout/HorizontalMultiLevelHierarchy"/>
    <dgm:cxn modelId="{D6DCF426-9B52-4DCF-B289-036C14FE4649}" type="presParOf" srcId="{F6363031-2E56-4AA2-944F-496419197AB6}" destId="{58E1D185-BBA1-42F7-B19D-DFD093B24BD6}" srcOrd="0" destOrd="0" presId="urn:microsoft.com/office/officeart/2008/layout/HorizontalMultiLevelHierarchy"/>
    <dgm:cxn modelId="{4E030B6E-1559-4942-B78F-11C07D334F58}" type="presParOf" srcId="{D9CD94B6-6866-4259-A7D9-14EEA66EF0DE}" destId="{54B8C3B8-5EBB-4CBC-9840-95CC024AB202}" srcOrd="1" destOrd="0" presId="urn:microsoft.com/office/officeart/2008/layout/HorizontalMultiLevelHierarchy"/>
    <dgm:cxn modelId="{BCECCD08-4721-47E0-9EE9-C3B0081F1D27}" type="presParOf" srcId="{54B8C3B8-5EBB-4CBC-9840-95CC024AB202}" destId="{52E1E7F4-4EB3-465F-888E-341693B46C55}" srcOrd="0" destOrd="0" presId="urn:microsoft.com/office/officeart/2008/layout/HorizontalMultiLevelHierarchy"/>
    <dgm:cxn modelId="{FB7DB653-09E8-40C3-A97A-A39C7A4EA417}" type="presParOf" srcId="{54B8C3B8-5EBB-4CBC-9840-95CC024AB202}" destId="{304EE1EF-8FB6-4B0D-92AC-EB8BE7B896DA}" srcOrd="1" destOrd="0" presId="urn:microsoft.com/office/officeart/2008/layout/HorizontalMultiLevelHierarchy"/>
    <dgm:cxn modelId="{43FB1B3A-5631-427A-A9F1-C55D39BF1F0B}" type="presParOf" srcId="{D9CD94B6-6866-4259-A7D9-14EEA66EF0DE}" destId="{A34D3646-0C5D-44C4-AEB4-57210840B4C7}" srcOrd="2" destOrd="0" presId="urn:microsoft.com/office/officeart/2008/layout/HorizontalMultiLevelHierarchy"/>
    <dgm:cxn modelId="{4ACEDC58-5781-4B12-B298-7DB23243F82E}" type="presParOf" srcId="{A34D3646-0C5D-44C4-AEB4-57210840B4C7}" destId="{70F10712-210D-404F-B72B-A55FCDB4B44A}" srcOrd="0" destOrd="0" presId="urn:microsoft.com/office/officeart/2008/layout/HorizontalMultiLevelHierarchy"/>
    <dgm:cxn modelId="{16A0E38F-2BBD-4A1E-AB88-617CD2262BA7}" type="presParOf" srcId="{D9CD94B6-6866-4259-A7D9-14EEA66EF0DE}" destId="{A37F5FD0-41A4-4718-B683-3B7A9382C07E}" srcOrd="3" destOrd="0" presId="urn:microsoft.com/office/officeart/2008/layout/HorizontalMultiLevelHierarchy"/>
    <dgm:cxn modelId="{5F2B94F2-BACF-4B48-B6FE-AC6B19AD1927}" type="presParOf" srcId="{A37F5FD0-41A4-4718-B683-3B7A9382C07E}" destId="{40166B5F-A4D7-4D27-9BEF-16041285D9D6}" srcOrd="0" destOrd="0" presId="urn:microsoft.com/office/officeart/2008/layout/HorizontalMultiLevelHierarchy"/>
    <dgm:cxn modelId="{242863B1-72F8-4D86-93FD-9D3C95D3D1F4}" type="presParOf" srcId="{A37F5FD0-41A4-4718-B683-3B7A9382C07E}" destId="{98239285-C65F-46A7-9508-CC05EA027AA5}" srcOrd="1" destOrd="0" presId="urn:microsoft.com/office/officeart/2008/layout/HorizontalMultiLevelHierarchy"/>
    <dgm:cxn modelId="{8308ADA6-76FE-4251-8889-3088CD95E456}" type="presParOf" srcId="{D9CD94B6-6866-4259-A7D9-14EEA66EF0DE}" destId="{C77E04A3-530F-438B-93F5-E2F5C159D311}" srcOrd="4" destOrd="0" presId="urn:microsoft.com/office/officeart/2008/layout/HorizontalMultiLevelHierarchy"/>
    <dgm:cxn modelId="{06F3D44F-2143-4650-9B10-935DC1950A3D}" type="presParOf" srcId="{C77E04A3-530F-438B-93F5-E2F5C159D311}" destId="{E071ED8C-37C6-4611-B882-991025A09562}" srcOrd="0" destOrd="0" presId="urn:microsoft.com/office/officeart/2008/layout/HorizontalMultiLevelHierarchy"/>
    <dgm:cxn modelId="{125AA706-6E70-44C0-8A9C-C58DECDC9E20}" type="presParOf" srcId="{D9CD94B6-6866-4259-A7D9-14EEA66EF0DE}" destId="{85866B9A-5BCE-4D97-BA51-7D879EE1F288}" srcOrd="5" destOrd="0" presId="urn:microsoft.com/office/officeart/2008/layout/HorizontalMultiLevelHierarchy"/>
    <dgm:cxn modelId="{C0ACE062-5CA6-450F-8D63-CFABD6AD2AAA}" type="presParOf" srcId="{85866B9A-5BCE-4D97-BA51-7D879EE1F288}" destId="{75718FCA-8C25-49EF-B8B7-D8574A6401B9}" srcOrd="0" destOrd="0" presId="urn:microsoft.com/office/officeart/2008/layout/HorizontalMultiLevelHierarchy"/>
    <dgm:cxn modelId="{24A389EE-2A52-4C32-8412-82A1E9AA4CA4}" type="presParOf" srcId="{85866B9A-5BCE-4D97-BA51-7D879EE1F288}" destId="{989A5EB5-3306-42FF-91F7-4A6E6597D32C}" srcOrd="1" destOrd="0" presId="urn:microsoft.com/office/officeart/2008/layout/HorizontalMultiLevelHierarchy"/>
    <dgm:cxn modelId="{A5C13A42-CB26-4BD9-9862-31F7FD835DEC}" type="presParOf" srcId="{D9CD94B6-6866-4259-A7D9-14EEA66EF0DE}" destId="{9949E537-092D-4749-9000-973501260664}" srcOrd="6" destOrd="0" presId="urn:microsoft.com/office/officeart/2008/layout/HorizontalMultiLevelHierarchy"/>
    <dgm:cxn modelId="{0342BDAE-83F9-4B72-AC25-35682A17D54B}" type="presParOf" srcId="{9949E537-092D-4749-9000-973501260664}" destId="{94AFCCE1-38C8-4445-9F98-FA4540B41938}" srcOrd="0" destOrd="0" presId="urn:microsoft.com/office/officeart/2008/layout/HorizontalMultiLevelHierarchy"/>
    <dgm:cxn modelId="{BE4DF7BE-E69B-4487-A24B-F3B1CE715EAA}" type="presParOf" srcId="{D9CD94B6-6866-4259-A7D9-14EEA66EF0DE}" destId="{0EB996B1-8A4D-44A1-9F78-996EEF326D96}" srcOrd="7" destOrd="0" presId="urn:microsoft.com/office/officeart/2008/layout/HorizontalMultiLevelHierarchy"/>
    <dgm:cxn modelId="{E2E9B1AB-3321-4FA7-9C65-AD0B11356B94}" type="presParOf" srcId="{0EB996B1-8A4D-44A1-9F78-996EEF326D96}" destId="{181AD40C-C6B2-4BC5-9768-93006D9157FF}" srcOrd="0" destOrd="0" presId="urn:microsoft.com/office/officeart/2008/layout/HorizontalMultiLevelHierarchy"/>
    <dgm:cxn modelId="{62FAF507-5530-4A37-BD17-3E5E074D6075}" type="presParOf" srcId="{0EB996B1-8A4D-44A1-9F78-996EEF326D96}" destId="{E2812D9A-A752-4029-B027-17770E67521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596CA018-617B-4922-A92E-9D4A191F657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200" b="1" dirty="0" smtClean="0"/>
            <a:t>COMITÉ DE PARTICIPACIÓN CIUDADANA</a:t>
          </a:r>
          <a:endParaRPr lang="es-MX" sz="22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42BE0BA-AF3F-45A0-9FA2-CF1EA137645D}">
      <dgm:prSet phldrT="[Texto]" custT="1"/>
      <dgm:spPr/>
      <dgm:t>
        <a:bodyPr/>
        <a:lstStyle/>
        <a:p>
          <a:pPr algn="ctr"/>
          <a:r>
            <a:rPr lang="es-MX" sz="2200" b="1" dirty="0" smtClean="0"/>
            <a:t>LLEVAR UN REGISTRO DE ORGANIZACIONES DE LA SOCIEDAD CIVIL QUE DESEAN COLABORAR CON EL CPC</a:t>
          </a:r>
          <a:endParaRPr lang="es-MX" sz="2200" b="1" dirty="0"/>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138E1F4F-ED36-4EF0-8148-99105FD824CE}">
      <dgm:prSet phldrT="[Texto]" custT="1"/>
      <dgm:spPr/>
      <dgm:t>
        <a:bodyPr/>
        <a:lstStyle/>
        <a:p>
          <a:pPr algn="ctr"/>
          <a:r>
            <a:rPr lang="es-MX" sz="2200" b="1" dirty="0" smtClean="0"/>
            <a:t>FUNCIONES</a:t>
          </a:r>
          <a:endParaRPr lang="es-MX" sz="2200" b="1" dirty="0"/>
        </a:p>
      </dgm:t>
    </dgm:pt>
    <dgm:pt modelId="{85366354-2AAD-49CF-853F-36C02301B035}" type="parTrans" cxnId="{45EF2154-D729-46BA-B6AD-CC27D835F80B}">
      <dgm:prSet/>
      <dgm:spPr/>
      <dgm:t>
        <a:bodyPr/>
        <a:lstStyle/>
        <a:p>
          <a:endParaRPr lang="es-MX"/>
        </a:p>
      </dgm:t>
    </dgm:pt>
    <dgm:pt modelId="{003F4F0D-5FBF-47DD-BA76-2683A2FF350C}" type="sibTrans" cxnId="{45EF2154-D729-46BA-B6AD-CC27D835F80B}">
      <dgm:prSet/>
      <dgm:spPr/>
      <dgm:t>
        <a:bodyPr/>
        <a:lstStyle/>
        <a:p>
          <a:endParaRPr lang="es-MX"/>
        </a:p>
      </dgm:t>
    </dgm:pt>
    <dgm:pt modelId="{C21D7ABE-CA53-4FF2-AC37-D49961695A9D}">
      <dgm:prSet phldrT="[Texto]" custT="1"/>
      <dgm:spPr/>
      <dgm:t>
        <a:bodyPr/>
        <a:lstStyle/>
        <a:p>
          <a:pPr algn="ctr"/>
          <a:r>
            <a:rPr lang="es-MX" sz="2200" b="1" dirty="0" smtClean="0"/>
            <a:t>OPINAR SOBRE EL PROGRAMA ANUAL DE TRABAJO DEL CC</a:t>
          </a:r>
          <a:endParaRPr lang="es-MX" sz="2200" b="1" dirty="0"/>
        </a:p>
      </dgm:t>
    </dgm:pt>
    <dgm:pt modelId="{EFBD0C3C-3427-483E-B83E-428C773299E2}" type="parTrans" cxnId="{21F4202D-51BA-4BA7-88E8-A930AE57C153}">
      <dgm:prSet/>
      <dgm:spPr/>
      <dgm:t>
        <a:bodyPr/>
        <a:lstStyle/>
        <a:p>
          <a:endParaRPr lang="es-MX"/>
        </a:p>
      </dgm:t>
    </dgm:pt>
    <dgm:pt modelId="{9D04607B-3356-4B68-9E69-E62A595E2C94}" type="sibTrans" cxnId="{21F4202D-51BA-4BA7-88E8-A930AE57C153}">
      <dgm:prSet/>
      <dgm:spPr/>
      <dgm:t>
        <a:bodyPr/>
        <a:lstStyle/>
        <a:p>
          <a:endParaRPr lang="es-MX"/>
        </a:p>
      </dgm:t>
    </dgm:pt>
    <dgm:pt modelId="{B46D67CB-1AB0-4E0F-AB7C-5A5EA82B6505}">
      <dgm:prSet phldrT="[Texto]" custT="1"/>
      <dgm:spPr/>
      <dgm:t>
        <a:bodyPr/>
        <a:lstStyle/>
        <a:p>
          <a:pPr algn="ctr"/>
          <a:r>
            <a:rPr lang="es-MX" sz="2200" b="1" dirty="0" smtClean="0"/>
            <a:t>PROPONER AL CC MECANISMOS PARA MEJORAR EL FUNCIONAMIENTO DE LAS INSTANCIAS DE CONTRALORÍA EXISTENTES</a:t>
          </a:r>
          <a:endParaRPr lang="es-MX" sz="2200" b="1" dirty="0"/>
        </a:p>
      </dgm:t>
    </dgm:pt>
    <dgm:pt modelId="{EFBB9E56-9C74-46AA-BC99-A9E67AF29122}" type="parTrans" cxnId="{2FD56E08-F9E8-4D49-9C93-F2C253090FD7}">
      <dgm:prSet/>
      <dgm:spPr/>
      <dgm:t>
        <a:bodyPr/>
        <a:lstStyle/>
        <a:p>
          <a:endParaRPr lang="es-MX"/>
        </a:p>
      </dgm:t>
    </dgm:pt>
    <dgm:pt modelId="{A2186CA7-0446-48F7-A07C-1DE946C950CC}" type="sibTrans" cxnId="{2FD56E08-F9E8-4D49-9C93-F2C253090FD7}">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31483" custScaleY="169249">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E6C2741B-AF6E-4FCA-9DB4-D4A4DBCC9DB0}" type="pres">
      <dgm:prSet presAssocID="{85366354-2AAD-49CF-853F-36C02301B035}" presName="conn2-1" presStyleLbl="parChTrans1D2" presStyleIdx="0" presStyleCnt="1"/>
      <dgm:spPr/>
      <dgm:t>
        <a:bodyPr/>
        <a:lstStyle/>
        <a:p>
          <a:endParaRPr lang="es-MX"/>
        </a:p>
      </dgm:t>
    </dgm:pt>
    <dgm:pt modelId="{401BA86B-1B18-45B5-B1A4-8293F44FE166}" type="pres">
      <dgm:prSet presAssocID="{85366354-2AAD-49CF-853F-36C02301B035}" presName="connTx" presStyleLbl="parChTrans1D2" presStyleIdx="0" presStyleCnt="1"/>
      <dgm:spPr/>
      <dgm:t>
        <a:bodyPr/>
        <a:lstStyle/>
        <a:p>
          <a:endParaRPr lang="es-MX"/>
        </a:p>
      </dgm:t>
    </dgm:pt>
    <dgm:pt modelId="{95911617-813B-47EF-A465-763F302F5A46}" type="pres">
      <dgm:prSet presAssocID="{138E1F4F-ED36-4EF0-8148-99105FD824CE}" presName="root2" presStyleCnt="0"/>
      <dgm:spPr/>
      <dgm:t>
        <a:bodyPr/>
        <a:lstStyle/>
        <a:p>
          <a:endParaRPr lang="es-MX"/>
        </a:p>
      </dgm:t>
    </dgm:pt>
    <dgm:pt modelId="{9BB51A07-A270-46A7-8C30-66462CE066AF}" type="pres">
      <dgm:prSet presAssocID="{138E1F4F-ED36-4EF0-8148-99105FD824CE}" presName="LevelTwoTextNode" presStyleLbl="node2" presStyleIdx="0" presStyleCnt="1" custScaleX="99983" custScaleY="108364">
        <dgm:presLayoutVars>
          <dgm:chPref val="3"/>
        </dgm:presLayoutVars>
      </dgm:prSet>
      <dgm:spPr/>
      <dgm:t>
        <a:bodyPr/>
        <a:lstStyle/>
        <a:p>
          <a:endParaRPr lang="es-MX"/>
        </a:p>
      </dgm:t>
    </dgm:pt>
    <dgm:pt modelId="{D9CD94B6-6866-4259-A7D9-14EEA66EF0DE}" type="pres">
      <dgm:prSet presAssocID="{138E1F4F-ED36-4EF0-8148-99105FD824CE}" presName="level3hierChild" presStyleCnt="0"/>
      <dgm:spPr/>
      <dgm:t>
        <a:bodyPr/>
        <a:lstStyle/>
        <a:p>
          <a:endParaRPr lang="es-MX"/>
        </a:p>
      </dgm:t>
    </dgm:pt>
    <dgm:pt modelId="{F6363031-2E56-4AA2-944F-496419197AB6}" type="pres">
      <dgm:prSet presAssocID="{9A50798A-F2FD-4DC2-B177-EAC7F38C3416}" presName="conn2-1" presStyleLbl="parChTrans1D3" presStyleIdx="0" presStyleCnt="3"/>
      <dgm:spPr/>
      <dgm:t>
        <a:bodyPr/>
        <a:lstStyle/>
        <a:p>
          <a:endParaRPr lang="es-MX"/>
        </a:p>
      </dgm:t>
    </dgm:pt>
    <dgm:pt modelId="{58E1D185-BBA1-42F7-B19D-DFD093B24BD6}" type="pres">
      <dgm:prSet presAssocID="{9A50798A-F2FD-4DC2-B177-EAC7F38C3416}" presName="connTx" presStyleLbl="parChTrans1D3" presStyleIdx="0" presStyleCnt="3"/>
      <dgm:spPr/>
      <dgm:t>
        <a:bodyPr/>
        <a:lstStyle/>
        <a:p>
          <a:endParaRPr lang="es-MX"/>
        </a:p>
      </dgm:t>
    </dgm:pt>
    <dgm:pt modelId="{54B8C3B8-5EBB-4CBC-9840-95CC024AB202}" type="pres">
      <dgm:prSet presAssocID="{D42BE0BA-AF3F-45A0-9FA2-CF1EA137645D}" presName="root2" presStyleCnt="0"/>
      <dgm:spPr/>
      <dgm:t>
        <a:bodyPr/>
        <a:lstStyle/>
        <a:p>
          <a:endParaRPr lang="es-MX"/>
        </a:p>
      </dgm:t>
    </dgm:pt>
    <dgm:pt modelId="{52E1E7F4-4EB3-465F-888E-341693B46C55}" type="pres">
      <dgm:prSet presAssocID="{D42BE0BA-AF3F-45A0-9FA2-CF1EA137645D}" presName="LevelTwoTextNode" presStyleLbl="node3" presStyleIdx="0" presStyleCnt="3" custScaleX="283108" custScaleY="298486" custLinFactNeighborX="5879" custLinFactNeighborY="1287">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t>
        <a:bodyPr/>
        <a:lstStyle/>
        <a:p>
          <a:endParaRPr lang="es-MX"/>
        </a:p>
      </dgm:t>
    </dgm:pt>
    <dgm:pt modelId="{D3A48BEA-EB3D-4643-A467-301E0F5E90B6}" type="pres">
      <dgm:prSet presAssocID="{EFBD0C3C-3427-483E-B83E-428C773299E2}" presName="conn2-1" presStyleLbl="parChTrans1D3" presStyleIdx="1" presStyleCnt="3"/>
      <dgm:spPr/>
      <dgm:t>
        <a:bodyPr/>
        <a:lstStyle/>
        <a:p>
          <a:endParaRPr lang="es-MX"/>
        </a:p>
      </dgm:t>
    </dgm:pt>
    <dgm:pt modelId="{A166F543-3FF3-4B27-AD13-429F633FAA35}" type="pres">
      <dgm:prSet presAssocID="{EFBD0C3C-3427-483E-B83E-428C773299E2}" presName="connTx" presStyleLbl="parChTrans1D3" presStyleIdx="1" presStyleCnt="3"/>
      <dgm:spPr/>
      <dgm:t>
        <a:bodyPr/>
        <a:lstStyle/>
        <a:p>
          <a:endParaRPr lang="es-MX"/>
        </a:p>
      </dgm:t>
    </dgm:pt>
    <dgm:pt modelId="{857D6BDE-EE74-41DC-9172-F235341E07AC}" type="pres">
      <dgm:prSet presAssocID="{C21D7ABE-CA53-4FF2-AC37-D49961695A9D}" presName="root2" presStyleCnt="0"/>
      <dgm:spPr/>
      <dgm:t>
        <a:bodyPr/>
        <a:lstStyle/>
        <a:p>
          <a:endParaRPr lang="es-MX"/>
        </a:p>
      </dgm:t>
    </dgm:pt>
    <dgm:pt modelId="{D5A64109-B937-420D-A01F-1D6B2CA72F25}" type="pres">
      <dgm:prSet presAssocID="{C21D7ABE-CA53-4FF2-AC37-D49961695A9D}" presName="LevelTwoTextNode" presStyleLbl="node3" presStyleIdx="1" presStyleCnt="3" custScaleX="281823" custScaleY="263083" custLinFactNeighborX="7075" custLinFactNeighborY="10825">
        <dgm:presLayoutVars>
          <dgm:chPref val="3"/>
        </dgm:presLayoutVars>
      </dgm:prSet>
      <dgm:spPr/>
      <dgm:t>
        <a:bodyPr/>
        <a:lstStyle/>
        <a:p>
          <a:endParaRPr lang="es-MX"/>
        </a:p>
      </dgm:t>
    </dgm:pt>
    <dgm:pt modelId="{819C39B7-A057-4FDE-BE60-C1EBE62F7974}" type="pres">
      <dgm:prSet presAssocID="{C21D7ABE-CA53-4FF2-AC37-D49961695A9D}" presName="level3hierChild" presStyleCnt="0"/>
      <dgm:spPr/>
      <dgm:t>
        <a:bodyPr/>
        <a:lstStyle/>
        <a:p>
          <a:endParaRPr lang="es-MX"/>
        </a:p>
      </dgm:t>
    </dgm:pt>
    <dgm:pt modelId="{FCB53A2E-E2C0-48F9-9A27-1D0D937F6551}" type="pres">
      <dgm:prSet presAssocID="{EFBB9E56-9C74-46AA-BC99-A9E67AF29122}" presName="conn2-1" presStyleLbl="parChTrans1D3" presStyleIdx="2" presStyleCnt="3"/>
      <dgm:spPr/>
      <dgm:t>
        <a:bodyPr/>
        <a:lstStyle/>
        <a:p>
          <a:endParaRPr lang="es-MX"/>
        </a:p>
      </dgm:t>
    </dgm:pt>
    <dgm:pt modelId="{872E10D8-CF4D-4635-A558-E6AB89CD527F}" type="pres">
      <dgm:prSet presAssocID="{EFBB9E56-9C74-46AA-BC99-A9E67AF29122}" presName="connTx" presStyleLbl="parChTrans1D3" presStyleIdx="2" presStyleCnt="3"/>
      <dgm:spPr/>
      <dgm:t>
        <a:bodyPr/>
        <a:lstStyle/>
        <a:p>
          <a:endParaRPr lang="es-MX"/>
        </a:p>
      </dgm:t>
    </dgm:pt>
    <dgm:pt modelId="{AB7B881C-1103-4859-96F4-F7AD2FA62D50}" type="pres">
      <dgm:prSet presAssocID="{B46D67CB-1AB0-4E0F-AB7C-5A5EA82B6505}" presName="root2" presStyleCnt="0"/>
      <dgm:spPr/>
      <dgm:t>
        <a:bodyPr/>
        <a:lstStyle/>
        <a:p>
          <a:endParaRPr lang="es-MX"/>
        </a:p>
      </dgm:t>
    </dgm:pt>
    <dgm:pt modelId="{2CFE419F-56F8-4CF4-A541-3573273A2D5B}" type="pres">
      <dgm:prSet presAssocID="{B46D67CB-1AB0-4E0F-AB7C-5A5EA82B6505}" presName="LevelTwoTextNode" presStyleLbl="node3" presStyleIdx="2" presStyleCnt="3" custScaleX="286528" custScaleY="263083" custLinFactNeighborX="2364" custLinFactNeighborY="37572">
        <dgm:presLayoutVars>
          <dgm:chPref val="3"/>
        </dgm:presLayoutVars>
      </dgm:prSet>
      <dgm:spPr/>
      <dgm:t>
        <a:bodyPr/>
        <a:lstStyle/>
        <a:p>
          <a:endParaRPr lang="es-MX"/>
        </a:p>
      </dgm:t>
    </dgm:pt>
    <dgm:pt modelId="{4DA2D353-3C49-410F-8C0C-AFFDFC5567B1}" type="pres">
      <dgm:prSet presAssocID="{B46D67CB-1AB0-4E0F-AB7C-5A5EA82B6505}" presName="level3hierChild" presStyleCnt="0"/>
      <dgm:spPr/>
      <dgm:t>
        <a:bodyPr/>
        <a:lstStyle/>
        <a:p>
          <a:endParaRPr lang="es-MX"/>
        </a:p>
      </dgm:t>
    </dgm:pt>
  </dgm:ptLst>
  <dgm:cxnLst>
    <dgm:cxn modelId="{2AFBE07C-A20A-446C-ABA9-58931D84FB77}" type="presOf" srcId="{138E1F4F-ED36-4EF0-8148-99105FD824CE}" destId="{9BB51A07-A270-46A7-8C30-66462CE066AF}" srcOrd="0" destOrd="0" presId="urn:microsoft.com/office/officeart/2008/layout/HorizontalMultiLevelHierarchy"/>
    <dgm:cxn modelId="{7A444315-F246-4F95-A3C6-1F6A80658AC8}" srcId="{138E1F4F-ED36-4EF0-8148-99105FD824CE}" destId="{D42BE0BA-AF3F-45A0-9FA2-CF1EA137645D}" srcOrd="0" destOrd="0" parTransId="{9A50798A-F2FD-4DC2-B177-EAC7F38C3416}" sibTransId="{4BC79DB1-63E4-4346-913E-CFD29B9E1FFA}"/>
    <dgm:cxn modelId="{21F4202D-51BA-4BA7-88E8-A930AE57C153}" srcId="{138E1F4F-ED36-4EF0-8148-99105FD824CE}" destId="{C21D7ABE-CA53-4FF2-AC37-D49961695A9D}" srcOrd="1" destOrd="0" parTransId="{EFBD0C3C-3427-483E-B83E-428C773299E2}" sibTransId="{9D04607B-3356-4B68-9E69-E62A595E2C94}"/>
    <dgm:cxn modelId="{2FD56E08-F9E8-4D49-9C93-F2C253090FD7}" srcId="{138E1F4F-ED36-4EF0-8148-99105FD824CE}" destId="{B46D67CB-1AB0-4E0F-AB7C-5A5EA82B6505}" srcOrd="2" destOrd="0" parTransId="{EFBB9E56-9C74-46AA-BC99-A9E67AF29122}" sibTransId="{A2186CA7-0446-48F7-A07C-1DE946C950CC}"/>
    <dgm:cxn modelId="{E335E938-B600-400D-A0A0-3D426E04462C}" srcId="{0C20B8DB-170E-48D4-94C7-04B1D74F4E37}" destId="{63CB2D90-5300-4A1B-AEF7-FCE9DD09E31E}" srcOrd="0" destOrd="0" parTransId="{9294C19F-DB58-41F6-B2C0-B46668ACB845}" sibTransId="{F4CAD492-0198-4D2C-AE2B-B83268F407AB}"/>
    <dgm:cxn modelId="{4735AB13-D48D-48EA-8022-0721E7F9825F}" type="presOf" srcId="{0C20B8DB-170E-48D4-94C7-04B1D74F4E37}" destId="{1717008B-29AA-48B0-92EE-12FA7ACFD024}" srcOrd="0" destOrd="0" presId="urn:microsoft.com/office/officeart/2008/layout/HorizontalMultiLevelHierarchy"/>
    <dgm:cxn modelId="{D044F602-AFE9-4076-ABF9-0D7DC3087F9E}" type="presOf" srcId="{B46D67CB-1AB0-4E0F-AB7C-5A5EA82B6505}" destId="{2CFE419F-56F8-4CF4-A541-3573273A2D5B}" srcOrd="0" destOrd="0" presId="urn:microsoft.com/office/officeart/2008/layout/HorizontalMultiLevelHierarchy"/>
    <dgm:cxn modelId="{A839A907-0A97-4CE7-8D37-14ED43B58091}" type="presOf" srcId="{EFBD0C3C-3427-483E-B83E-428C773299E2}" destId="{A166F543-3FF3-4B27-AD13-429F633FAA35}" srcOrd="1" destOrd="0" presId="urn:microsoft.com/office/officeart/2008/layout/HorizontalMultiLevelHierarchy"/>
    <dgm:cxn modelId="{2461AAD4-0294-4A8C-980A-45BF8A31E137}" type="presOf" srcId="{D42BE0BA-AF3F-45A0-9FA2-CF1EA137645D}" destId="{52E1E7F4-4EB3-465F-888E-341693B46C55}" srcOrd="0" destOrd="0" presId="urn:microsoft.com/office/officeart/2008/layout/HorizontalMultiLevelHierarchy"/>
    <dgm:cxn modelId="{C90EC114-08F4-467F-8EC6-22FB9A713007}" type="presOf" srcId="{63CB2D90-5300-4A1B-AEF7-FCE9DD09E31E}" destId="{14FAAB77-D9B1-42D4-B4F5-40DC38AF7B4D}" srcOrd="0" destOrd="0" presId="urn:microsoft.com/office/officeart/2008/layout/HorizontalMultiLevelHierarchy"/>
    <dgm:cxn modelId="{9B32A699-68D8-47CD-A752-CC265D5E680D}" type="presOf" srcId="{85366354-2AAD-49CF-853F-36C02301B035}" destId="{401BA86B-1B18-45B5-B1A4-8293F44FE166}" srcOrd="1" destOrd="0" presId="urn:microsoft.com/office/officeart/2008/layout/HorizontalMultiLevelHierarchy"/>
    <dgm:cxn modelId="{50CADBAA-7592-4139-9E92-FEF2B5535560}" type="presOf" srcId="{EFBB9E56-9C74-46AA-BC99-A9E67AF29122}" destId="{872E10D8-CF4D-4635-A558-E6AB89CD527F}" srcOrd="1" destOrd="0" presId="urn:microsoft.com/office/officeart/2008/layout/HorizontalMultiLevelHierarchy"/>
    <dgm:cxn modelId="{89AE5EEA-A73E-46CF-94B4-47C3F7BBFB40}" type="presOf" srcId="{EFBB9E56-9C74-46AA-BC99-A9E67AF29122}" destId="{FCB53A2E-E2C0-48F9-9A27-1D0D937F6551}" srcOrd="0" destOrd="0" presId="urn:microsoft.com/office/officeart/2008/layout/HorizontalMultiLevelHierarchy"/>
    <dgm:cxn modelId="{6AF08C9F-ADEB-4062-8853-C3FCA083166F}" type="presOf" srcId="{C21D7ABE-CA53-4FF2-AC37-D49961695A9D}" destId="{D5A64109-B937-420D-A01F-1D6B2CA72F25}" srcOrd="0" destOrd="0" presId="urn:microsoft.com/office/officeart/2008/layout/HorizontalMultiLevelHierarchy"/>
    <dgm:cxn modelId="{45EF2154-D729-46BA-B6AD-CC27D835F80B}" srcId="{63CB2D90-5300-4A1B-AEF7-FCE9DD09E31E}" destId="{138E1F4F-ED36-4EF0-8148-99105FD824CE}" srcOrd="0" destOrd="0" parTransId="{85366354-2AAD-49CF-853F-36C02301B035}" sibTransId="{003F4F0D-5FBF-47DD-BA76-2683A2FF350C}"/>
    <dgm:cxn modelId="{E9B5D12F-E6E2-457C-A69F-4CAD290AF471}" type="presOf" srcId="{EFBD0C3C-3427-483E-B83E-428C773299E2}" destId="{D3A48BEA-EB3D-4643-A467-301E0F5E90B6}" srcOrd="0" destOrd="0" presId="urn:microsoft.com/office/officeart/2008/layout/HorizontalMultiLevelHierarchy"/>
    <dgm:cxn modelId="{CCFBEFF1-BEFA-4BFB-801E-4893BBCD8EC8}" type="presOf" srcId="{85366354-2AAD-49CF-853F-36C02301B035}" destId="{E6C2741B-AF6E-4FCA-9DB4-D4A4DBCC9DB0}" srcOrd="0" destOrd="0" presId="urn:microsoft.com/office/officeart/2008/layout/HorizontalMultiLevelHierarchy"/>
    <dgm:cxn modelId="{082B4CFF-CF0E-4D66-8ED7-451FBB63B995}" type="presOf" srcId="{9A50798A-F2FD-4DC2-B177-EAC7F38C3416}" destId="{F6363031-2E56-4AA2-944F-496419197AB6}" srcOrd="0" destOrd="0" presId="urn:microsoft.com/office/officeart/2008/layout/HorizontalMultiLevelHierarchy"/>
    <dgm:cxn modelId="{9D2C4DC8-DB63-447B-B7EE-5065A5C37119}" type="presOf" srcId="{9A50798A-F2FD-4DC2-B177-EAC7F38C3416}" destId="{58E1D185-BBA1-42F7-B19D-DFD093B24BD6}" srcOrd="1" destOrd="0" presId="urn:microsoft.com/office/officeart/2008/layout/HorizontalMultiLevelHierarchy"/>
    <dgm:cxn modelId="{A9E968CD-861F-47C0-9783-CE02900D44FA}" type="presParOf" srcId="{1717008B-29AA-48B0-92EE-12FA7ACFD024}" destId="{523D94E2-FA30-4E65-8873-DAC0A0FF3E11}" srcOrd="0" destOrd="0" presId="urn:microsoft.com/office/officeart/2008/layout/HorizontalMultiLevelHierarchy"/>
    <dgm:cxn modelId="{E00C437A-C062-4EB3-820B-E4A84F759A16}" type="presParOf" srcId="{523D94E2-FA30-4E65-8873-DAC0A0FF3E11}" destId="{14FAAB77-D9B1-42D4-B4F5-40DC38AF7B4D}" srcOrd="0" destOrd="0" presId="urn:microsoft.com/office/officeart/2008/layout/HorizontalMultiLevelHierarchy"/>
    <dgm:cxn modelId="{BD1FAEF3-C6F2-461D-A3DF-35701462A9E7}" type="presParOf" srcId="{523D94E2-FA30-4E65-8873-DAC0A0FF3E11}" destId="{BE7C0F10-9542-4D60-8309-063CE4E56CC2}" srcOrd="1" destOrd="0" presId="urn:microsoft.com/office/officeart/2008/layout/HorizontalMultiLevelHierarchy"/>
    <dgm:cxn modelId="{86959653-BD4F-45C6-B7D5-D53CEDA7B989}" type="presParOf" srcId="{BE7C0F10-9542-4D60-8309-063CE4E56CC2}" destId="{E6C2741B-AF6E-4FCA-9DB4-D4A4DBCC9DB0}" srcOrd="0" destOrd="0" presId="urn:microsoft.com/office/officeart/2008/layout/HorizontalMultiLevelHierarchy"/>
    <dgm:cxn modelId="{A83FA72B-3C59-4B6A-9869-EAF736393E23}" type="presParOf" srcId="{E6C2741B-AF6E-4FCA-9DB4-D4A4DBCC9DB0}" destId="{401BA86B-1B18-45B5-B1A4-8293F44FE166}" srcOrd="0" destOrd="0" presId="urn:microsoft.com/office/officeart/2008/layout/HorizontalMultiLevelHierarchy"/>
    <dgm:cxn modelId="{D355374F-82F1-4228-94C6-227DDA6A5BE6}" type="presParOf" srcId="{BE7C0F10-9542-4D60-8309-063CE4E56CC2}" destId="{95911617-813B-47EF-A465-763F302F5A46}" srcOrd="1" destOrd="0" presId="urn:microsoft.com/office/officeart/2008/layout/HorizontalMultiLevelHierarchy"/>
    <dgm:cxn modelId="{5F15ACA7-7B45-463F-8C24-33722B9293B0}" type="presParOf" srcId="{95911617-813B-47EF-A465-763F302F5A46}" destId="{9BB51A07-A270-46A7-8C30-66462CE066AF}" srcOrd="0" destOrd="0" presId="urn:microsoft.com/office/officeart/2008/layout/HorizontalMultiLevelHierarchy"/>
    <dgm:cxn modelId="{76536A91-D66E-4BC2-BFEF-B0241A372FDC}" type="presParOf" srcId="{95911617-813B-47EF-A465-763F302F5A46}" destId="{D9CD94B6-6866-4259-A7D9-14EEA66EF0DE}" srcOrd="1" destOrd="0" presId="urn:microsoft.com/office/officeart/2008/layout/HorizontalMultiLevelHierarchy"/>
    <dgm:cxn modelId="{91D4D3E0-5941-4AE9-B236-767236EF39C6}" type="presParOf" srcId="{D9CD94B6-6866-4259-A7D9-14EEA66EF0DE}" destId="{F6363031-2E56-4AA2-944F-496419197AB6}" srcOrd="0" destOrd="0" presId="urn:microsoft.com/office/officeart/2008/layout/HorizontalMultiLevelHierarchy"/>
    <dgm:cxn modelId="{9C17A774-AEE7-4FFF-A5E1-A0119AFBA0E1}" type="presParOf" srcId="{F6363031-2E56-4AA2-944F-496419197AB6}" destId="{58E1D185-BBA1-42F7-B19D-DFD093B24BD6}" srcOrd="0" destOrd="0" presId="urn:microsoft.com/office/officeart/2008/layout/HorizontalMultiLevelHierarchy"/>
    <dgm:cxn modelId="{6E553ED4-F835-46B8-83BD-BC99E189DB19}" type="presParOf" srcId="{D9CD94B6-6866-4259-A7D9-14EEA66EF0DE}" destId="{54B8C3B8-5EBB-4CBC-9840-95CC024AB202}" srcOrd="1" destOrd="0" presId="urn:microsoft.com/office/officeart/2008/layout/HorizontalMultiLevelHierarchy"/>
    <dgm:cxn modelId="{C4BC4F90-0899-4365-B4D0-2F57C0662B0D}" type="presParOf" srcId="{54B8C3B8-5EBB-4CBC-9840-95CC024AB202}" destId="{52E1E7F4-4EB3-465F-888E-341693B46C55}" srcOrd="0" destOrd="0" presId="urn:microsoft.com/office/officeart/2008/layout/HorizontalMultiLevelHierarchy"/>
    <dgm:cxn modelId="{C8972918-A27A-45CF-9938-58F24AB6F907}" type="presParOf" srcId="{54B8C3B8-5EBB-4CBC-9840-95CC024AB202}" destId="{304EE1EF-8FB6-4B0D-92AC-EB8BE7B896DA}" srcOrd="1" destOrd="0" presId="urn:microsoft.com/office/officeart/2008/layout/HorizontalMultiLevelHierarchy"/>
    <dgm:cxn modelId="{D7D590A5-0957-4E72-A1EB-CCA520650B32}" type="presParOf" srcId="{D9CD94B6-6866-4259-A7D9-14EEA66EF0DE}" destId="{D3A48BEA-EB3D-4643-A467-301E0F5E90B6}" srcOrd="2" destOrd="0" presId="urn:microsoft.com/office/officeart/2008/layout/HorizontalMultiLevelHierarchy"/>
    <dgm:cxn modelId="{467BA7E2-C622-4D8C-AF98-92A1733C2666}" type="presParOf" srcId="{D3A48BEA-EB3D-4643-A467-301E0F5E90B6}" destId="{A166F543-3FF3-4B27-AD13-429F633FAA35}" srcOrd="0" destOrd="0" presId="urn:microsoft.com/office/officeart/2008/layout/HorizontalMultiLevelHierarchy"/>
    <dgm:cxn modelId="{7D10437B-6A8A-442F-8AD2-DE4C18AE067B}" type="presParOf" srcId="{D9CD94B6-6866-4259-A7D9-14EEA66EF0DE}" destId="{857D6BDE-EE74-41DC-9172-F235341E07AC}" srcOrd="3" destOrd="0" presId="urn:microsoft.com/office/officeart/2008/layout/HorizontalMultiLevelHierarchy"/>
    <dgm:cxn modelId="{C880208A-C99A-4485-BC7D-768EC76374A6}" type="presParOf" srcId="{857D6BDE-EE74-41DC-9172-F235341E07AC}" destId="{D5A64109-B937-420D-A01F-1D6B2CA72F25}" srcOrd="0" destOrd="0" presId="urn:microsoft.com/office/officeart/2008/layout/HorizontalMultiLevelHierarchy"/>
    <dgm:cxn modelId="{699DD5B0-8A53-4F91-9548-9DCD62240848}" type="presParOf" srcId="{857D6BDE-EE74-41DC-9172-F235341E07AC}" destId="{819C39B7-A057-4FDE-BE60-C1EBE62F7974}" srcOrd="1" destOrd="0" presId="urn:microsoft.com/office/officeart/2008/layout/HorizontalMultiLevelHierarchy"/>
    <dgm:cxn modelId="{EE1278EF-8856-4D24-8FA5-212C06E28DA3}" type="presParOf" srcId="{D9CD94B6-6866-4259-A7D9-14EEA66EF0DE}" destId="{FCB53A2E-E2C0-48F9-9A27-1D0D937F6551}" srcOrd="4" destOrd="0" presId="urn:microsoft.com/office/officeart/2008/layout/HorizontalMultiLevelHierarchy"/>
    <dgm:cxn modelId="{B9FE52B4-6482-4CCF-BBB0-0CDF9AA61924}" type="presParOf" srcId="{FCB53A2E-E2C0-48F9-9A27-1D0D937F6551}" destId="{872E10D8-CF4D-4635-A558-E6AB89CD527F}" srcOrd="0" destOrd="0" presId="urn:microsoft.com/office/officeart/2008/layout/HorizontalMultiLevelHierarchy"/>
    <dgm:cxn modelId="{C8698EAC-9483-40FD-A140-AFA26FC4482A}" type="presParOf" srcId="{D9CD94B6-6866-4259-A7D9-14EEA66EF0DE}" destId="{AB7B881C-1103-4859-96F4-F7AD2FA62D50}" srcOrd="5" destOrd="0" presId="urn:microsoft.com/office/officeart/2008/layout/HorizontalMultiLevelHierarchy"/>
    <dgm:cxn modelId="{F159DD34-241D-41F6-802F-690C2DDC52C8}" type="presParOf" srcId="{AB7B881C-1103-4859-96F4-F7AD2FA62D50}" destId="{2CFE419F-56F8-4CF4-A541-3573273A2D5B}" srcOrd="0" destOrd="0" presId="urn:microsoft.com/office/officeart/2008/layout/HorizontalMultiLevelHierarchy"/>
    <dgm:cxn modelId="{0E818CE9-DD7F-4192-A186-669A4003B9AD}" type="presParOf" srcId="{AB7B881C-1103-4859-96F4-F7AD2FA62D50}" destId="{4DA2D353-3C49-410F-8C0C-AFFDFC5567B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3D759A93-26A3-42AB-9D8E-37207BFB7138}"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EF488-2A8D-426E-8E33-FCCB9BF322A9}" type="doc">
      <dgm:prSet loTypeId="urn:microsoft.com/office/officeart/2005/8/layout/hierarchy3" loCatId="relationship" qsTypeId="urn:microsoft.com/office/officeart/2005/8/quickstyle/simple4" qsCatId="simple" csTypeId="urn:microsoft.com/office/officeart/2005/8/colors/accent2_3" csCatId="accent2" phldr="1"/>
      <dgm:spPr/>
      <dgm:t>
        <a:bodyPr/>
        <a:lstStyle/>
        <a:p>
          <a:endParaRPr lang="es-MX"/>
        </a:p>
      </dgm:t>
    </dgm:pt>
    <dgm:pt modelId="{0B9E964E-0C25-48ED-A887-80CDE649896B}">
      <dgm:prSet phldrT="[Texto]" custT="1"/>
      <dgm:spPr/>
      <dgm:t>
        <a:bodyPr/>
        <a:lstStyle/>
        <a:p>
          <a:pPr algn="ctr"/>
          <a:r>
            <a:rPr lang="es-ES" sz="2800" b="1" dirty="0" smtClean="0"/>
            <a:t>REFORMAS ANTICORRUPCIÓN </a:t>
          </a:r>
          <a:endParaRPr lang="es-MX" sz="2800" b="1" dirty="0"/>
        </a:p>
      </dgm:t>
    </dgm:pt>
    <dgm:pt modelId="{BC0902E3-E180-4FCC-ACFE-D6A638653AF3}" type="parTrans" cxnId="{826A90C7-4A45-4FDF-84B5-9570672EE138}">
      <dgm:prSet/>
      <dgm:spPr/>
      <dgm:t>
        <a:bodyPr/>
        <a:lstStyle/>
        <a:p>
          <a:endParaRPr lang="es-MX"/>
        </a:p>
      </dgm:t>
    </dgm:pt>
    <dgm:pt modelId="{1B759C54-02B9-4680-8824-F4EB5122546B}" type="sibTrans" cxnId="{826A90C7-4A45-4FDF-84B5-9570672EE138}">
      <dgm:prSet/>
      <dgm:spPr/>
      <dgm:t>
        <a:bodyPr/>
        <a:lstStyle/>
        <a:p>
          <a:endParaRPr lang="es-MX"/>
        </a:p>
      </dgm:t>
    </dgm:pt>
    <dgm:pt modelId="{24E90FB6-4EDE-499C-9E67-B3B9095A266F}">
      <dgm:prSet phldrT="[Texto]" custT="1"/>
      <dgm:spPr/>
      <dgm:t>
        <a:bodyPr/>
        <a:lstStyle/>
        <a:p>
          <a:pPr algn="just"/>
          <a:r>
            <a:rPr lang="es-ES" sz="2800" b="1" dirty="0" smtClean="0"/>
            <a:t>ENFOQUE INTEGRAL PARA HACER FRENTE AL FENÓMENO DE LA CORRUPCIÓN</a:t>
          </a:r>
          <a:endParaRPr lang="es-MX" sz="2800" b="1" dirty="0"/>
        </a:p>
      </dgm:t>
    </dgm:pt>
    <dgm:pt modelId="{061212E0-6607-4497-B5A6-88DF12F027B9}" type="parTrans" cxnId="{FF93B84E-D06C-4E6A-8A3A-5ABCAF5F6FCC}">
      <dgm:prSet/>
      <dgm:spPr/>
      <dgm:t>
        <a:bodyPr/>
        <a:lstStyle/>
        <a:p>
          <a:endParaRPr lang="es-MX"/>
        </a:p>
      </dgm:t>
    </dgm:pt>
    <dgm:pt modelId="{1147788C-41A7-4300-BF01-8BC7D7677957}" type="sibTrans" cxnId="{FF93B84E-D06C-4E6A-8A3A-5ABCAF5F6FCC}">
      <dgm:prSet/>
      <dgm:spPr/>
      <dgm:t>
        <a:bodyPr/>
        <a:lstStyle/>
        <a:p>
          <a:endParaRPr lang="es-MX"/>
        </a:p>
      </dgm:t>
    </dgm:pt>
    <dgm:pt modelId="{5ABA8FB8-5F4F-4036-AF45-93121015A0A2}" type="pres">
      <dgm:prSet presAssocID="{C38EF488-2A8D-426E-8E33-FCCB9BF322A9}" presName="diagram" presStyleCnt="0">
        <dgm:presLayoutVars>
          <dgm:chPref val="1"/>
          <dgm:dir/>
          <dgm:animOne val="branch"/>
          <dgm:animLvl val="lvl"/>
          <dgm:resizeHandles/>
        </dgm:presLayoutVars>
      </dgm:prSet>
      <dgm:spPr/>
      <dgm:t>
        <a:bodyPr/>
        <a:lstStyle/>
        <a:p>
          <a:endParaRPr lang="es-MX"/>
        </a:p>
      </dgm:t>
    </dgm:pt>
    <dgm:pt modelId="{5AC1D0F2-4A6A-4CBB-A39E-A68A1B181DD4}" type="pres">
      <dgm:prSet presAssocID="{0B9E964E-0C25-48ED-A887-80CDE649896B}" presName="root" presStyleCnt="0"/>
      <dgm:spPr/>
      <dgm:t>
        <a:bodyPr/>
        <a:lstStyle/>
        <a:p>
          <a:endParaRPr lang="es-MX"/>
        </a:p>
      </dgm:t>
    </dgm:pt>
    <dgm:pt modelId="{DE302FED-4BCC-4472-AAF1-E79FD1BD83BB}" type="pres">
      <dgm:prSet presAssocID="{0B9E964E-0C25-48ED-A887-80CDE649896B}" presName="rootComposite" presStyleCnt="0"/>
      <dgm:spPr/>
      <dgm:t>
        <a:bodyPr/>
        <a:lstStyle/>
        <a:p>
          <a:endParaRPr lang="es-MX"/>
        </a:p>
      </dgm:t>
    </dgm:pt>
    <dgm:pt modelId="{C48E3DA3-2CB9-4896-B395-DCCFA4A2B317}" type="pres">
      <dgm:prSet presAssocID="{0B9E964E-0C25-48ED-A887-80CDE649896B}" presName="rootText" presStyleLbl="node1" presStyleIdx="0" presStyleCnt="1" custScaleX="149007" custScaleY="47682"/>
      <dgm:spPr/>
      <dgm:t>
        <a:bodyPr/>
        <a:lstStyle/>
        <a:p>
          <a:endParaRPr lang="es-MX"/>
        </a:p>
      </dgm:t>
    </dgm:pt>
    <dgm:pt modelId="{16D51654-B266-497A-A46A-A12DEACFD440}" type="pres">
      <dgm:prSet presAssocID="{0B9E964E-0C25-48ED-A887-80CDE649896B}" presName="rootConnector" presStyleLbl="node1" presStyleIdx="0" presStyleCnt="1"/>
      <dgm:spPr/>
      <dgm:t>
        <a:bodyPr/>
        <a:lstStyle/>
        <a:p>
          <a:endParaRPr lang="es-MX"/>
        </a:p>
      </dgm:t>
    </dgm:pt>
    <dgm:pt modelId="{195FA2E8-7E12-4BC9-AAFB-DECEA601F352}" type="pres">
      <dgm:prSet presAssocID="{0B9E964E-0C25-48ED-A887-80CDE649896B}" presName="childShape" presStyleCnt="0"/>
      <dgm:spPr/>
      <dgm:t>
        <a:bodyPr/>
        <a:lstStyle/>
        <a:p>
          <a:endParaRPr lang="es-MX"/>
        </a:p>
      </dgm:t>
    </dgm:pt>
    <dgm:pt modelId="{17BC693E-C178-4A12-B340-F00612483927}" type="pres">
      <dgm:prSet presAssocID="{061212E0-6607-4497-B5A6-88DF12F027B9}" presName="Name13" presStyleLbl="parChTrans1D2" presStyleIdx="0" presStyleCnt="1"/>
      <dgm:spPr/>
      <dgm:t>
        <a:bodyPr/>
        <a:lstStyle/>
        <a:p>
          <a:endParaRPr lang="es-MX"/>
        </a:p>
      </dgm:t>
    </dgm:pt>
    <dgm:pt modelId="{8FF9FFE2-0DAE-4BE7-B69E-1D85A8AE9401}" type="pres">
      <dgm:prSet presAssocID="{24E90FB6-4EDE-499C-9E67-B3B9095A266F}" presName="childText" presStyleLbl="bgAcc1" presStyleIdx="0" presStyleCnt="1" custScaleX="159124" custScaleY="70283" custLinFactNeighborX="215" custLinFactNeighborY="-6829">
        <dgm:presLayoutVars>
          <dgm:bulletEnabled val="1"/>
        </dgm:presLayoutVars>
      </dgm:prSet>
      <dgm:spPr/>
      <dgm:t>
        <a:bodyPr/>
        <a:lstStyle/>
        <a:p>
          <a:endParaRPr lang="es-MX"/>
        </a:p>
      </dgm:t>
    </dgm:pt>
  </dgm:ptLst>
  <dgm:cxnLst>
    <dgm:cxn modelId="{90906DB9-F252-4725-8DDC-2BAF93DB6C5E}" type="presOf" srcId="{0B9E964E-0C25-48ED-A887-80CDE649896B}" destId="{C48E3DA3-2CB9-4896-B395-DCCFA4A2B317}" srcOrd="0" destOrd="0" presId="urn:microsoft.com/office/officeart/2005/8/layout/hierarchy3"/>
    <dgm:cxn modelId="{826A90C7-4A45-4FDF-84B5-9570672EE138}" srcId="{C38EF488-2A8D-426E-8E33-FCCB9BF322A9}" destId="{0B9E964E-0C25-48ED-A887-80CDE649896B}" srcOrd="0" destOrd="0" parTransId="{BC0902E3-E180-4FCC-ACFE-D6A638653AF3}" sibTransId="{1B759C54-02B9-4680-8824-F4EB5122546B}"/>
    <dgm:cxn modelId="{D05A36D5-D7E7-4922-A3BB-B1AAA4FB0639}" type="presOf" srcId="{24E90FB6-4EDE-499C-9E67-B3B9095A266F}" destId="{8FF9FFE2-0DAE-4BE7-B69E-1D85A8AE9401}" srcOrd="0" destOrd="0" presId="urn:microsoft.com/office/officeart/2005/8/layout/hierarchy3"/>
    <dgm:cxn modelId="{8C3C3500-BBE4-44D8-B844-2E66C91747DF}" type="presOf" srcId="{061212E0-6607-4497-B5A6-88DF12F027B9}" destId="{17BC693E-C178-4A12-B340-F00612483927}" srcOrd="0" destOrd="0" presId="urn:microsoft.com/office/officeart/2005/8/layout/hierarchy3"/>
    <dgm:cxn modelId="{CD8545BA-EC41-46D3-A1A2-B761EDE23D44}" type="presOf" srcId="{0B9E964E-0C25-48ED-A887-80CDE649896B}" destId="{16D51654-B266-497A-A46A-A12DEACFD440}" srcOrd="1" destOrd="0" presId="urn:microsoft.com/office/officeart/2005/8/layout/hierarchy3"/>
    <dgm:cxn modelId="{FF93B84E-D06C-4E6A-8A3A-5ABCAF5F6FCC}" srcId="{0B9E964E-0C25-48ED-A887-80CDE649896B}" destId="{24E90FB6-4EDE-499C-9E67-B3B9095A266F}" srcOrd="0" destOrd="0" parTransId="{061212E0-6607-4497-B5A6-88DF12F027B9}" sibTransId="{1147788C-41A7-4300-BF01-8BC7D7677957}"/>
    <dgm:cxn modelId="{FCFFFECC-1242-47EC-8785-C13419F82790}" type="presOf" srcId="{C38EF488-2A8D-426E-8E33-FCCB9BF322A9}" destId="{5ABA8FB8-5F4F-4036-AF45-93121015A0A2}" srcOrd="0" destOrd="0" presId="urn:microsoft.com/office/officeart/2005/8/layout/hierarchy3"/>
    <dgm:cxn modelId="{9A5543B0-1AB0-451D-B85F-3841CD3EEBCD}" type="presParOf" srcId="{5ABA8FB8-5F4F-4036-AF45-93121015A0A2}" destId="{5AC1D0F2-4A6A-4CBB-A39E-A68A1B181DD4}" srcOrd="0" destOrd="0" presId="urn:microsoft.com/office/officeart/2005/8/layout/hierarchy3"/>
    <dgm:cxn modelId="{E6CF58C9-368B-4DBE-BFF6-084807E85D03}" type="presParOf" srcId="{5AC1D0F2-4A6A-4CBB-A39E-A68A1B181DD4}" destId="{DE302FED-4BCC-4472-AAF1-E79FD1BD83BB}" srcOrd="0" destOrd="0" presId="urn:microsoft.com/office/officeart/2005/8/layout/hierarchy3"/>
    <dgm:cxn modelId="{DFBFDDD1-7E39-4098-BD37-97F29298E472}" type="presParOf" srcId="{DE302FED-4BCC-4472-AAF1-E79FD1BD83BB}" destId="{C48E3DA3-2CB9-4896-B395-DCCFA4A2B317}" srcOrd="0" destOrd="0" presId="urn:microsoft.com/office/officeart/2005/8/layout/hierarchy3"/>
    <dgm:cxn modelId="{CA3D5B4E-4D0F-4725-9A3F-8B580F482CF2}" type="presParOf" srcId="{DE302FED-4BCC-4472-AAF1-E79FD1BD83BB}" destId="{16D51654-B266-497A-A46A-A12DEACFD440}" srcOrd="1" destOrd="0" presId="urn:microsoft.com/office/officeart/2005/8/layout/hierarchy3"/>
    <dgm:cxn modelId="{AE4A6838-5221-4C89-A91E-0C01059F0555}" type="presParOf" srcId="{5AC1D0F2-4A6A-4CBB-A39E-A68A1B181DD4}" destId="{195FA2E8-7E12-4BC9-AAFB-DECEA601F352}" srcOrd="1" destOrd="0" presId="urn:microsoft.com/office/officeart/2005/8/layout/hierarchy3"/>
    <dgm:cxn modelId="{35A7E3A6-7721-4A18-93A8-358B177A75A9}" type="presParOf" srcId="{195FA2E8-7E12-4BC9-AAFB-DECEA601F352}" destId="{17BC693E-C178-4A12-B340-F00612483927}" srcOrd="0" destOrd="0" presId="urn:microsoft.com/office/officeart/2005/8/layout/hierarchy3"/>
    <dgm:cxn modelId="{38FA296C-8AD4-4D89-AD56-A1ACF31CE9D7}" type="presParOf" srcId="{195FA2E8-7E12-4BC9-AAFB-DECEA601F352}" destId="{8FF9FFE2-0DAE-4BE7-B69E-1D85A8AE940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C20B8DB-170E-48D4-94C7-04B1D74F4E37}" type="doc">
      <dgm:prSet loTypeId="urn:microsoft.com/office/officeart/2005/8/layout/hProcess9" loCatId="process" qsTypeId="urn:microsoft.com/office/officeart/2005/8/quickstyle/3d3" qsCatId="3D"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t>COMITÉ DE PARTICIPACIÓN CIUDADANA</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138E1F4F-ED36-4EF0-8148-99105FD824CE}">
      <dgm:prSet phldrT="[Texto]" custT="1"/>
      <dgm:spPr/>
      <dgm:t>
        <a:bodyPr/>
        <a:lstStyle/>
        <a:p>
          <a:pPr algn="ctr"/>
          <a:r>
            <a:rPr lang="es-MX" sz="2000" b="1" dirty="0" smtClean="0"/>
            <a:t>SE REUNIRÁ PREVIA CONVOCATORIA DE SU PRESIDENTE </a:t>
          </a:r>
          <a:endParaRPr lang="es-MX" sz="2000" b="1" dirty="0"/>
        </a:p>
      </dgm:t>
    </dgm:pt>
    <dgm:pt modelId="{85366354-2AAD-49CF-853F-36C02301B035}" type="parTrans" cxnId="{45EF2154-D729-46BA-B6AD-CC27D835F80B}">
      <dgm:prSet/>
      <dgm:spPr/>
      <dgm:t>
        <a:bodyPr/>
        <a:lstStyle/>
        <a:p>
          <a:endParaRPr lang="es-MX"/>
        </a:p>
      </dgm:t>
    </dgm:pt>
    <dgm:pt modelId="{003F4F0D-5FBF-47DD-BA76-2683A2FF350C}" type="sibTrans" cxnId="{45EF2154-D729-46BA-B6AD-CC27D835F80B}">
      <dgm:prSet/>
      <dgm:spPr/>
      <dgm:t>
        <a:bodyPr/>
        <a:lstStyle/>
        <a:p>
          <a:endParaRPr lang="es-MX"/>
        </a:p>
      </dgm:t>
    </dgm:pt>
    <dgm:pt modelId="{7BF6392E-CFC5-40E1-8C13-671C72B6AF99}">
      <dgm:prSet phldrT="[Texto]" custT="1"/>
      <dgm:spPr/>
      <dgm:t>
        <a:bodyPr/>
        <a:lstStyle/>
        <a:p>
          <a:pPr algn="ctr"/>
          <a:r>
            <a:rPr lang="es-MX" sz="2000" b="1" dirty="0" smtClean="0"/>
            <a:t>TOMARÁ SUS DECISIONES POR MAYORÍA DE VOTOS</a:t>
          </a:r>
          <a:endParaRPr lang="es-MX" sz="2000" b="1" dirty="0"/>
        </a:p>
      </dgm:t>
    </dgm:pt>
    <dgm:pt modelId="{8880E852-57BD-42D7-A386-D20567DF9D27}" type="parTrans" cxnId="{64E2E414-0823-4095-A24B-FBB2DE49DA90}">
      <dgm:prSet/>
      <dgm:spPr/>
      <dgm:t>
        <a:bodyPr/>
        <a:lstStyle/>
        <a:p>
          <a:endParaRPr lang="es-MX"/>
        </a:p>
      </dgm:t>
    </dgm:pt>
    <dgm:pt modelId="{A05BC049-650F-4FA8-BC72-C8D633CADF6F}" type="sibTrans" cxnId="{64E2E414-0823-4095-A24B-FBB2DE49DA90}">
      <dgm:prSet/>
      <dgm:spPr/>
      <dgm:t>
        <a:bodyPr/>
        <a:lstStyle/>
        <a:p>
          <a:endParaRPr lang="es-MX"/>
        </a:p>
      </dgm:t>
    </dgm:pt>
    <dgm:pt modelId="{DC29D995-4928-46EF-A1B0-24761261D783}" type="pres">
      <dgm:prSet presAssocID="{0C20B8DB-170E-48D4-94C7-04B1D74F4E37}" presName="CompostProcess" presStyleCnt="0">
        <dgm:presLayoutVars>
          <dgm:dir/>
          <dgm:resizeHandles val="exact"/>
        </dgm:presLayoutVars>
      </dgm:prSet>
      <dgm:spPr/>
      <dgm:t>
        <a:bodyPr/>
        <a:lstStyle/>
        <a:p>
          <a:endParaRPr lang="es-MX"/>
        </a:p>
      </dgm:t>
    </dgm:pt>
    <dgm:pt modelId="{73C1AD68-DBDA-4B1E-9449-80D3BF9D0520}" type="pres">
      <dgm:prSet presAssocID="{0C20B8DB-170E-48D4-94C7-04B1D74F4E37}" presName="arrow" presStyleLbl="bgShp" presStyleIdx="0" presStyleCnt="1"/>
      <dgm:spPr/>
      <dgm:t>
        <a:bodyPr/>
        <a:lstStyle/>
        <a:p>
          <a:endParaRPr lang="es-MX"/>
        </a:p>
      </dgm:t>
    </dgm:pt>
    <dgm:pt modelId="{91EDCFB6-567F-42E3-923A-71FF9D906740}" type="pres">
      <dgm:prSet presAssocID="{0C20B8DB-170E-48D4-94C7-04B1D74F4E37}" presName="linearProcess" presStyleCnt="0"/>
      <dgm:spPr/>
      <dgm:t>
        <a:bodyPr/>
        <a:lstStyle/>
        <a:p>
          <a:endParaRPr lang="es-MX"/>
        </a:p>
      </dgm:t>
    </dgm:pt>
    <dgm:pt modelId="{EBA765C4-B160-4488-BE01-219278A95D6F}" type="pres">
      <dgm:prSet presAssocID="{63CB2D90-5300-4A1B-AEF7-FCE9DD09E31E}" presName="textNode" presStyleLbl="node1" presStyleIdx="0" presStyleCnt="3">
        <dgm:presLayoutVars>
          <dgm:bulletEnabled val="1"/>
        </dgm:presLayoutVars>
      </dgm:prSet>
      <dgm:spPr/>
      <dgm:t>
        <a:bodyPr/>
        <a:lstStyle/>
        <a:p>
          <a:endParaRPr lang="es-MX"/>
        </a:p>
      </dgm:t>
    </dgm:pt>
    <dgm:pt modelId="{CBE4C81C-E51C-4158-88C2-623A353C3676}" type="pres">
      <dgm:prSet presAssocID="{F4CAD492-0198-4D2C-AE2B-B83268F407AB}" presName="sibTrans" presStyleCnt="0"/>
      <dgm:spPr/>
      <dgm:t>
        <a:bodyPr/>
        <a:lstStyle/>
        <a:p>
          <a:endParaRPr lang="es-MX"/>
        </a:p>
      </dgm:t>
    </dgm:pt>
    <dgm:pt modelId="{580D8967-3662-4D92-A801-94CE2F7D99A2}" type="pres">
      <dgm:prSet presAssocID="{138E1F4F-ED36-4EF0-8148-99105FD824CE}" presName="textNode" presStyleLbl="node1" presStyleIdx="1" presStyleCnt="3">
        <dgm:presLayoutVars>
          <dgm:bulletEnabled val="1"/>
        </dgm:presLayoutVars>
      </dgm:prSet>
      <dgm:spPr/>
      <dgm:t>
        <a:bodyPr/>
        <a:lstStyle/>
        <a:p>
          <a:endParaRPr lang="es-MX"/>
        </a:p>
      </dgm:t>
    </dgm:pt>
    <dgm:pt modelId="{8FFF2CA2-812B-4158-B4A5-5D5285F41149}" type="pres">
      <dgm:prSet presAssocID="{003F4F0D-5FBF-47DD-BA76-2683A2FF350C}" presName="sibTrans" presStyleCnt="0"/>
      <dgm:spPr/>
      <dgm:t>
        <a:bodyPr/>
        <a:lstStyle/>
        <a:p>
          <a:endParaRPr lang="es-MX"/>
        </a:p>
      </dgm:t>
    </dgm:pt>
    <dgm:pt modelId="{62118B15-F618-47D4-9683-770ED3A82E11}" type="pres">
      <dgm:prSet presAssocID="{7BF6392E-CFC5-40E1-8C13-671C72B6AF99}" presName="textNode" presStyleLbl="node1" presStyleIdx="2" presStyleCnt="3">
        <dgm:presLayoutVars>
          <dgm:bulletEnabled val="1"/>
        </dgm:presLayoutVars>
      </dgm:prSet>
      <dgm:spPr/>
      <dgm:t>
        <a:bodyPr/>
        <a:lstStyle/>
        <a:p>
          <a:endParaRPr lang="es-MX"/>
        </a:p>
      </dgm:t>
    </dgm:pt>
  </dgm:ptLst>
  <dgm:cxnLst>
    <dgm:cxn modelId="{E335E938-B600-400D-A0A0-3D426E04462C}" srcId="{0C20B8DB-170E-48D4-94C7-04B1D74F4E37}" destId="{63CB2D90-5300-4A1B-AEF7-FCE9DD09E31E}" srcOrd="0" destOrd="0" parTransId="{9294C19F-DB58-41F6-B2C0-B46668ACB845}" sibTransId="{F4CAD492-0198-4D2C-AE2B-B83268F407AB}"/>
    <dgm:cxn modelId="{64E2E414-0823-4095-A24B-FBB2DE49DA90}" srcId="{0C20B8DB-170E-48D4-94C7-04B1D74F4E37}" destId="{7BF6392E-CFC5-40E1-8C13-671C72B6AF99}" srcOrd="2" destOrd="0" parTransId="{8880E852-57BD-42D7-A386-D20567DF9D27}" sibTransId="{A05BC049-650F-4FA8-BC72-C8D633CADF6F}"/>
    <dgm:cxn modelId="{6D461AF2-A2E8-465F-8734-896142B27748}" type="presOf" srcId="{0C20B8DB-170E-48D4-94C7-04B1D74F4E37}" destId="{DC29D995-4928-46EF-A1B0-24761261D783}" srcOrd="0" destOrd="0" presId="urn:microsoft.com/office/officeart/2005/8/layout/hProcess9"/>
    <dgm:cxn modelId="{5328EA5E-A9ED-4717-936B-DCADF6092237}" type="presOf" srcId="{7BF6392E-CFC5-40E1-8C13-671C72B6AF99}" destId="{62118B15-F618-47D4-9683-770ED3A82E11}" srcOrd="0" destOrd="0" presId="urn:microsoft.com/office/officeart/2005/8/layout/hProcess9"/>
    <dgm:cxn modelId="{9F2028BC-E8DB-422E-AC76-5FD317B00632}" type="presOf" srcId="{63CB2D90-5300-4A1B-AEF7-FCE9DD09E31E}" destId="{EBA765C4-B160-4488-BE01-219278A95D6F}" srcOrd="0" destOrd="0" presId="urn:microsoft.com/office/officeart/2005/8/layout/hProcess9"/>
    <dgm:cxn modelId="{45EF2154-D729-46BA-B6AD-CC27D835F80B}" srcId="{0C20B8DB-170E-48D4-94C7-04B1D74F4E37}" destId="{138E1F4F-ED36-4EF0-8148-99105FD824CE}" srcOrd="1" destOrd="0" parTransId="{85366354-2AAD-49CF-853F-36C02301B035}" sibTransId="{003F4F0D-5FBF-47DD-BA76-2683A2FF350C}"/>
    <dgm:cxn modelId="{8C465399-F8D0-4FFE-9CFB-B37FB784DA73}" type="presOf" srcId="{138E1F4F-ED36-4EF0-8148-99105FD824CE}" destId="{580D8967-3662-4D92-A801-94CE2F7D99A2}" srcOrd="0" destOrd="0" presId="urn:microsoft.com/office/officeart/2005/8/layout/hProcess9"/>
    <dgm:cxn modelId="{02AC51D1-BE1E-4E7A-A0FB-A48DA19F9C5B}" type="presParOf" srcId="{DC29D995-4928-46EF-A1B0-24761261D783}" destId="{73C1AD68-DBDA-4B1E-9449-80D3BF9D0520}" srcOrd="0" destOrd="0" presId="urn:microsoft.com/office/officeart/2005/8/layout/hProcess9"/>
    <dgm:cxn modelId="{3E4152D0-AB85-40B0-BC6F-ECAD6E312C74}" type="presParOf" srcId="{DC29D995-4928-46EF-A1B0-24761261D783}" destId="{91EDCFB6-567F-42E3-923A-71FF9D906740}" srcOrd="1" destOrd="0" presId="urn:microsoft.com/office/officeart/2005/8/layout/hProcess9"/>
    <dgm:cxn modelId="{C61714E4-287B-47DB-8C89-0E57D726049A}" type="presParOf" srcId="{91EDCFB6-567F-42E3-923A-71FF9D906740}" destId="{EBA765C4-B160-4488-BE01-219278A95D6F}" srcOrd="0" destOrd="0" presId="urn:microsoft.com/office/officeart/2005/8/layout/hProcess9"/>
    <dgm:cxn modelId="{52FE356D-F216-4592-A802-1CF70FC5C1B6}" type="presParOf" srcId="{91EDCFB6-567F-42E3-923A-71FF9D906740}" destId="{CBE4C81C-E51C-4158-88C2-623A353C3676}" srcOrd="1" destOrd="0" presId="urn:microsoft.com/office/officeart/2005/8/layout/hProcess9"/>
    <dgm:cxn modelId="{F55F37AF-4BAA-4446-B7A7-412D40206A5F}" type="presParOf" srcId="{91EDCFB6-567F-42E3-923A-71FF9D906740}" destId="{580D8967-3662-4D92-A801-94CE2F7D99A2}" srcOrd="2" destOrd="0" presId="urn:microsoft.com/office/officeart/2005/8/layout/hProcess9"/>
    <dgm:cxn modelId="{9EB274F3-1A0A-4CE7-8852-7D1C5039062E}" type="presParOf" srcId="{91EDCFB6-567F-42E3-923A-71FF9D906740}" destId="{8FFF2CA2-812B-4158-B4A5-5D5285F41149}" srcOrd="3" destOrd="0" presId="urn:microsoft.com/office/officeart/2005/8/layout/hProcess9"/>
    <dgm:cxn modelId="{7F7C9A96-3AD3-44B2-B3F7-70676B90C681}" type="presParOf" srcId="{91EDCFB6-567F-42E3-923A-71FF9D906740}" destId="{62118B15-F618-47D4-9683-770ED3A82E1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2BBF8380-5696-4B2A-9D58-F949DB9441D5}"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t>COMITÉ DE PARTICIPACIÓN CIUDADANA</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a:lstStyle/>
        <a:p>
          <a:pPr algn="ctr"/>
          <a:r>
            <a:rPr lang="es-MX" sz="2000" b="1" dirty="0" smtClean="0"/>
            <a:t>COMISIÓN </a:t>
          </a:r>
        </a:p>
        <a:p>
          <a:pPr algn="ctr"/>
          <a:r>
            <a:rPr lang="es-MX" sz="2000" b="1" dirty="0" smtClean="0"/>
            <a:t>DE SELECCIÓN</a:t>
          </a:r>
          <a:endParaRPr lang="es-MX" sz="20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EC38E120-9B87-4EBF-BA3B-BCA902802EAF}">
      <dgm:prSet phldrT="[Texto]" custT="1"/>
      <dgm:spPr/>
      <dgm:t>
        <a:bodyPr/>
        <a:lstStyle/>
        <a:p>
          <a:pPr algn="ctr"/>
          <a:r>
            <a:rPr lang="es-MX" sz="2000" b="1" dirty="0" smtClean="0"/>
            <a:t>DETERMINÓ LA METODOLOGÍA, PLAZOS Y CRITERIOS DE SELECCIÓN</a:t>
          </a:r>
          <a:endParaRPr lang="es-MX" sz="2000" b="1" dirty="0"/>
        </a:p>
      </dgm:t>
    </dgm:pt>
    <dgm:pt modelId="{FA221782-D0D2-4533-B26D-E9C95026514D}" type="parTrans" cxnId="{BA48D157-8065-4E97-92E1-278C0D4B44DA}">
      <dgm:prSet/>
      <dgm:spPr/>
      <dgm:t>
        <a:bodyPr/>
        <a:lstStyle/>
        <a:p>
          <a:endParaRPr lang="es-MX"/>
        </a:p>
      </dgm:t>
    </dgm:pt>
    <dgm:pt modelId="{72F240DE-ECEA-4517-9B4E-BBCA9939B24E}" type="sibTrans" cxnId="{BA48D157-8065-4E97-92E1-278C0D4B44DA}">
      <dgm:prSet/>
      <dgm:spPr/>
      <dgm:t>
        <a:bodyPr/>
        <a:lstStyle/>
        <a:p>
          <a:endParaRPr lang="es-MX"/>
        </a:p>
      </dgm:t>
    </dgm:pt>
    <dgm:pt modelId="{0325EAFE-20F7-4076-8AD3-DDB160BFBDCB}">
      <dgm:prSet phldrT="[Texto]" custT="1"/>
      <dgm:spPr/>
      <dgm:t>
        <a:bodyPr/>
        <a:lstStyle/>
        <a:p>
          <a:pPr algn="ctr"/>
          <a:r>
            <a:rPr lang="es-MX" sz="2000" b="1" dirty="0" smtClean="0"/>
            <a:t>LA CONVOCATORIA SE DIRIGE A INSTITUCIONES DE EDUCACIÓN SUPERIOR E INVESTIGACIÓN, ASÍ COMO A ORGANIZACIONES DE LA SOCIEDAD CIVIL ESPECIALIZADA EN LA MATERIA.</a:t>
          </a:r>
          <a:endParaRPr lang="es-MX" sz="2000" b="1" dirty="0"/>
        </a:p>
      </dgm:t>
    </dgm:pt>
    <dgm:pt modelId="{378F5111-8F8C-419A-B8D8-D0FDD3ED8B84}" type="parTrans" cxnId="{B2DAB5EE-48AC-4C60-87DA-6A7DBC063AB7}">
      <dgm:prSet/>
      <dgm:spPr/>
      <dgm:t>
        <a:bodyPr/>
        <a:lstStyle/>
        <a:p>
          <a:endParaRPr lang="es-MX"/>
        </a:p>
      </dgm:t>
    </dgm:pt>
    <dgm:pt modelId="{119EA364-B32B-4FC3-912B-E0F8133F1165}" type="sibTrans" cxnId="{B2DAB5EE-48AC-4C60-87DA-6A7DBC063AB7}">
      <dgm:prSet/>
      <dgm:spPr/>
      <dgm:t>
        <a:bodyPr/>
        <a:lstStyle/>
        <a:p>
          <a:endParaRPr lang="es-MX"/>
        </a:p>
      </dgm:t>
    </dgm:pt>
    <dgm:pt modelId="{80ED1DE6-E2F8-4DC0-989D-FA1045003BFF}">
      <dgm:prSet phldrT="[Texto]" custT="1"/>
      <dgm:spPr/>
      <dgm:t>
        <a:bodyPr/>
        <a:lstStyle/>
        <a:p>
          <a:pPr algn="ctr"/>
          <a:r>
            <a:rPr lang="es-MX" sz="2000" b="1" dirty="0" smtClean="0"/>
            <a:t>SE CONFORMA POR </a:t>
          </a:r>
        </a:p>
        <a:p>
          <a:pPr algn="ctr"/>
          <a:r>
            <a:rPr lang="es-MX" sz="2000" b="1" dirty="0" smtClean="0"/>
            <a:t>9 CIUDADANOS </a:t>
          </a:r>
        </a:p>
        <a:p>
          <a:pPr algn="ctr"/>
          <a:r>
            <a:rPr lang="es-MX" sz="2000" b="1" dirty="0" smtClean="0"/>
            <a:t>DESIGNADOS POR EL SENADO</a:t>
          </a:r>
          <a:endParaRPr lang="es-MX" sz="2000" b="1" dirty="0"/>
        </a:p>
      </dgm:t>
    </dgm:pt>
    <dgm:pt modelId="{E6F890B1-DC80-4A24-868C-8B53683EFFF6}" type="parTrans" cxnId="{92FB0B45-1341-422A-92F8-A2ECF822F4B3}">
      <dgm:prSet/>
      <dgm:spPr/>
      <dgm:t>
        <a:bodyPr/>
        <a:lstStyle/>
        <a:p>
          <a:endParaRPr lang="es-MX"/>
        </a:p>
      </dgm:t>
    </dgm:pt>
    <dgm:pt modelId="{7C901313-9B14-488A-B6E3-42321A7D81EE}" type="sibTrans" cxnId="{92FB0B45-1341-422A-92F8-A2ECF822F4B3}">
      <dgm:prSet/>
      <dgm:spPr/>
      <dgm:t>
        <a:bodyPr/>
        <a:lstStyle/>
        <a:p>
          <a:endParaRPr lang="es-MX"/>
        </a:p>
      </dgm:t>
    </dgm:pt>
    <dgm:pt modelId="{5D215561-EFCA-4195-B001-F0F39922E703}">
      <dgm:prSet phldrT="[Texto]" custT="1"/>
      <dgm:spPr/>
      <dgm:t>
        <a:bodyPr/>
        <a:lstStyle/>
        <a:p>
          <a:pPr algn="ctr"/>
          <a:r>
            <a:rPr lang="es-MX" sz="2000" b="1" dirty="0" smtClean="0"/>
            <a:t>DURAN EN SU EN CARGO POR </a:t>
          </a:r>
        </a:p>
        <a:p>
          <a:pPr algn="ctr"/>
          <a:r>
            <a:rPr lang="es-MX" sz="2000" b="1" dirty="0" smtClean="0"/>
            <a:t>3 AÑOS</a:t>
          </a:r>
          <a:endParaRPr lang="es-MX" sz="2000" b="1" dirty="0"/>
        </a:p>
      </dgm:t>
    </dgm:pt>
    <dgm:pt modelId="{DBE1A1A2-A6F1-4E03-A0F0-654D481D4D87}" type="parTrans" cxnId="{39616C40-F109-4159-9A70-B66B0CFF3ABB}">
      <dgm:prSet/>
      <dgm:spPr/>
      <dgm:t>
        <a:bodyPr/>
        <a:lstStyle/>
        <a:p>
          <a:endParaRPr lang="es-MX"/>
        </a:p>
      </dgm:t>
    </dgm:pt>
    <dgm:pt modelId="{60A7F035-F987-4D82-B8B1-E66EB7E313BF}" type="sibTrans" cxnId="{39616C40-F109-4159-9A70-B66B0CFF3ABB}">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32849" custScaleY="144154">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B27E33A7-0134-47DE-B90A-1CE7147797BE}" type="pres">
      <dgm:prSet presAssocID="{5B1D7315-262F-4576-A2EB-B703486E9EB0}" presName="conn2-1" presStyleLbl="parChTrans1D2" presStyleIdx="0" presStyleCnt="1"/>
      <dgm:spPr/>
      <dgm:t>
        <a:bodyPr/>
        <a:lstStyle/>
        <a:p>
          <a:endParaRPr lang="es-MX"/>
        </a:p>
      </dgm:t>
    </dgm:pt>
    <dgm:pt modelId="{EB749CFB-CD3B-4C81-A36C-08BE7B7A807F}" type="pres">
      <dgm:prSet presAssocID="{5B1D7315-262F-4576-A2EB-B703486E9EB0}" presName="connTx" presStyleLbl="parChTrans1D2" presStyleIdx="0" presStyleCnt="1"/>
      <dgm:spPr/>
      <dgm:t>
        <a:bodyPr/>
        <a:lstStyle/>
        <a:p>
          <a:endParaRPr lang="es-MX"/>
        </a:p>
      </dgm:t>
    </dgm:pt>
    <dgm:pt modelId="{50CA1379-CB1C-4939-A50A-A1ED8982DD30}" type="pres">
      <dgm:prSet presAssocID="{DF1EF568-FD83-443F-A542-A65A14210BA8}" presName="root2" presStyleCnt="0"/>
      <dgm:spPr/>
      <dgm:t>
        <a:bodyPr/>
        <a:lstStyle/>
        <a:p>
          <a:endParaRPr lang="es-MX"/>
        </a:p>
      </dgm:t>
    </dgm:pt>
    <dgm:pt modelId="{431DDE43-D232-406C-A87C-1DB937920A79}" type="pres">
      <dgm:prSet presAssocID="{DF1EF568-FD83-443F-A542-A65A14210BA8}" presName="LevelTwoTextNode" presStyleLbl="node2" presStyleIdx="0" presStyleCnt="1" custScaleX="154750" custScaleY="170198">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t>
        <a:bodyPr/>
        <a:lstStyle/>
        <a:p>
          <a:endParaRPr lang="es-MX"/>
        </a:p>
      </dgm:t>
    </dgm:pt>
    <dgm:pt modelId="{CCB87245-1283-4B42-8224-310DC71BEC6E}" type="pres">
      <dgm:prSet presAssocID="{FA221782-D0D2-4533-B26D-E9C95026514D}" presName="conn2-1" presStyleLbl="parChTrans1D3" presStyleIdx="0" presStyleCnt="4"/>
      <dgm:spPr/>
      <dgm:t>
        <a:bodyPr/>
        <a:lstStyle/>
        <a:p>
          <a:endParaRPr lang="es-MX"/>
        </a:p>
      </dgm:t>
    </dgm:pt>
    <dgm:pt modelId="{EC57C68E-CAA4-46F7-9026-00A7BE58A491}" type="pres">
      <dgm:prSet presAssocID="{FA221782-D0D2-4533-B26D-E9C95026514D}" presName="connTx" presStyleLbl="parChTrans1D3" presStyleIdx="0" presStyleCnt="4"/>
      <dgm:spPr/>
      <dgm:t>
        <a:bodyPr/>
        <a:lstStyle/>
        <a:p>
          <a:endParaRPr lang="es-MX"/>
        </a:p>
      </dgm:t>
    </dgm:pt>
    <dgm:pt modelId="{B1773E8E-9721-4009-9FA9-2CA2E342AAFB}" type="pres">
      <dgm:prSet presAssocID="{EC38E120-9B87-4EBF-BA3B-BCA902802EAF}" presName="root2" presStyleCnt="0"/>
      <dgm:spPr/>
      <dgm:t>
        <a:bodyPr/>
        <a:lstStyle/>
        <a:p>
          <a:endParaRPr lang="es-MX"/>
        </a:p>
      </dgm:t>
    </dgm:pt>
    <dgm:pt modelId="{ABF235BA-97D7-48D9-826D-B234850E8C7A}" type="pres">
      <dgm:prSet presAssocID="{EC38E120-9B87-4EBF-BA3B-BCA902802EAF}" presName="LevelTwoTextNode" presStyleLbl="node3" presStyleIdx="0" presStyleCnt="4" custScaleX="239703" custScaleY="236160">
        <dgm:presLayoutVars>
          <dgm:chPref val="3"/>
        </dgm:presLayoutVars>
      </dgm:prSet>
      <dgm:spPr/>
      <dgm:t>
        <a:bodyPr/>
        <a:lstStyle/>
        <a:p>
          <a:endParaRPr lang="es-MX"/>
        </a:p>
      </dgm:t>
    </dgm:pt>
    <dgm:pt modelId="{C8CFA58E-12CB-41B4-9634-0F793BED6F6E}" type="pres">
      <dgm:prSet presAssocID="{EC38E120-9B87-4EBF-BA3B-BCA902802EAF}" presName="level3hierChild" presStyleCnt="0"/>
      <dgm:spPr/>
      <dgm:t>
        <a:bodyPr/>
        <a:lstStyle/>
        <a:p>
          <a:endParaRPr lang="es-MX"/>
        </a:p>
      </dgm:t>
    </dgm:pt>
    <dgm:pt modelId="{25FE8151-555A-431F-8F09-BE6789CD42D9}" type="pres">
      <dgm:prSet presAssocID="{E6F890B1-DC80-4A24-868C-8B53683EFFF6}" presName="conn2-1" presStyleLbl="parChTrans1D3" presStyleIdx="1" presStyleCnt="4"/>
      <dgm:spPr/>
      <dgm:t>
        <a:bodyPr/>
        <a:lstStyle/>
        <a:p>
          <a:endParaRPr lang="es-MX"/>
        </a:p>
      </dgm:t>
    </dgm:pt>
    <dgm:pt modelId="{38F59461-6BCF-4D25-A80B-00A056FFFFD9}" type="pres">
      <dgm:prSet presAssocID="{E6F890B1-DC80-4A24-868C-8B53683EFFF6}" presName="connTx" presStyleLbl="parChTrans1D3" presStyleIdx="1" presStyleCnt="4"/>
      <dgm:spPr/>
      <dgm:t>
        <a:bodyPr/>
        <a:lstStyle/>
        <a:p>
          <a:endParaRPr lang="es-MX"/>
        </a:p>
      </dgm:t>
    </dgm:pt>
    <dgm:pt modelId="{15C0D9C2-4D15-4244-ACB8-29AE36089E2D}" type="pres">
      <dgm:prSet presAssocID="{80ED1DE6-E2F8-4DC0-989D-FA1045003BFF}" presName="root2" presStyleCnt="0"/>
      <dgm:spPr/>
      <dgm:t>
        <a:bodyPr/>
        <a:lstStyle/>
        <a:p>
          <a:endParaRPr lang="es-MX"/>
        </a:p>
      </dgm:t>
    </dgm:pt>
    <dgm:pt modelId="{157E5B16-97E3-49E0-B376-DD69935858F9}" type="pres">
      <dgm:prSet presAssocID="{80ED1DE6-E2F8-4DC0-989D-FA1045003BFF}" presName="LevelTwoTextNode" presStyleLbl="node3" presStyleIdx="1" presStyleCnt="4" custScaleX="243588" custScaleY="258673">
        <dgm:presLayoutVars>
          <dgm:chPref val="3"/>
        </dgm:presLayoutVars>
      </dgm:prSet>
      <dgm:spPr/>
      <dgm:t>
        <a:bodyPr/>
        <a:lstStyle/>
        <a:p>
          <a:endParaRPr lang="es-MX"/>
        </a:p>
      </dgm:t>
    </dgm:pt>
    <dgm:pt modelId="{4769BA52-9926-40F3-887C-1FD5D966168B}" type="pres">
      <dgm:prSet presAssocID="{80ED1DE6-E2F8-4DC0-989D-FA1045003BFF}" presName="level3hierChild" presStyleCnt="0"/>
      <dgm:spPr/>
      <dgm:t>
        <a:bodyPr/>
        <a:lstStyle/>
        <a:p>
          <a:endParaRPr lang="es-MX"/>
        </a:p>
      </dgm:t>
    </dgm:pt>
    <dgm:pt modelId="{77275630-4855-4C3D-BDCA-593B6B9EDD7C}" type="pres">
      <dgm:prSet presAssocID="{DBE1A1A2-A6F1-4E03-A0F0-654D481D4D87}" presName="conn2-1" presStyleLbl="parChTrans1D3" presStyleIdx="2" presStyleCnt="4"/>
      <dgm:spPr/>
      <dgm:t>
        <a:bodyPr/>
        <a:lstStyle/>
        <a:p>
          <a:endParaRPr lang="es-MX"/>
        </a:p>
      </dgm:t>
    </dgm:pt>
    <dgm:pt modelId="{10846863-60CF-458D-917D-01E937C023C3}" type="pres">
      <dgm:prSet presAssocID="{DBE1A1A2-A6F1-4E03-A0F0-654D481D4D87}" presName="connTx" presStyleLbl="parChTrans1D3" presStyleIdx="2" presStyleCnt="4"/>
      <dgm:spPr/>
      <dgm:t>
        <a:bodyPr/>
        <a:lstStyle/>
        <a:p>
          <a:endParaRPr lang="es-MX"/>
        </a:p>
      </dgm:t>
    </dgm:pt>
    <dgm:pt modelId="{13D92040-8D62-4877-94C5-B9888E0C4595}" type="pres">
      <dgm:prSet presAssocID="{5D215561-EFCA-4195-B001-F0F39922E703}" presName="root2" presStyleCnt="0"/>
      <dgm:spPr/>
      <dgm:t>
        <a:bodyPr/>
        <a:lstStyle/>
        <a:p>
          <a:endParaRPr lang="es-MX"/>
        </a:p>
      </dgm:t>
    </dgm:pt>
    <dgm:pt modelId="{B5DC0BFF-4786-4526-B702-2F6AAB4880CB}" type="pres">
      <dgm:prSet presAssocID="{5D215561-EFCA-4195-B001-F0F39922E703}" presName="LevelTwoTextNode" presStyleLbl="node3" presStyleIdx="2" presStyleCnt="4" custScaleX="243588" custScaleY="173530">
        <dgm:presLayoutVars>
          <dgm:chPref val="3"/>
        </dgm:presLayoutVars>
      </dgm:prSet>
      <dgm:spPr/>
      <dgm:t>
        <a:bodyPr/>
        <a:lstStyle/>
        <a:p>
          <a:endParaRPr lang="es-MX"/>
        </a:p>
      </dgm:t>
    </dgm:pt>
    <dgm:pt modelId="{4C872D3B-9C21-4A89-A62D-F4F2358C9131}" type="pres">
      <dgm:prSet presAssocID="{5D215561-EFCA-4195-B001-F0F39922E703}" presName="level3hierChild" presStyleCnt="0"/>
      <dgm:spPr/>
      <dgm:t>
        <a:bodyPr/>
        <a:lstStyle/>
        <a:p>
          <a:endParaRPr lang="es-MX"/>
        </a:p>
      </dgm:t>
    </dgm:pt>
    <dgm:pt modelId="{EB9EE7FE-142B-4D05-8CB8-AB0B46263F2D}" type="pres">
      <dgm:prSet presAssocID="{378F5111-8F8C-419A-B8D8-D0FDD3ED8B84}" presName="conn2-1" presStyleLbl="parChTrans1D3" presStyleIdx="3" presStyleCnt="4"/>
      <dgm:spPr/>
      <dgm:t>
        <a:bodyPr/>
        <a:lstStyle/>
        <a:p>
          <a:endParaRPr lang="es-MX"/>
        </a:p>
      </dgm:t>
    </dgm:pt>
    <dgm:pt modelId="{8CBC48C0-B2A4-41F0-8CA7-40F6CE26685D}" type="pres">
      <dgm:prSet presAssocID="{378F5111-8F8C-419A-B8D8-D0FDD3ED8B84}" presName="connTx" presStyleLbl="parChTrans1D3" presStyleIdx="3" presStyleCnt="4"/>
      <dgm:spPr/>
      <dgm:t>
        <a:bodyPr/>
        <a:lstStyle/>
        <a:p>
          <a:endParaRPr lang="es-MX"/>
        </a:p>
      </dgm:t>
    </dgm:pt>
    <dgm:pt modelId="{2285E2F7-9026-443A-B034-33ECF5376F13}" type="pres">
      <dgm:prSet presAssocID="{0325EAFE-20F7-4076-8AD3-DDB160BFBDCB}" presName="root2" presStyleCnt="0"/>
      <dgm:spPr/>
      <dgm:t>
        <a:bodyPr/>
        <a:lstStyle/>
        <a:p>
          <a:endParaRPr lang="es-MX"/>
        </a:p>
      </dgm:t>
    </dgm:pt>
    <dgm:pt modelId="{6FBD5D88-5BD0-4D91-A164-D8EB8596782F}" type="pres">
      <dgm:prSet presAssocID="{0325EAFE-20F7-4076-8AD3-DDB160BFBDCB}" presName="LevelTwoTextNode" presStyleLbl="node3" presStyleIdx="3" presStyleCnt="4" custScaleX="243588" custScaleY="340210">
        <dgm:presLayoutVars>
          <dgm:chPref val="3"/>
        </dgm:presLayoutVars>
      </dgm:prSet>
      <dgm:spPr/>
      <dgm:t>
        <a:bodyPr/>
        <a:lstStyle/>
        <a:p>
          <a:endParaRPr lang="es-MX"/>
        </a:p>
      </dgm:t>
    </dgm:pt>
    <dgm:pt modelId="{077BEF2B-F5A1-4F9B-8C1A-4F1DA4AA22C0}" type="pres">
      <dgm:prSet presAssocID="{0325EAFE-20F7-4076-8AD3-DDB160BFBDCB}" presName="level3hierChild" presStyleCnt="0"/>
      <dgm:spPr/>
      <dgm:t>
        <a:bodyPr/>
        <a:lstStyle/>
        <a:p>
          <a:endParaRPr lang="es-MX"/>
        </a:p>
      </dgm:t>
    </dgm:pt>
  </dgm:ptLst>
  <dgm:cxnLst>
    <dgm:cxn modelId="{F82E2CC8-1BB6-4A9B-9665-5B131BFD0B0A}" type="presOf" srcId="{5B1D7315-262F-4576-A2EB-B703486E9EB0}" destId="{B27E33A7-0134-47DE-B90A-1CE7147797BE}" srcOrd="0" destOrd="0" presId="urn:microsoft.com/office/officeart/2008/layout/HorizontalMultiLevelHierarchy"/>
    <dgm:cxn modelId="{C7F6E3FE-B895-4EF5-879A-561EE4720486}" type="presOf" srcId="{FA221782-D0D2-4533-B26D-E9C95026514D}" destId="{EC57C68E-CAA4-46F7-9026-00A7BE58A491}" srcOrd="1" destOrd="0" presId="urn:microsoft.com/office/officeart/2008/layout/HorizontalMultiLevelHierarchy"/>
    <dgm:cxn modelId="{5A8EEEF4-0460-4634-B3E7-2080907583EC}" type="presOf" srcId="{DBE1A1A2-A6F1-4E03-A0F0-654D481D4D87}" destId="{10846863-60CF-458D-917D-01E937C023C3}" srcOrd="1" destOrd="0" presId="urn:microsoft.com/office/officeart/2008/layout/HorizontalMultiLevelHierarchy"/>
    <dgm:cxn modelId="{89FF7453-E220-4347-B9B4-38C728FC4249}" srcId="{63CB2D90-5300-4A1B-AEF7-FCE9DD09E31E}" destId="{DF1EF568-FD83-443F-A542-A65A14210BA8}" srcOrd="0" destOrd="0" parTransId="{5B1D7315-262F-4576-A2EB-B703486E9EB0}" sibTransId="{1B46853E-B6E8-4CDF-B608-604306F616E7}"/>
    <dgm:cxn modelId="{00DA7E76-D5B7-4EB9-933E-9904A526EA21}" type="presOf" srcId="{DF1EF568-FD83-443F-A542-A65A14210BA8}" destId="{431DDE43-D232-406C-A87C-1DB937920A79}" srcOrd="0" destOrd="0" presId="urn:microsoft.com/office/officeart/2008/layout/HorizontalMultiLevelHierarchy"/>
    <dgm:cxn modelId="{762FBFE0-09D1-4802-A742-0D048B27A534}" type="presOf" srcId="{63CB2D90-5300-4A1B-AEF7-FCE9DD09E31E}" destId="{14FAAB77-D9B1-42D4-B4F5-40DC38AF7B4D}" srcOrd="0" destOrd="0" presId="urn:microsoft.com/office/officeart/2008/layout/HorizontalMultiLevelHierarchy"/>
    <dgm:cxn modelId="{8963D1BB-A4E9-4997-A2B1-6AFD94CA99E0}" type="presOf" srcId="{DBE1A1A2-A6F1-4E03-A0F0-654D481D4D87}" destId="{77275630-4855-4C3D-BDCA-593B6B9EDD7C}" srcOrd="0" destOrd="0" presId="urn:microsoft.com/office/officeart/2008/layout/HorizontalMultiLevelHierarchy"/>
    <dgm:cxn modelId="{D3DD7FCB-F618-457B-9218-D3113FAC20C9}" type="presOf" srcId="{0C20B8DB-170E-48D4-94C7-04B1D74F4E37}" destId="{1717008B-29AA-48B0-92EE-12FA7ACFD024}" srcOrd="0" destOrd="0" presId="urn:microsoft.com/office/officeart/2008/layout/HorizontalMultiLevelHierarchy"/>
    <dgm:cxn modelId="{6856A9B4-8A57-4E75-A175-9AE704E277E5}" type="presOf" srcId="{FA221782-D0D2-4533-B26D-E9C95026514D}" destId="{CCB87245-1283-4B42-8224-310DC71BEC6E}" srcOrd="0" destOrd="0" presId="urn:microsoft.com/office/officeart/2008/layout/HorizontalMultiLevelHierarchy"/>
    <dgm:cxn modelId="{92FB0B45-1341-422A-92F8-A2ECF822F4B3}" srcId="{DF1EF568-FD83-443F-A542-A65A14210BA8}" destId="{80ED1DE6-E2F8-4DC0-989D-FA1045003BFF}" srcOrd="1" destOrd="0" parTransId="{E6F890B1-DC80-4A24-868C-8B53683EFFF6}" sibTransId="{7C901313-9B14-488A-B6E3-42321A7D81EE}"/>
    <dgm:cxn modelId="{D3039D8C-9DB6-4627-94CD-16A40F8E6357}" type="presOf" srcId="{0325EAFE-20F7-4076-8AD3-DDB160BFBDCB}" destId="{6FBD5D88-5BD0-4D91-A164-D8EB8596782F}"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B2DAB5EE-48AC-4C60-87DA-6A7DBC063AB7}" srcId="{DF1EF568-FD83-443F-A542-A65A14210BA8}" destId="{0325EAFE-20F7-4076-8AD3-DDB160BFBDCB}" srcOrd="3" destOrd="0" parTransId="{378F5111-8F8C-419A-B8D8-D0FDD3ED8B84}" sibTransId="{119EA364-B32B-4FC3-912B-E0F8133F1165}"/>
    <dgm:cxn modelId="{B8772C2B-B0C9-4B06-9CA2-958C32E19ED5}" type="presOf" srcId="{5B1D7315-262F-4576-A2EB-B703486E9EB0}" destId="{EB749CFB-CD3B-4C81-A36C-08BE7B7A807F}" srcOrd="1" destOrd="0" presId="urn:microsoft.com/office/officeart/2008/layout/HorizontalMultiLevelHierarchy"/>
    <dgm:cxn modelId="{26340329-CF83-4436-BFD8-D8EB425C8BF9}" type="presOf" srcId="{5D215561-EFCA-4195-B001-F0F39922E703}" destId="{B5DC0BFF-4786-4526-B702-2F6AAB4880CB}" srcOrd="0" destOrd="0" presId="urn:microsoft.com/office/officeart/2008/layout/HorizontalMultiLevelHierarchy"/>
    <dgm:cxn modelId="{ABC6AEE4-89B0-46D0-8F7E-4614FE795048}" type="presOf" srcId="{80ED1DE6-E2F8-4DC0-989D-FA1045003BFF}" destId="{157E5B16-97E3-49E0-B376-DD69935858F9}" srcOrd="0" destOrd="0" presId="urn:microsoft.com/office/officeart/2008/layout/HorizontalMultiLevelHierarchy"/>
    <dgm:cxn modelId="{FFFD4423-A0B8-40A4-A25A-3DF2140405CB}" type="presOf" srcId="{378F5111-8F8C-419A-B8D8-D0FDD3ED8B84}" destId="{EB9EE7FE-142B-4D05-8CB8-AB0B46263F2D}" srcOrd="0" destOrd="0" presId="urn:microsoft.com/office/officeart/2008/layout/HorizontalMultiLevelHierarchy"/>
    <dgm:cxn modelId="{9D361F22-0665-4548-BD91-96A0A042F46A}" type="presOf" srcId="{E6F890B1-DC80-4A24-868C-8B53683EFFF6}" destId="{38F59461-6BCF-4D25-A80B-00A056FFFFD9}" srcOrd="1" destOrd="0" presId="urn:microsoft.com/office/officeart/2008/layout/HorizontalMultiLevelHierarchy"/>
    <dgm:cxn modelId="{BA48D157-8065-4E97-92E1-278C0D4B44DA}" srcId="{DF1EF568-FD83-443F-A542-A65A14210BA8}" destId="{EC38E120-9B87-4EBF-BA3B-BCA902802EAF}" srcOrd="0" destOrd="0" parTransId="{FA221782-D0D2-4533-B26D-E9C95026514D}" sibTransId="{72F240DE-ECEA-4517-9B4E-BBCA9939B24E}"/>
    <dgm:cxn modelId="{EC0E164F-8F09-4E0B-8F01-67471A448240}" type="presOf" srcId="{378F5111-8F8C-419A-B8D8-D0FDD3ED8B84}" destId="{8CBC48C0-B2A4-41F0-8CA7-40F6CE26685D}" srcOrd="1" destOrd="0" presId="urn:microsoft.com/office/officeart/2008/layout/HorizontalMultiLevelHierarchy"/>
    <dgm:cxn modelId="{1861D78A-3719-4A27-B915-44738AE29CCF}" type="presOf" srcId="{EC38E120-9B87-4EBF-BA3B-BCA902802EAF}" destId="{ABF235BA-97D7-48D9-826D-B234850E8C7A}" srcOrd="0" destOrd="0" presId="urn:microsoft.com/office/officeart/2008/layout/HorizontalMultiLevelHierarchy"/>
    <dgm:cxn modelId="{B69537FF-B1B1-49BB-B9FE-0F24DB09BFF4}" type="presOf" srcId="{E6F890B1-DC80-4A24-868C-8B53683EFFF6}" destId="{25FE8151-555A-431F-8F09-BE6789CD42D9}" srcOrd="0" destOrd="0" presId="urn:microsoft.com/office/officeart/2008/layout/HorizontalMultiLevelHierarchy"/>
    <dgm:cxn modelId="{39616C40-F109-4159-9A70-B66B0CFF3ABB}" srcId="{DF1EF568-FD83-443F-A542-A65A14210BA8}" destId="{5D215561-EFCA-4195-B001-F0F39922E703}" srcOrd="2" destOrd="0" parTransId="{DBE1A1A2-A6F1-4E03-A0F0-654D481D4D87}" sibTransId="{60A7F035-F987-4D82-B8B1-E66EB7E313BF}"/>
    <dgm:cxn modelId="{775E5BDA-0293-4E7E-92B5-D56564C5EB2D}" type="presParOf" srcId="{1717008B-29AA-48B0-92EE-12FA7ACFD024}" destId="{523D94E2-FA30-4E65-8873-DAC0A0FF3E11}" srcOrd="0" destOrd="0" presId="urn:microsoft.com/office/officeart/2008/layout/HorizontalMultiLevelHierarchy"/>
    <dgm:cxn modelId="{12719594-DCCC-4D8B-AFB8-E70540F2D290}" type="presParOf" srcId="{523D94E2-FA30-4E65-8873-DAC0A0FF3E11}" destId="{14FAAB77-D9B1-42D4-B4F5-40DC38AF7B4D}" srcOrd="0" destOrd="0" presId="urn:microsoft.com/office/officeart/2008/layout/HorizontalMultiLevelHierarchy"/>
    <dgm:cxn modelId="{C3C1CFA5-632D-43C2-A2F1-BDC1DDD9D4BD}" type="presParOf" srcId="{523D94E2-FA30-4E65-8873-DAC0A0FF3E11}" destId="{BE7C0F10-9542-4D60-8309-063CE4E56CC2}" srcOrd="1" destOrd="0" presId="urn:microsoft.com/office/officeart/2008/layout/HorizontalMultiLevelHierarchy"/>
    <dgm:cxn modelId="{40D3F343-6B06-4C97-8A17-F8FFF24086A2}" type="presParOf" srcId="{BE7C0F10-9542-4D60-8309-063CE4E56CC2}" destId="{B27E33A7-0134-47DE-B90A-1CE7147797BE}" srcOrd="0" destOrd="0" presId="urn:microsoft.com/office/officeart/2008/layout/HorizontalMultiLevelHierarchy"/>
    <dgm:cxn modelId="{42C6F353-EED6-44BA-A2CB-95EDB898A88F}" type="presParOf" srcId="{B27E33A7-0134-47DE-B90A-1CE7147797BE}" destId="{EB749CFB-CD3B-4C81-A36C-08BE7B7A807F}" srcOrd="0" destOrd="0" presId="urn:microsoft.com/office/officeart/2008/layout/HorizontalMultiLevelHierarchy"/>
    <dgm:cxn modelId="{FF419613-0785-4EEB-8F6A-2BBD30347959}" type="presParOf" srcId="{BE7C0F10-9542-4D60-8309-063CE4E56CC2}" destId="{50CA1379-CB1C-4939-A50A-A1ED8982DD30}" srcOrd="1" destOrd="0" presId="urn:microsoft.com/office/officeart/2008/layout/HorizontalMultiLevelHierarchy"/>
    <dgm:cxn modelId="{DFAEB7BF-FA3C-441A-9DB3-CAFCB5C7F2C6}" type="presParOf" srcId="{50CA1379-CB1C-4939-A50A-A1ED8982DD30}" destId="{431DDE43-D232-406C-A87C-1DB937920A79}" srcOrd="0" destOrd="0" presId="urn:microsoft.com/office/officeart/2008/layout/HorizontalMultiLevelHierarchy"/>
    <dgm:cxn modelId="{454D0D77-5435-455D-AFBC-D68A7E190A47}" type="presParOf" srcId="{50CA1379-CB1C-4939-A50A-A1ED8982DD30}" destId="{8A0A542F-91CC-4354-82FD-C70B997C096A}" srcOrd="1" destOrd="0" presId="urn:microsoft.com/office/officeart/2008/layout/HorizontalMultiLevelHierarchy"/>
    <dgm:cxn modelId="{72AA874E-9399-4EE1-9F04-229EF19D2468}" type="presParOf" srcId="{8A0A542F-91CC-4354-82FD-C70B997C096A}" destId="{CCB87245-1283-4B42-8224-310DC71BEC6E}" srcOrd="0" destOrd="0" presId="urn:microsoft.com/office/officeart/2008/layout/HorizontalMultiLevelHierarchy"/>
    <dgm:cxn modelId="{08E40D7D-6A74-4482-9FA9-12F011976E20}" type="presParOf" srcId="{CCB87245-1283-4B42-8224-310DC71BEC6E}" destId="{EC57C68E-CAA4-46F7-9026-00A7BE58A491}" srcOrd="0" destOrd="0" presId="urn:microsoft.com/office/officeart/2008/layout/HorizontalMultiLevelHierarchy"/>
    <dgm:cxn modelId="{CB2246B1-FA74-4496-B253-8C9D4F3C52D7}" type="presParOf" srcId="{8A0A542F-91CC-4354-82FD-C70B997C096A}" destId="{B1773E8E-9721-4009-9FA9-2CA2E342AAFB}" srcOrd="1" destOrd="0" presId="urn:microsoft.com/office/officeart/2008/layout/HorizontalMultiLevelHierarchy"/>
    <dgm:cxn modelId="{8CC7822C-0D0F-4945-8F8E-D73E5E9A429C}" type="presParOf" srcId="{B1773E8E-9721-4009-9FA9-2CA2E342AAFB}" destId="{ABF235BA-97D7-48D9-826D-B234850E8C7A}" srcOrd="0" destOrd="0" presId="urn:microsoft.com/office/officeart/2008/layout/HorizontalMultiLevelHierarchy"/>
    <dgm:cxn modelId="{3511D742-3239-48BC-994C-B0979FBD7815}" type="presParOf" srcId="{B1773E8E-9721-4009-9FA9-2CA2E342AAFB}" destId="{C8CFA58E-12CB-41B4-9634-0F793BED6F6E}" srcOrd="1" destOrd="0" presId="urn:microsoft.com/office/officeart/2008/layout/HorizontalMultiLevelHierarchy"/>
    <dgm:cxn modelId="{66D56F34-D82D-43D8-B514-5E88D371ED7F}" type="presParOf" srcId="{8A0A542F-91CC-4354-82FD-C70B997C096A}" destId="{25FE8151-555A-431F-8F09-BE6789CD42D9}" srcOrd="2" destOrd="0" presId="urn:microsoft.com/office/officeart/2008/layout/HorizontalMultiLevelHierarchy"/>
    <dgm:cxn modelId="{911F7375-B156-4F99-ADFE-EC2242D956CF}" type="presParOf" srcId="{25FE8151-555A-431F-8F09-BE6789CD42D9}" destId="{38F59461-6BCF-4D25-A80B-00A056FFFFD9}" srcOrd="0" destOrd="0" presId="urn:microsoft.com/office/officeart/2008/layout/HorizontalMultiLevelHierarchy"/>
    <dgm:cxn modelId="{7D3FC92C-A404-4AA5-A17C-E6F7FEE35AB1}" type="presParOf" srcId="{8A0A542F-91CC-4354-82FD-C70B997C096A}" destId="{15C0D9C2-4D15-4244-ACB8-29AE36089E2D}" srcOrd="3" destOrd="0" presId="urn:microsoft.com/office/officeart/2008/layout/HorizontalMultiLevelHierarchy"/>
    <dgm:cxn modelId="{C798DFD7-6228-44C2-A275-35ED84AA2E77}" type="presParOf" srcId="{15C0D9C2-4D15-4244-ACB8-29AE36089E2D}" destId="{157E5B16-97E3-49E0-B376-DD69935858F9}" srcOrd="0" destOrd="0" presId="urn:microsoft.com/office/officeart/2008/layout/HorizontalMultiLevelHierarchy"/>
    <dgm:cxn modelId="{8642C367-46FA-4407-8185-BCFC86F873A3}" type="presParOf" srcId="{15C0D9C2-4D15-4244-ACB8-29AE36089E2D}" destId="{4769BA52-9926-40F3-887C-1FD5D966168B}" srcOrd="1" destOrd="0" presId="urn:microsoft.com/office/officeart/2008/layout/HorizontalMultiLevelHierarchy"/>
    <dgm:cxn modelId="{4945DF35-6DB5-4CCD-85EA-1865CB869C0B}" type="presParOf" srcId="{8A0A542F-91CC-4354-82FD-C70B997C096A}" destId="{77275630-4855-4C3D-BDCA-593B6B9EDD7C}" srcOrd="4" destOrd="0" presId="urn:microsoft.com/office/officeart/2008/layout/HorizontalMultiLevelHierarchy"/>
    <dgm:cxn modelId="{4748CFDA-8BA7-44C5-AAC7-3596B70B0AE2}" type="presParOf" srcId="{77275630-4855-4C3D-BDCA-593B6B9EDD7C}" destId="{10846863-60CF-458D-917D-01E937C023C3}" srcOrd="0" destOrd="0" presId="urn:microsoft.com/office/officeart/2008/layout/HorizontalMultiLevelHierarchy"/>
    <dgm:cxn modelId="{B3149517-8B20-45A7-988C-A7CFC0AD7F4D}" type="presParOf" srcId="{8A0A542F-91CC-4354-82FD-C70B997C096A}" destId="{13D92040-8D62-4877-94C5-B9888E0C4595}" srcOrd="5" destOrd="0" presId="urn:microsoft.com/office/officeart/2008/layout/HorizontalMultiLevelHierarchy"/>
    <dgm:cxn modelId="{F5197A4C-E392-4052-AE18-60E625F4CDFE}" type="presParOf" srcId="{13D92040-8D62-4877-94C5-B9888E0C4595}" destId="{B5DC0BFF-4786-4526-B702-2F6AAB4880CB}" srcOrd="0" destOrd="0" presId="urn:microsoft.com/office/officeart/2008/layout/HorizontalMultiLevelHierarchy"/>
    <dgm:cxn modelId="{5C61C1D6-FD76-467D-A2EC-274250025E06}" type="presParOf" srcId="{13D92040-8D62-4877-94C5-B9888E0C4595}" destId="{4C872D3B-9C21-4A89-A62D-F4F2358C9131}" srcOrd="1" destOrd="0" presId="urn:microsoft.com/office/officeart/2008/layout/HorizontalMultiLevelHierarchy"/>
    <dgm:cxn modelId="{9FD092CB-493C-416C-B469-904E522DF4B3}" type="presParOf" srcId="{8A0A542F-91CC-4354-82FD-C70B997C096A}" destId="{EB9EE7FE-142B-4D05-8CB8-AB0B46263F2D}" srcOrd="6" destOrd="0" presId="urn:microsoft.com/office/officeart/2008/layout/HorizontalMultiLevelHierarchy"/>
    <dgm:cxn modelId="{DBDAC725-0C39-4EBA-9703-29FB6AD3AA0F}" type="presParOf" srcId="{EB9EE7FE-142B-4D05-8CB8-AB0B46263F2D}" destId="{8CBC48C0-B2A4-41F0-8CA7-40F6CE26685D}" srcOrd="0" destOrd="0" presId="urn:microsoft.com/office/officeart/2008/layout/HorizontalMultiLevelHierarchy"/>
    <dgm:cxn modelId="{85AEDC27-3F2F-466F-9699-E9BABA3BD700}" type="presParOf" srcId="{8A0A542F-91CC-4354-82FD-C70B997C096A}" destId="{2285E2F7-9026-443A-B034-33ECF5376F13}" srcOrd="7" destOrd="0" presId="urn:microsoft.com/office/officeart/2008/layout/HorizontalMultiLevelHierarchy"/>
    <dgm:cxn modelId="{50419DE8-339A-4629-AFB3-BF1C07C4538C}" type="presParOf" srcId="{2285E2F7-9026-443A-B034-33ECF5376F13}" destId="{6FBD5D88-5BD0-4D91-A164-D8EB8596782F}" srcOrd="0" destOrd="0" presId="urn:microsoft.com/office/officeart/2008/layout/HorizontalMultiLevelHierarchy"/>
    <dgm:cxn modelId="{3B1DE26B-D5EE-4A48-9CBD-3F17A22929B6}" type="presParOf" srcId="{2285E2F7-9026-443A-B034-33ECF5376F13}" destId="{077BEF2B-F5A1-4F9B-8C1A-4F1DA4AA22C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8A803C48-54AC-4F96-AF12-8EC2892DD8B3}"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es-MX"/>
        </a:p>
      </dgm:t>
    </dgm:pt>
    <dgm:pt modelId="{49E159BE-BDA2-4E93-85ED-7251B2E2EF43}">
      <dgm:prSet phldrT="[Texto]" custT="1"/>
      <dgm:spPr/>
      <dgm:t>
        <a:bodyPr/>
        <a:lstStyle/>
        <a:p>
          <a:pPr algn="ctr"/>
          <a:r>
            <a:rPr lang="es-MX" sz="2000" b="1" dirty="0" smtClean="0"/>
            <a:t>SISTEMA NACIONAL ANTICORRUPCIÓN</a:t>
          </a:r>
          <a:endParaRPr lang="es-MX" sz="2000" b="1" dirty="0"/>
        </a:p>
      </dgm:t>
    </dgm:pt>
    <dgm:pt modelId="{98AA6ACB-040A-4BBC-B0EF-0A0F49AE9516}" type="parTrans" cxnId="{4D07FD1A-8A51-4669-A877-5E8188C8A745}">
      <dgm:prSet/>
      <dgm:spPr/>
      <dgm:t>
        <a:bodyPr/>
        <a:lstStyle/>
        <a:p>
          <a:endParaRPr lang="es-MX"/>
        </a:p>
      </dgm:t>
    </dgm:pt>
    <dgm:pt modelId="{5B53E80D-81A9-4658-BD42-B8B6DDA161F9}" type="sibTrans" cxnId="{4D07FD1A-8A51-4669-A877-5E8188C8A745}">
      <dgm:prSet/>
      <dgm:spPr/>
      <dgm:t>
        <a:bodyPr/>
        <a:lstStyle/>
        <a:p>
          <a:endParaRPr lang="es-MX"/>
        </a:p>
      </dgm:t>
    </dgm:pt>
    <dgm:pt modelId="{E0EA6B5D-9550-426C-AB9D-0AACEE7ACF16}">
      <dgm:prSet phldrT="[Texto]" custT="1"/>
      <dgm:spPr/>
      <dgm:t>
        <a:bodyPr/>
        <a:lstStyle/>
        <a:p>
          <a:pPr algn="ctr"/>
          <a:r>
            <a:rPr lang="es-MX" sz="2000" b="1" dirty="0" smtClean="0"/>
            <a:t>COMITÉ DE PARTICIPACIÓN CIUDADANA </a:t>
          </a:r>
          <a:endParaRPr lang="es-MX" sz="2000" b="1" dirty="0"/>
        </a:p>
      </dgm:t>
    </dgm:pt>
    <dgm:pt modelId="{3F2B21F5-B8B3-4D53-94BB-3940AB7C6995}" type="parTrans" cxnId="{F2F50C68-4ED6-44F6-A0A1-2D5F4E34F684}">
      <dgm:prSet/>
      <dgm:spPr/>
      <dgm:t>
        <a:bodyPr/>
        <a:lstStyle/>
        <a:p>
          <a:endParaRPr lang="es-MX"/>
        </a:p>
      </dgm:t>
    </dgm:pt>
    <dgm:pt modelId="{EE3DC8F0-ED89-4F10-9671-E65329FA4322}" type="sibTrans" cxnId="{F2F50C68-4ED6-44F6-A0A1-2D5F4E34F684}">
      <dgm:prSet/>
      <dgm:spPr/>
      <dgm:t>
        <a:bodyPr/>
        <a:lstStyle/>
        <a:p>
          <a:endParaRPr lang="es-MX"/>
        </a:p>
      </dgm:t>
    </dgm:pt>
    <dgm:pt modelId="{FDB393C1-C173-4DFE-8BA0-CE7F4BFB1D63}">
      <dgm:prSet phldrT="[Texto]" custT="1"/>
      <dgm:spPr/>
      <dgm:t>
        <a:bodyPr/>
        <a:lstStyle/>
        <a:p>
          <a:pPr algn="ctr"/>
          <a:r>
            <a:rPr lang="es-MX" sz="2000" b="1" dirty="0" smtClean="0"/>
            <a:t>COMITÉ COORDINADOR</a:t>
          </a:r>
          <a:endParaRPr lang="es-MX" sz="2000" b="1" dirty="0"/>
        </a:p>
      </dgm:t>
    </dgm:pt>
    <dgm:pt modelId="{E7309F1F-16AE-4AFF-BD7A-DAAF563CE9D7}" type="parTrans" cxnId="{4C9F8BDA-4FA6-41DF-9372-E1B30A35C735}">
      <dgm:prSet/>
      <dgm:spPr/>
      <dgm:t>
        <a:bodyPr/>
        <a:lstStyle/>
        <a:p>
          <a:endParaRPr lang="es-MX"/>
        </a:p>
      </dgm:t>
    </dgm:pt>
    <dgm:pt modelId="{AF81F61D-48DC-4D9C-98B8-71B421D5C811}" type="sibTrans" cxnId="{4C9F8BDA-4FA6-41DF-9372-E1B30A35C735}">
      <dgm:prSet/>
      <dgm:spPr/>
      <dgm:t>
        <a:bodyPr/>
        <a:lstStyle/>
        <a:p>
          <a:endParaRPr lang="es-MX"/>
        </a:p>
      </dgm:t>
    </dgm:pt>
    <dgm:pt modelId="{DDC5CF28-B451-4CB0-A0E5-2E0D559DC9E7}">
      <dgm:prSet phldrT="[Texto]" custT="1"/>
      <dgm:spPr/>
      <dgm:t>
        <a:bodyPr/>
        <a:lstStyle/>
        <a:p>
          <a:pPr algn="ctr"/>
          <a:r>
            <a:rPr lang="es-MX" sz="2000" b="1" dirty="0" smtClean="0"/>
            <a:t>SECRETARÍA EJECUTIVA</a:t>
          </a:r>
        </a:p>
        <a:p>
          <a:pPr algn="ctr"/>
          <a:r>
            <a:rPr lang="es-MX" sz="2000" b="1" dirty="0" smtClean="0"/>
            <a:t>ÓRGANO DE APOYO TÉCNICO</a:t>
          </a:r>
          <a:endParaRPr lang="es-MX" sz="2000" b="1" dirty="0"/>
        </a:p>
      </dgm:t>
    </dgm:pt>
    <dgm:pt modelId="{BFB98778-DC20-48FD-99A4-8C6D53AB7C37}" type="parTrans" cxnId="{F095345E-FD95-40B5-B9F0-11BB9A2A18DA}">
      <dgm:prSet/>
      <dgm:spPr/>
      <dgm:t>
        <a:bodyPr/>
        <a:lstStyle/>
        <a:p>
          <a:endParaRPr lang="es-MX"/>
        </a:p>
      </dgm:t>
    </dgm:pt>
    <dgm:pt modelId="{F019B128-5E37-4F5B-9318-5F375EAB302E}" type="sibTrans" cxnId="{F095345E-FD95-40B5-B9F0-11BB9A2A18DA}">
      <dgm:prSet/>
      <dgm:spPr/>
      <dgm:t>
        <a:bodyPr/>
        <a:lstStyle/>
        <a:p>
          <a:endParaRPr lang="es-MX"/>
        </a:p>
      </dgm:t>
    </dgm:pt>
    <dgm:pt modelId="{D66106B5-A634-4851-A885-BE3AEB1089D8}">
      <dgm:prSet phldrT="[Texto]" custT="1"/>
      <dgm:spPr/>
      <dgm:t>
        <a:bodyPr/>
        <a:lstStyle/>
        <a:p>
          <a:pPr algn="ctr"/>
          <a:r>
            <a:rPr lang="es-MX" sz="1800" b="1" dirty="0" smtClean="0"/>
            <a:t>ÓRGANO DE GOBIERNO</a:t>
          </a:r>
          <a:endParaRPr lang="es-MX" sz="1800" b="1" dirty="0"/>
        </a:p>
      </dgm:t>
    </dgm:pt>
    <dgm:pt modelId="{E85704F2-7ADD-479A-AD76-88570BC3524B}" type="parTrans" cxnId="{81B0636A-0245-4283-B6FD-F9DEF0D80E37}">
      <dgm:prSet/>
      <dgm:spPr/>
      <dgm:t>
        <a:bodyPr/>
        <a:lstStyle/>
        <a:p>
          <a:endParaRPr lang="es-MX"/>
        </a:p>
      </dgm:t>
    </dgm:pt>
    <dgm:pt modelId="{05DACDCF-5C76-4DC0-8A30-AD9B0F5AD703}" type="sibTrans" cxnId="{81B0636A-0245-4283-B6FD-F9DEF0D80E37}">
      <dgm:prSet/>
      <dgm:spPr/>
      <dgm:t>
        <a:bodyPr/>
        <a:lstStyle/>
        <a:p>
          <a:endParaRPr lang="es-MX"/>
        </a:p>
      </dgm:t>
    </dgm:pt>
    <dgm:pt modelId="{2FA2E436-9789-4AFA-9006-09CC5EA299E1}">
      <dgm:prSet phldrT="[Texto]" custT="1"/>
      <dgm:spPr/>
      <dgm:t>
        <a:bodyPr/>
        <a:lstStyle/>
        <a:p>
          <a:pPr algn="ctr"/>
          <a:r>
            <a:rPr lang="es-MX" sz="1800" b="1" dirty="0" smtClean="0"/>
            <a:t>SECRETARIO TÉCNICO (PARTICIPA EN LA COMISIÓN EJECUTIVA)</a:t>
          </a:r>
          <a:endParaRPr lang="es-MX" sz="1800" b="1" dirty="0"/>
        </a:p>
      </dgm:t>
    </dgm:pt>
    <dgm:pt modelId="{3E1CCFD2-53AB-4999-B9A3-6AF1222D3172}" type="parTrans" cxnId="{F25E1E43-C28B-4857-AA39-1B7FB73C8604}">
      <dgm:prSet/>
      <dgm:spPr/>
      <dgm:t>
        <a:bodyPr/>
        <a:lstStyle/>
        <a:p>
          <a:endParaRPr lang="es-MX"/>
        </a:p>
      </dgm:t>
    </dgm:pt>
    <dgm:pt modelId="{B9B0BFBB-DE1F-4F95-B027-3E13AADF6C9E}" type="sibTrans" cxnId="{F25E1E43-C28B-4857-AA39-1B7FB73C8604}">
      <dgm:prSet/>
      <dgm:spPr/>
      <dgm:t>
        <a:bodyPr/>
        <a:lstStyle/>
        <a:p>
          <a:endParaRPr lang="es-MX"/>
        </a:p>
      </dgm:t>
    </dgm:pt>
    <dgm:pt modelId="{00F79D27-455E-47B2-BDF9-1477AE3393A3}">
      <dgm:prSet phldrT="[Texto]" custT="1"/>
      <dgm:spPr/>
      <dgm:t>
        <a:bodyPr/>
        <a:lstStyle/>
        <a:p>
          <a:pPr algn="ctr"/>
          <a:r>
            <a:rPr lang="es-MX" sz="1800" b="1" dirty="0" smtClean="0"/>
            <a:t>COMISIÓN EJECUTIVA</a:t>
          </a:r>
          <a:endParaRPr lang="es-MX" sz="1800" b="1" dirty="0"/>
        </a:p>
      </dgm:t>
    </dgm:pt>
    <dgm:pt modelId="{7E18FAC7-70F0-46C5-AE4A-78E8C0BA5AB1}" type="parTrans" cxnId="{0854ACD7-1E6B-4484-B93D-02268DA70E54}">
      <dgm:prSet/>
      <dgm:spPr/>
      <dgm:t>
        <a:bodyPr/>
        <a:lstStyle/>
        <a:p>
          <a:endParaRPr lang="es-MX"/>
        </a:p>
      </dgm:t>
    </dgm:pt>
    <dgm:pt modelId="{6EF96168-97D1-4CE8-A2A0-F543B6E22A4E}" type="sibTrans" cxnId="{0854ACD7-1E6B-4484-B93D-02268DA70E54}">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F3953A2E-AAAB-463D-85D1-A5EEAD98BB02}" type="pres">
      <dgm:prSet presAssocID="{49E159BE-BDA2-4E93-85ED-7251B2E2EF43}" presName="root1" presStyleCnt="0"/>
      <dgm:spPr/>
      <dgm:t>
        <a:bodyPr/>
        <a:lstStyle/>
        <a:p>
          <a:endParaRPr lang="es-MX"/>
        </a:p>
      </dgm:t>
    </dgm:pt>
    <dgm:pt modelId="{DB0411AD-DE75-4FEE-A183-981104BDFB35}" type="pres">
      <dgm:prSet presAssocID="{49E159BE-BDA2-4E93-85ED-7251B2E2EF43}" presName="LevelOneTextNode" presStyleLbl="node0" presStyleIdx="0" presStyleCnt="1" custScaleY="150197">
        <dgm:presLayoutVars>
          <dgm:chPref val="3"/>
        </dgm:presLayoutVars>
      </dgm:prSet>
      <dgm:spPr/>
      <dgm:t>
        <a:bodyPr/>
        <a:lstStyle/>
        <a:p>
          <a:endParaRPr lang="es-MX"/>
        </a:p>
      </dgm:t>
    </dgm:pt>
    <dgm:pt modelId="{C7CB003A-2F4B-4A11-B079-2E28AE4DC911}" type="pres">
      <dgm:prSet presAssocID="{49E159BE-BDA2-4E93-85ED-7251B2E2EF43}" presName="level2hierChild" presStyleCnt="0"/>
      <dgm:spPr/>
      <dgm:t>
        <a:bodyPr/>
        <a:lstStyle/>
        <a:p>
          <a:endParaRPr lang="es-MX"/>
        </a:p>
      </dgm:t>
    </dgm:pt>
    <dgm:pt modelId="{29CAD676-9381-4DAB-9FED-266CEA847799}" type="pres">
      <dgm:prSet presAssocID="{E7309F1F-16AE-4AFF-BD7A-DAAF563CE9D7}" presName="conn2-1" presStyleLbl="parChTrans1D2" presStyleIdx="0" presStyleCnt="2"/>
      <dgm:spPr/>
      <dgm:t>
        <a:bodyPr/>
        <a:lstStyle/>
        <a:p>
          <a:endParaRPr lang="es-MX"/>
        </a:p>
      </dgm:t>
    </dgm:pt>
    <dgm:pt modelId="{E1CC35B7-4155-42F2-970D-99312EEEB705}" type="pres">
      <dgm:prSet presAssocID="{E7309F1F-16AE-4AFF-BD7A-DAAF563CE9D7}" presName="connTx" presStyleLbl="parChTrans1D2" presStyleIdx="0" presStyleCnt="2"/>
      <dgm:spPr/>
      <dgm:t>
        <a:bodyPr/>
        <a:lstStyle/>
        <a:p>
          <a:endParaRPr lang="es-MX"/>
        </a:p>
      </dgm:t>
    </dgm:pt>
    <dgm:pt modelId="{556E1699-3A7B-4FF2-9DBD-4D91393B0F8F}" type="pres">
      <dgm:prSet presAssocID="{FDB393C1-C173-4DFE-8BA0-CE7F4BFB1D63}" presName="root2" presStyleCnt="0"/>
      <dgm:spPr/>
      <dgm:t>
        <a:bodyPr/>
        <a:lstStyle/>
        <a:p>
          <a:endParaRPr lang="es-MX"/>
        </a:p>
      </dgm:t>
    </dgm:pt>
    <dgm:pt modelId="{CF9E3EBC-4EFF-40DF-9FE6-E0B07BE7EF08}" type="pres">
      <dgm:prSet presAssocID="{FDB393C1-C173-4DFE-8BA0-CE7F4BFB1D63}" presName="LevelTwoTextNode" presStyleLbl="node2" presStyleIdx="0" presStyleCnt="2" custScaleY="161773" custLinFactY="-78059" custLinFactNeighborX="5461" custLinFactNeighborY="-100000">
        <dgm:presLayoutVars>
          <dgm:chPref val="3"/>
        </dgm:presLayoutVars>
      </dgm:prSet>
      <dgm:spPr/>
      <dgm:t>
        <a:bodyPr/>
        <a:lstStyle/>
        <a:p>
          <a:endParaRPr lang="es-MX"/>
        </a:p>
      </dgm:t>
    </dgm:pt>
    <dgm:pt modelId="{1961970A-0C01-40E3-BC69-FD34136C8BA8}" type="pres">
      <dgm:prSet presAssocID="{FDB393C1-C173-4DFE-8BA0-CE7F4BFB1D63}" presName="level3hierChild" presStyleCnt="0"/>
      <dgm:spPr/>
      <dgm:t>
        <a:bodyPr/>
        <a:lstStyle/>
        <a:p>
          <a:endParaRPr lang="es-MX"/>
        </a:p>
      </dgm:t>
    </dgm:pt>
    <dgm:pt modelId="{3A6B0E76-FEC2-45AD-8D4B-A55F73EF3692}" type="pres">
      <dgm:prSet presAssocID="{BFB98778-DC20-48FD-99A4-8C6D53AB7C37}" presName="conn2-1" presStyleLbl="parChTrans1D3" presStyleIdx="0" presStyleCnt="1"/>
      <dgm:spPr/>
      <dgm:t>
        <a:bodyPr/>
        <a:lstStyle/>
        <a:p>
          <a:endParaRPr lang="es-MX"/>
        </a:p>
      </dgm:t>
    </dgm:pt>
    <dgm:pt modelId="{39AB4CAB-BDED-449C-9BDF-9C45A39B63B4}" type="pres">
      <dgm:prSet presAssocID="{BFB98778-DC20-48FD-99A4-8C6D53AB7C37}" presName="connTx" presStyleLbl="parChTrans1D3" presStyleIdx="0" presStyleCnt="1"/>
      <dgm:spPr/>
      <dgm:t>
        <a:bodyPr/>
        <a:lstStyle/>
        <a:p>
          <a:endParaRPr lang="es-MX"/>
        </a:p>
      </dgm:t>
    </dgm:pt>
    <dgm:pt modelId="{FDB3D17F-BC26-4E69-8C68-3F5A1006BA65}" type="pres">
      <dgm:prSet presAssocID="{DDC5CF28-B451-4CB0-A0E5-2E0D559DC9E7}" presName="root2" presStyleCnt="0"/>
      <dgm:spPr/>
      <dgm:t>
        <a:bodyPr/>
        <a:lstStyle/>
        <a:p>
          <a:endParaRPr lang="es-MX"/>
        </a:p>
      </dgm:t>
    </dgm:pt>
    <dgm:pt modelId="{4A406C82-217A-4B92-9A99-80D21F8DA39F}" type="pres">
      <dgm:prSet presAssocID="{DDC5CF28-B451-4CB0-A0E5-2E0D559DC9E7}" presName="LevelTwoTextNode" presStyleLbl="node3" presStyleIdx="0" presStyleCnt="1" custScaleY="220168" custLinFactY="-64131" custLinFactNeighborX="6673" custLinFactNeighborY="-100000">
        <dgm:presLayoutVars>
          <dgm:chPref val="3"/>
        </dgm:presLayoutVars>
      </dgm:prSet>
      <dgm:spPr/>
      <dgm:t>
        <a:bodyPr/>
        <a:lstStyle/>
        <a:p>
          <a:endParaRPr lang="es-MX"/>
        </a:p>
      </dgm:t>
    </dgm:pt>
    <dgm:pt modelId="{0BAF6168-747A-4C21-AC91-7B9C1853793F}" type="pres">
      <dgm:prSet presAssocID="{DDC5CF28-B451-4CB0-A0E5-2E0D559DC9E7}" presName="level3hierChild" presStyleCnt="0"/>
      <dgm:spPr/>
      <dgm:t>
        <a:bodyPr/>
        <a:lstStyle/>
        <a:p>
          <a:endParaRPr lang="es-MX"/>
        </a:p>
      </dgm:t>
    </dgm:pt>
    <dgm:pt modelId="{5711E7D2-060A-4A75-A3EC-4A62E2976FC8}" type="pres">
      <dgm:prSet presAssocID="{E85704F2-7ADD-479A-AD76-88570BC3524B}" presName="conn2-1" presStyleLbl="parChTrans1D4" presStyleIdx="0" presStyleCnt="3"/>
      <dgm:spPr/>
      <dgm:t>
        <a:bodyPr/>
        <a:lstStyle/>
        <a:p>
          <a:endParaRPr lang="es-MX"/>
        </a:p>
      </dgm:t>
    </dgm:pt>
    <dgm:pt modelId="{274841B4-D55F-4CA2-A40D-6ED0D7693773}" type="pres">
      <dgm:prSet presAssocID="{E85704F2-7ADD-479A-AD76-88570BC3524B}" presName="connTx" presStyleLbl="parChTrans1D4" presStyleIdx="0" presStyleCnt="3"/>
      <dgm:spPr/>
      <dgm:t>
        <a:bodyPr/>
        <a:lstStyle/>
        <a:p>
          <a:endParaRPr lang="es-MX"/>
        </a:p>
      </dgm:t>
    </dgm:pt>
    <dgm:pt modelId="{DE4D4FBD-1320-4E94-9CAD-C156D63EC1AF}" type="pres">
      <dgm:prSet presAssocID="{D66106B5-A634-4851-A885-BE3AEB1089D8}" presName="root2" presStyleCnt="0"/>
      <dgm:spPr/>
      <dgm:t>
        <a:bodyPr/>
        <a:lstStyle/>
        <a:p>
          <a:endParaRPr lang="es-MX"/>
        </a:p>
      </dgm:t>
    </dgm:pt>
    <dgm:pt modelId="{6B194044-D98E-47DD-A7A6-2AA9EA1EAD83}" type="pres">
      <dgm:prSet presAssocID="{D66106B5-A634-4851-A885-BE3AEB1089D8}" presName="LevelTwoTextNode" presStyleLbl="node4" presStyleIdx="0" presStyleCnt="3">
        <dgm:presLayoutVars>
          <dgm:chPref val="3"/>
        </dgm:presLayoutVars>
      </dgm:prSet>
      <dgm:spPr/>
      <dgm:t>
        <a:bodyPr/>
        <a:lstStyle/>
        <a:p>
          <a:endParaRPr lang="es-MX"/>
        </a:p>
      </dgm:t>
    </dgm:pt>
    <dgm:pt modelId="{AE7E654C-8BE9-4012-9C72-7272AF2D3BA8}" type="pres">
      <dgm:prSet presAssocID="{D66106B5-A634-4851-A885-BE3AEB1089D8}" presName="level3hierChild" presStyleCnt="0"/>
      <dgm:spPr/>
      <dgm:t>
        <a:bodyPr/>
        <a:lstStyle/>
        <a:p>
          <a:endParaRPr lang="es-MX"/>
        </a:p>
      </dgm:t>
    </dgm:pt>
    <dgm:pt modelId="{6E5E6DB9-E546-4B0C-B091-64FE13A8BB07}" type="pres">
      <dgm:prSet presAssocID="{3E1CCFD2-53AB-4999-B9A3-6AF1222D3172}" presName="conn2-1" presStyleLbl="parChTrans1D4" presStyleIdx="1" presStyleCnt="3"/>
      <dgm:spPr/>
      <dgm:t>
        <a:bodyPr/>
        <a:lstStyle/>
        <a:p>
          <a:endParaRPr lang="es-MX"/>
        </a:p>
      </dgm:t>
    </dgm:pt>
    <dgm:pt modelId="{483CCA62-0D25-4024-B1CC-4DF8431C3C3F}" type="pres">
      <dgm:prSet presAssocID="{3E1CCFD2-53AB-4999-B9A3-6AF1222D3172}" presName="connTx" presStyleLbl="parChTrans1D4" presStyleIdx="1" presStyleCnt="3"/>
      <dgm:spPr/>
      <dgm:t>
        <a:bodyPr/>
        <a:lstStyle/>
        <a:p>
          <a:endParaRPr lang="es-MX"/>
        </a:p>
      </dgm:t>
    </dgm:pt>
    <dgm:pt modelId="{CCB8ED96-2B55-4D89-B11B-3B1EF32D7FDF}" type="pres">
      <dgm:prSet presAssocID="{2FA2E436-9789-4AFA-9006-09CC5EA299E1}" presName="root2" presStyleCnt="0"/>
      <dgm:spPr/>
      <dgm:t>
        <a:bodyPr/>
        <a:lstStyle/>
        <a:p>
          <a:endParaRPr lang="es-MX"/>
        </a:p>
      </dgm:t>
    </dgm:pt>
    <dgm:pt modelId="{F6C2F488-3FCE-4688-B4FA-3505EA11F127}" type="pres">
      <dgm:prSet presAssocID="{2FA2E436-9789-4AFA-9006-09CC5EA299E1}" presName="LevelTwoTextNode" presStyleLbl="node4" presStyleIdx="1" presStyleCnt="3" custScaleY="177590">
        <dgm:presLayoutVars>
          <dgm:chPref val="3"/>
        </dgm:presLayoutVars>
      </dgm:prSet>
      <dgm:spPr/>
      <dgm:t>
        <a:bodyPr/>
        <a:lstStyle/>
        <a:p>
          <a:endParaRPr lang="es-MX"/>
        </a:p>
      </dgm:t>
    </dgm:pt>
    <dgm:pt modelId="{C8E18A90-921C-4DAE-8CA9-058522CAFFE8}" type="pres">
      <dgm:prSet presAssocID="{2FA2E436-9789-4AFA-9006-09CC5EA299E1}" presName="level3hierChild" presStyleCnt="0"/>
      <dgm:spPr/>
      <dgm:t>
        <a:bodyPr/>
        <a:lstStyle/>
        <a:p>
          <a:endParaRPr lang="es-MX"/>
        </a:p>
      </dgm:t>
    </dgm:pt>
    <dgm:pt modelId="{8237A894-0835-475B-A655-F207A4E2A3D9}" type="pres">
      <dgm:prSet presAssocID="{7E18FAC7-70F0-46C5-AE4A-78E8C0BA5AB1}" presName="conn2-1" presStyleLbl="parChTrans1D4" presStyleIdx="2" presStyleCnt="3"/>
      <dgm:spPr/>
      <dgm:t>
        <a:bodyPr/>
        <a:lstStyle/>
        <a:p>
          <a:endParaRPr lang="es-MX"/>
        </a:p>
      </dgm:t>
    </dgm:pt>
    <dgm:pt modelId="{14D3DCC5-5312-4B7C-9920-3B045BF9C1A4}" type="pres">
      <dgm:prSet presAssocID="{7E18FAC7-70F0-46C5-AE4A-78E8C0BA5AB1}" presName="connTx" presStyleLbl="parChTrans1D4" presStyleIdx="2" presStyleCnt="3"/>
      <dgm:spPr/>
      <dgm:t>
        <a:bodyPr/>
        <a:lstStyle/>
        <a:p>
          <a:endParaRPr lang="es-MX"/>
        </a:p>
      </dgm:t>
    </dgm:pt>
    <dgm:pt modelId="{A400E9D0-E7A7-4864-B9AC-7359E8350309}" type="pres">
      <dgm:prSet presAssocID="{00F79D27-455E-47B2-BDF9-1477AE3393A3}" presName="root2" presStyleCnt="0"/>
      <dgm:spPr/>
      <dgm:t>
        <a:bodyPr/>
        <a:lstStyle/>
        <a:p>
          <a:endParaRPr lang="es-MX"/>
        </a:p>
      </dgm:t>
    </dgm:pt>
    <dgm:pt modelId="{BD938082-08FA-4EE8-A0DA-45AB18476D32}" type="pres">
      <dgm:prSet presAssocID="{00F79D27-455E-47B2-BDF9-1477AE3393A3}" presName="LevelTwoTextNode" presStyleLbl="node4" presStyleIdx="2" presStyleCnt="3" custLinFactNeighborX="-1656" custLinFactNeighborY="3579">
        <dgm:presLayoutVars>
          <dgm:chPref val="3"/>
        </dgm:presLayoutVars>
      </dgm:prSet>
      <dgm:spPr/>
      <dgm:t>
        <a:bodyPr/>
        <a:lstStyle/>
        <a:p>
          <a:endParaRPr lang="es-MX"/>
        </a:p>
      </dgm:t>
    </dgm:pt>
    <dgm:pt modelId="{3AC28F43-1CD2-4BAD-856D-A12560471D4C}" type="pres">
      <dgm:prSet presAssocID="{00F79D27-455E-47B2-BDF9-1477AE3393A3}" presName="level3hierChild" presStyleCnt="0"/>
      <dgm:spPr/>
      <dgm:t>
        <a:bodyPr/>
        <a:lstStyle/>
        <a:p>
          <a:endParaRPr lang="es-MX"/>
        </a:p>
      </dgm:t>
    </dgm:pt>
    <dgm:pt modelId="{01B4A521-A188-420F-A8C3-5956DDADFA74}" type="pres">
      <dgm:prSet presAssocID="{3F2B21F5-B8B3-4D53-94BB-3940AB7C6995}" presName="conn2-1" presStyleLbl="parChTrans1D2" presStyleIdx="1" presStyleCnt="2"/>
      <dgm:spPr/>
      <dgm:t>
        <a:bodyPr/>
        <a:lstStyle/>
        <a:p>
          <a:endParaRPr lang="es-MX"/>
        </a:p>
      </dgm:t>
    </dgm:pt>
    <dgm:pt modelId="{7DD81B25-8870-44A9-83D8-9FAB016ED9A2}" type="pres">
      <dgm:prSet presAssocID="{3F2B21F5-B8B3-4D53-94BB-3940AB7C6995}" presName="connTx" presStyleLbl="parChTrans1D2" presStyleIdx="1" presStyleCnt="2"/>
      <dgm:spPr/>
      <dgm:t>
        <a:bodyPr/>
        <a:lstStyle/>
        <a:p>
          <a:endParaRPr lang="es-MX"/>
        </a:p>
      </dgm:t>
    </dgm:pt>
    <dgm:pt modelId="{0A834606-F08A-423F-97F2-AFF845A1EBD2}" type="pres">
      <dgm:prSet presAssocID="{E0EA6B5D-9550-426C-AB9D-0AACEE7ACF16}" presName="root2" presStyleCnt="0"/>
      <dgm:spPr/>
      <dgm:t>
        <a:bodyPr/>
        <a:lstStyle/>
        <a:p>
          <a:endParaRPr lang="es-MX"/>
        </a:p>
      </dgm:t>
    </dgm:pt>
    <dgm:pt modelId="{AF5D1504-E101-4027-9926-599F32BEF120}" type="pres">
      <dgm:prSet presAssocID="{E0EA6B5D-9550-426C-AB9D-0AACEE7ACF16}" presName="LevelTwoTextNode" presStyleLbl="node2" presStyleIdx="1" presStyleCnt="2" custScaleX="106576" custScaleY="312327" custLinFactY="100000" custLinFactNeighborX="9984" custLinFactNeighborY="111184">
        <dgm:presLayoutVars>
          <dgm:chPref val="3"/>
        </dgm:presLayoutVars>
      </dgm:prSet>
      <dgm:spPr/>
      <dgm:t>
        <a:bodyPr/>
        <a:lstStyle/>
        <a:p>
          <a:endParaRPr lang="es-MX"/>
        </a:p>
      </dgm:t>
    </dgm:pt>
    <dgm:pt modelId="{CE608B13-1388-4289-A87D-22F99A805C5D}" type="pres">
      <dgm:prSet presAssocID="{E0EA6B5D-9550-426C-AB9D-0AACEE7ACF16}" presName="level3hierChild" presStyleCnt="0"/>
      <dgm:spPr/>
      <dgm:t>
        <a:bodyPr/>
        <a:lstStyle/>
        <a:p>
          <a:endParaRPr lang="es-MX"/>
        </a:p>
      </dgm:t>
    </dgm:pt>
  </dgm:ptLst>
  <dgm:cxnLst>
    <dgm:cxn modelId="{F095345E-FD95-40B5-B9F0-11BB9A2A18DA}" srcId="{FDB393C1-C173-4DFE-8BA0-CE7F4BFB1D63}" destId="{DDC5CF28-B451-4CB0-A0E5-2E0D559DC9E7}" srcOrd="0" destOrd="0" parTransId="{BFB98778-DC20-48FD-99A4-8C6D53AB7C37}" sibTransId="{F019B128-5E37-4F5B-9318-5F375EAB302E}"/>
    <dgm:cxn modelId="{D725CB63-4A3E-458E-A979-BF570DE001A2}" type="presOf" srcId="{E85704F2-7ADD-479A-AD76-88570BC3524B}" destId="{274841B4-D55F-4CA2-A40D-6ED0D7693773}" srcOrd="1" destOrd="0" presId="urn:microsoft.com/office/officeart/2008/layout/HorizontalMultiLevelHierarchy"/>
    <dgm:cxn modelId="{253D7C53-4932-47D4-830C-BF09E8FE3EE7}" type="presOf" srcId="{DDC5CF28-B451-4CB0-A0E5-2E0D559DC9E7}" destId="{4A406C82-217A-4B92-9A99-80D21F8DA39F}" srcOrd="0" destOrd="0" presId="urn:microsoft.com/office/officeart/2008/layout/HorizontalMultiLevelHierarchy"/>
    <dgm:cxn modelId="{D7854C11-6E39-42D1-89A7-792CBE9737F2}" type="presOf" srcId="{D66106B5-A634-4851-A885-BE3AEB1089D8}" destId="{6B194044-D98E-47DD-A7A6-2AA9EA1EAD83}" srcOrd="0" destOrd="0" presId="urn:microsoft.com/office/officeart/2008/layout/HorizontalMultiLevelHierarchy"/>
    <dgm:cxn modelId="{03C34DA8-97F6-4724-86F3-18DCE3735412}" type="presOf" srcId="{BFB98778-DC20-48FD-99A4-8C6D53AB7C37}" destId="{39AB4CAB-BDED-449C-9BDF-9C45A39B63B4}" srcOrd="1" destOrd="0" presId="urn:microsoft.com/office/officeart/2008/layout/HorizontalMultiLevelHierarchy"/>
    <dgm:cxn modelId="{6910FECE-D60E-4B62-827E-FB8FE1012C70}" type="presOf" srcId="{7E18FAC7-70F0-46C5-AE4A-78E8C0BA5AB1}" destId="{14D3DCC5-5312-4B7C-9920-3B045BF9C1A4}" srcOrd="1" destOrd="0" presId="urn:microsoft.com/office/officeart/2008/layout/HorizontalMultiLevelHierarchy"/>
    <dgm:cxn modelId="{C0A8B8B6-036A-4752-83A7-3E9704C2B3AF}" type="presOf" srcId="{2FA2E436-9789-4AFA-9006-09CC5EA299E1}" destId="{F6C2F488-3FCE-4688-B4FA-3505EA11F127}" srcOrd="0" destOrd="0" presId="urn:microsoft.com/office/officeart/2008/layout/HorizontalMultiLevelHierarchy"/>
    <dgm:cxn modelId="{E0CFA8D0-4E2C-468E-B671-99031E616A99}" type="presOf" srcId="{E7309F1F-16AE-4AFF-BD7A-DAAF563CE9D7}" destId="{29CAD676-9381-4DAB-9FED-266CEA847799}" srcOrd="0" destOrd="0" presId="urn:microsoft.com/office/officeart/2008/layout/HorizontalMultiLevelHierarchy"/>
    <dgm:cxn modelId="{4C9F8BDA-4FA6-41DF-9372-E1B30A35C735}" srcId="{49E159BE-BDA2-4E93-85ED-7251B2E2EF43}" destId="{FDB393C1-C173-4DFE-8BA0-CE7F4BFB1D63}" srcOrd="0" destOrd="0" parTransId="{E7309F1F-16AE-4AFF-BD7A-DAAF563CE9D7}" sibTransId="{AF81F61D-48DC-4D9C-98B8-71B421D5C811}"/>
    <dgm:cxn modelId="{E4BFD93C-9B26-4A25-A5D6-94705CA0778A}" type="presOf" srcId="{0C20B8DB-170E-48D4-94C7-04B1D74F4E37}" destId="{1717008B-29AA-48B0-92EE-12FA7ACFD024}" srcOrd="0" destOrd="0" presId="urn:microsoft.com/office/officeart/2008/layout/HorizontalMultiLevelHierarchy"/>
    <dgm:cxn modelId="{4D07FD1A-8A51-4669-A877-5E8188C8A745}" srcId="{0C20B8DB-170E-48D4-94C7-04B1D74F4E37}" destId="{49E159BE-BDA2-4E93-85ED-7251B2E2EF43}" srcOrd="0" destOrd="0" parTransId="{98AA6ACB-040A-4BBC-B0EF-0A0F49AE9516}" sibTransId="{5B53E80D-81A9-4658-BD42-B8B6DDA161F9}"/>
    <dgm:cxn modelId="{A0A5A249-7320-4E69-91A2-3D3F210EFEB8}" type="presOf" srcId="{3E1CCFD2-53AB-4999-B9A3-6AF1222D3172}" destId="{6E5E6DB9-E546-4B0C-B091-64FE13A8BB07}" srcOrd="0" destOrd="0" presId="urn:microsoft.com/office/officeart/2008/layout/HorizontalMultiLevelHierarchy"/>
    <dgm:cxn modelId="{0854ACD7-1E6B-4484-B93D-02268DA70E54}" srcId="{DDC5CF28-B451-4CB0-A0E5-2E0D559DC9E7}" destId="{00F79D27-455E-47B2-BDF9-1477AE3393A3}" srcOrd="2" destOrd="0" parTransId="{7E18FAC7-70F0-46C5-AE4A-78E8C0BA5AB1}" sibTransId="{6EF96168-97D1-4CE8-A2A0-F543B6E22A4E}"/>
    <dgm:cxn modelId="{557A0F76-14EC-40EF-A70B-4307684BFCFD}" type="presOf" srcId="{E85704F2-7ADD-479A-AD76-88570BC3524B}" destId="{5711E7D2-060A-4A75-A3EC-4A62E2976FC8}" srcOrd="0" destOrd="0" presId="urn:microsoft.com/office/officeart/2008/layout/HorizontalMultiLevelHierarchy"/>
    <dgm:cxn modelId="{2703C02D-BD16-4354-8F11-7DFB9FCA2B5B}" type="presOf" srcId="{7E18FAC7-70F0-46C5-AE4A-78E8C0BA5AB1}" destId="{8237A894-0835-475B-A655-F207A4E2A3D9}" srcOrd="0" destOrd="0" presId="urn:microsoft.com/office/officeart/2008/layout/HorizontalMultiLevelHierarchy"/>
    <dgm:cxn modelId="{81B0636A-0245-4283-B6FD-F9DEF0D80E37}" srcId="{DDC5CF28-B451-4CB0-A0E5-2E0D559DC9E7}" destId="{D66106B5-A634-4851-A885-BE3AEB1089D8}" srcOrd="0" destOrd="0" parTransId="{E85704F2-7ADD-479A-AD76-88570BC3524B}" sibTransId="{05DACDCF-5C76-4DC0-8A30-AD9B0F5AD703}"/>
    <dgm:cxn modelId="{4E3124E0-043B-4F23-A6B8-79BB543F6225}" type="presOf" srcId="{49E159BE-BDA2-4E93-85ED-7251B2E2EF43}" destId="{DB0411AD-DE75-4FEE-A183-981104BDFB35}" srcOrd="0" destOrd="0" presId="urn:microsoft.com/office/officeart/2008/layout/HorizontalMultiLevelHierarchy"/>
    <dgm:cxn modelId="{AC2C6E2C-10D3-4479-AF31-766E9D246D44}" type="presOf" srcId="{BFB98778-DC20-48FD-99A4-8C6D53AB7C37}" destId="{3A6B0E76-FEC2-45AD-8D4B-A55F73EF3692}" srcOrd="0" destOrd="0" presId="urn:microsoft.com/office/officeart/2008/layout/HorizontalMultiLevelHierarchy"/>
    <dgm:cxn modelId="{59468D33-F7C5-4C0A-959F-C8A46C4FAB7B}" type="presOf" srcId="{E7309F1F-16AE-4AFF-BD7A-DAAF563CE9D7}" destId="{E1CC35B7-4155-42F2-970D-99312EEEB705}" srcOrd="1" destOrd="0" presId="urn:microsoft.com/office/officeart/2008/layout/HorizontalMultiLevelHierarchy"/>
    <dgm:cxn modelId="{F25E1E43-C28B-4857-AA39-1B7FB73C8604}" srcId="{DDC5CF28-B451-4CB0-A0E5-2E0D559DC9E7}" destId="{2FA2E436-9789-4AFA-9006-09CC5EA299E1}" srcOrd="1" destOrd="0" parTransId="{3E1CCFD2-53AB-4999-B9A3-6AF1222D3172}" sibTransId="{B9B0BFBB-DE1F-4F95-B027-3E13AADF6C9E}"/>
    <dgm:cxn modelId="{2CC3A18F-174A-4389-AF30-4FB61BDC7521}" type="presOf" srcId="{3E1CCFD2-53AB-4999-B9A3-6AF1222D3172}" destId="{483CCA62-0D25-4024-B1CC-4DF8431C3C3F}" srcOrd="1" destOrd="0" presId="urn:microsoft.com/office/officeart/2008/layout/HorizontalMultiLevelHierarchy"/>
    <dgm:cxn modelId="{E727B0AF-5EE2-4C25-ACEC-33CBD81CE155}" type="presOf" srcId="{3F2B21F5-B8B3-4D53-94BB-3940AB7C6995}" destId="{7DD81B25-8870-44A9-83D8-9FAB016ED9A2}" srcOrd="1" destOrd="0" presId="urn:microsoft.com/office/officeart/2008/layout/HorizontalMultiLevelHierarchy"/>
    <dgm:cxn modelId="{76D80C42-7836-4421-9B17-E500DD578083}" type="presOf" srcId="{E0EA6B5D-9550-426C-AB9D-0AACEE7ACF16}" destId="{AF5D1504-E101-4027-9926-599F32BEF120}" srcOrd="0" destOrd="0" presId="urn:microsoft.com/office/officeart/2008/layout/HorizontalMultiLevelHierarchy"/>
    <dgm:cxn modelId="{0147D96E-7911-4842-952B-E033C6066C61}" type="presOf" srcId="{FDB393C1-C173-4DFE-8BA0-CE7F4BFB1D63}" destId="{CF9E3EBC-4EFF-40DF-9FE6-E0B07BE7EF08}" srcOrd="0" destOrd="0" presId="urn:microsoft.com/office/officeart/2008/layout/HorizontalMultiLevelHierarchy"/>
    <dgm:cxn modelId="{F2F50C68-4ED6-44F6-A0A1-2D5F4E34F684}" srcId="{49E159BE-BDA2-4E93-85ED-7251B2E2EF43}" destId="{E0EA6B5D-9550-426C-AB9D-0AACEE7ACF16}" srcOrd="1" destOrd="0" parTransId="{3F2B21F5-B8B3-4D53-94BB-3940AB7C6995}" sibTransId="{EE3DC8F0-ED89-4F10-9671-E65329FA4322}"/>
    <dgm:cxn modelId="{D816889B-6896-4E84-B299-D3708D21E41C}" type="presOf" srcId="{00F79D27-455E-47B2-BDF9-1477AE3393A3}" destId="{BD938082-08FA-4EE8-A0DA-45AB18476D32}" srcOrd="0" destOrd="0" presId="urn:microsoft.com/office/officeart/2008/layout/HorizontalMultiLevelHierarchy"/>
    <dgm:cxn modelId="{B8008E23-D547-4874-974A-B75D5140376A}" type="presOf" srcId="{3F2B21F5-B8B3-4D53-94BB-3940AB7C6995}" destId="{01B4A521-A188-420F-A8C3-5956DDADFA74}" srcOrd="0" destOrd="0" presId="urn:microsoft.com/office/officeart/2008/layout/HorizontalMultiLevelHierarchy"/>
    <dgm:cxn modelId="{BACCD56A-FEB3-4F8D-94F2-9C732698F726}" type="presParOf" srcId="{1717008B-29AA-48B0-92EE-12FA7ACFD024}" destId="{F3953A2E-AAAB-463D-85D1-A5EEAD98BB02}" srcOrd="0" destOrd="0" presId="urn:microsoft.com/office/officeart/2008/layout/HorizontalMultiLevelHierarchy"/>
    <dgm:cxn modelId="{EF540DC9-56B5-47AD-93C5-EADF0BC44CAA}" type="presParOf" srcId="{F3953A2E-AAAB-463D-85D1-A5EEAD98BB02}" destId="{DB0411AD-DE75-4FEE-A183-981104BDFB35}" srcOrd="0" destOrd="0" presId="urn:microsoft.com/office/officeart/2008/layout/HorizontalMultiLevelHierarchy"/>
    <dgm:cxn modelId="{9A7F0DE4-47B6-474B-B7F7-46B22E0C2AF2}" type="presParOf" srcId="{F3953A2E-AAAB-463D-85D1-A5EEAD98BB02}" destId="{C7CB003A-2F4B-4A11-B079-2E28AE4DC911}" srcOrd="1" destOrd="0" presId="urn:microsoft.com/office/officeart/2008/layout/HorizontalMultiLevelHierarchy"/>
    <dgm:cxn modelId="{71E19504-C95A-46A3-8798-EB72736E6B85}" type="presParOf" srcId="{C7CB003A-2F4B-4A11-B079-2E28AE4DC911}" destId="{29CAD676-9381-4DAB-9FED-266CEA847799}" srcOrd="0" destOrd="0" presId="urn:microsoft.com/office/officeart/2008/layout/HorizontalMultiLevelHierarchy"/>
    <dgm:cxn modelId="{5A3559C0-D1F4-4C96-8B9F-0187B1F19E0E}" type="presParOf" srcId="{29CAD676-9381-4DAB-9FED-266CEA847799}" destId="{E1CC35B7-4155-42F2-970D-99312EEEB705}" srcOrd="0" destOrd="0" presId="urn:microsoft.com/office/officeart/2008/layout/HorizontalMultiLevelHierarchy"/>
    <dgm:cxn modelId="{38BEFEFC-DEED-4202-8293-F4782495D9BB}" type="presParOf" srcId="{C7CB003A-2F4B-4A11-B079-2E28AE4DC911}" destId="{556E1699-3A7B-4FF2-9DBD-4D91393B0F8F}" srcOrd="1" destOrd="0" presId="urn:microsoft.com/office/officeart/2008/layout/HorizontalMultiLevelHierarchy"/>
    <dgm:cxn modelId="{C4B32753-0B3A-42B1-937A-1DA4CA4766AE}" type="presParOf" srcId="{556E1699-3A7B-4FF2-9DBD-4D91393B0F8F}" destId="{CF9E3EBC-4EFF-40DF-9FE6-E0B07BE7EF08}" srcOrd="0" destOrd="0" presId="urn:microsoft.com/office/officeart/2008/layout/HorizontalMultiLevelHierarchy"/>
    <dgm:cxn modelId="{59524FBD-697B-4053-9BEE-A8795C3F92BB}" type="presParOf" srcId="{556E1699-3A7B-4FF2-9DBD-4D91393B0F8F}" destId="{1961970A-0C01-40E3-BC69-FD34136C8BA8}" srcOrd="1" destOrd="0" presId="urn:microsoft.com/office/officeart/2008/layout/HorizontalMultiLevelHierarchy"/>
    <dgm:cxn modelId="{A357B043-EF61-4280-9954-002644338E80}" type="presParOf" srcId="{1961970A-0C01-40E3-BC69-FD34136C8BA8}" destId="{3A6B0E76-FEC2-45AD-8D4B-A55F73EF3692}" srcOrd="0" destOrd="0" presId="urn:microsoft.com/office/officeart/2008/layout/HorizontalMultiLevelHierarchy"/>
    <dgm:cxn modelId="{4F12E85A-E9C5-489E-AFBA-F26EB9828DD2}" type="presParOf" srcId="{3A6B0E76-FEC2-45AD-8D4B-A55F73EF3692}" destId="{39AB4CAB-BDED-449C-9BDF-9C45A39B63B4}" srcOrd="0" destOrd="0" presId="urn:microsoft.com/office/officeart/2008/layout/HorizontalMultiLevelHierarchy"/>
    <dgm:cxn modelId="{37337F29-BFE8-4E9C-82F6-ACCEDFD2E191}" type="presParOf" srcId="{1961970A-0C01-40E3-BC69-FD34136C8BA8}" destId="{FDB3D17F-BC26-4E69-8C68-3F5A1006BA65}" srcOrd="1" destOrd="0" presId="urn:microsoft.com/office/officeart/2008/layout/HorizontalMultiLevelHierarchy"/>
    <dgm:cxn modelId="{F0BD45D2-02C5-44D6-BD08-0AF625C7D118}" type="presParOf" srcId="{FDB3D17F-BC26-4E69-8C68-3F5A1006BA65}" destId="{4A406C82-217A-4B92-9A99-80D21F8DA39F}" srcOrd="0" destOrd="0" presId="urn:microsoft.com/office/officeart/2008/layout/HorizontalMultiLevelHierarchy"/>
    <dgm:cxn modelId="{9339A779-1B36-4D6A-B6B8-F82B53A5AEAB}" type="presParOf" srcId="{FDB3D17F-BC26-4E69-8C68-3F5A1006BA65}" destId="{0BAF6168-747A-4C21-AC91-7B9C1853793F}" srcOrd="1" destOrd="0" presId="urn:microsoft.com/office/officeart/2008/layout/HorizontalMultiLevelHierarchy"/>
    <dgm:cxn modelId="{6790D856-9F23-4D11-A6C9-B945E8AE86DD}" type="presParOf" srcId="{0BAF6168-747A-4C21-AC91-7B9C1853793F}" destId="{5711E7D2-060A-4A75-A3EC-4A62E2976FC8}" srcOrd="0" destOrd="0" presId="urn:microsoft.com/office/officeart/2008/layout/HorizontalMultiLevelHierarchy"/>
    <dgm:cxn modelId="{043FEC3B-848A-4959-9DA0-1FB635505C46}" type="presParOf" srcId="{5711E7D2-060A-4A75-A3EC-4A62E2976FC8}" destId="{274841B4-D55F-4CA2-A40D-6ED0D7693773}" srcOrd="0" destOrd="0" presId="urn:microsoft.com/office/officeart/2008/layout/HorizontalMultiLevelHierarchy"/>
    <dgm:cxn modelId="{09C11F12-9F73-4160-995D-3034586C4119}" type="presParOf" srcId="{0BAF6168-747A-4C21-AC91-7B9C1853793F}" destId="{DE4D4FBD-1320-4E94-9CAD-C156D63EC1AF}" srcOrd="1" destOrd="0" presId="urn:microsoft.com/office/officeart/2008/layout/HorizontalMultiLevelHierarchy"/>
    <dgm:cxn modelId="{3E8EC24C-F75B-44E5-9CF0-29206E3942D3}" type="presParOf" srcId="{DE4D4FBD-1320-4E94-9CAD-C156D63EC1AF}" destId="{6B194044-D98E-47DD-A7A6-2AA9EA1EAD83}" srcOrd="0" destOrd="0" presId="urn:microsoft.com/office/officeart/2008/layout/HorizontalMultiLevelHierarchy"/>
    <dgm:cxn modelId="{2A74C0EA-30CC-4325-B594-03F599F3698B}" type="presParOf" srcId="{DE4D4FBD-1320-4E94-9CAD-C156D63EC1AF}" destId="{AE7E654C-8BE9-4012-9C72-7272AF2D3BA8}" srcOrd="1" destOrd="0" presId="urn:microsoft.com/office/officeart/2008/layout/HorizontalMultiLevelHierarchy"/>
    <dgm:cxn modelId="{A52CFE60-927C-492F-B10A-4BAA5DD18E7B}" type="presParOf" srcId="{0BAF6168-747A-4C21-AC91-7B9C1853793F}" destId="{6E5E6DB9-E546-4B0C-B091-64FE13A8BB07}" srcOrd="2" destOrd="0" presId="urn:microsoft.com/office/officeart/2008/layout/HorizontalMultiLevelHierarchy"/>
    <dgm:cxn modelId="{BDF81318-C3D6-4046-9A5F-986B425AC31E}" type="presParOf" srcId="{6E5E6DB9-E546-4B0C-B091-64FE13A8BB07}" destId="{483CCA62-0D25-4024-B1CC-4DF8431C3C3F}" srcOrd="0" destOrd="0" presId="urn:microsoft.com/office/officeart/2008/layout/HorizontalMultiLevelHierarchy"/>
    <dgm:cxn modelId="{28C7BE98-B791-4018-A293-A755968878A8}" type="presParOf" srcId="{0BAF6168-747A-4C21-AC91-7B9C1853793F}" destId="{CCB8ED96-2B55-4D89-B11B-3B1EF32D7FDF}" srcOrd="3" destOrd="0" presId="urn:microsoft.com/office/officeart/2008/layout/HorizontalMultiLevelHierarchy"/>
    <dgm:cxn modelId="{8B98375A-AA74-4161-B470-A17FBFE9F692}" type="presParOf" srcId="{CCB8ED96-2B55-4D89-B11B-3B1EF32D7FDF}" destId="{F6C2F488-3FCE-4688-B4FA-3505EA11F127}" srcOrd="0" destOrd="0" presId="urn:microsoft.com/office/officeart/2008/layout/HorizontalMultiLevelHierarchy"/>
    <dgm:cxn modelId="{0F92B43A-4F4B-4D11-BBE7-5C232A8BA763}" type="presParOf" srcId="{CCB8ED96-2B55-4D89-B11B-3B1EF32D7FDF}" destId="{C8E18A90-921C-4DAE-8CA9-058522CAFFE8}" srcOrd="1" destOrd="0" presId="urn:microsoft.com/office/officeart/2008/layout/HorizontalMultiLevelHierarchy"/>
    <dgm:cxn modelId="{1D8EDF65-E6E6-4216-8E46-64422D3457D3}" type="presParOf" srcId="{0BAF6168-747A-4C21-AC91-7B9C1853793F}" destId="{8237A894-0835-475B-A655-F207A4E2A3D9}" srcOrd="4" destOrd="0" presId="urn:microsoft.com/office/officeart/2008/layout/HorizontalMultiLevelHierarchy"/>
    <dgm:cxn modelId="{CCB39CB2-7B61-43CE-88BD-26A7DE0432FE}" type="presParOf" srcId="{8237A894-0835-475B-A655-F207A4E2A3D9}" destId="{14D3DCC5-5312-4B7C-9920-3B045BF9C1A4}" srcOrd="0" destOrd="0" presId="urn:microsoft.com/office/officeart/2008/layout/HorizontalMultiLevelHierarchy"/>
    <dgm:cxn modelId="{32E37407-1B56-49AB-8B51-37E6409BEE3D}" type="presParOf" srcId="{0BAF6168-747A-4C21-AC91-7B9C1853793F}" destId="{A400E9D0-E7A7-4864-B9AC-7359E8350309}" srcOrd="5" destOrd="0" presId="urn:microsoft.com/office/officeart/2008/layout/HorizontalMultiLevelHierarchy"/>
    <dgm:cxn modelId="{3FDEAC10-3A2D-4506-AF78-3C1F34A663F6}" type="presParOf" srcId="{A400E9D0-E7A7-4864-B9AC-7359E8350309}" destId="{BD938082-08FA-4EE8-A0DA-45AB18476D32}" srcOrd="0" destOrd="0" presId="urn:microsoft.com/office/officeart/2008/layout/HorizontalMultiLevelHierarchy"/>
    <dgm:cxn modelId="{6DD255C8-5C9D-4A00-9203-39272B6F816F}" type="presParOf" srcId="{A400E9D0-E7A7-4864-B9AC-7359E8350309}" destId="{3AC28F43-1CD2-4BAD-856D-A12560471D4C}" srcOrd="1" destOrd="0" presId="urn:microsoft.com/office/officeart/2008/layout/HorizontalMultiLevelHierarchy"/>
    <dgm:cxn modelId="{7A61F7CE-BFBB-4198-B2C2-5B3CD9C6E81F}" type="presParOf" srcId="{C7CB003A-2F4B-4A11-B079-2E28AE4DC911}" destId="{01B4A521-A188-420F-A8C3-5956DDADFA74}" srcOrd="2" destOrd="0" presId="urn:microsoft.com/office/officeart/2008/layout/HorizontalMultiLevelHierarchy"/>
    <dgm:cxn modelId="{AEAC541D-F925-4F3E-B763-0AD9E192CAB0}" type="presParOf" srcId="{01B4A521-A188-420F-A8C3-5956DDADFA74}" destId="{7DD81B25-8870-44A9-83D8-9FAB016ED9A2}" srcOrd="0" destOrd="0" presId="urn:microsoft.com/office/officeart/2008/layout/HorizontalMultiLevelHierarchy"/>
    <dgm:cxn modelId="{6B14343D-BE79-4F00-9BE9-3C1736DC07AB}" type="presParOf" srcId="{C7CB003A-2F4B-4A11-B079-2E28AE4DC911}" destId="{0A834606-F08A-423F-97F2-AFF845A1EBD2}" srcOrd="3" destOrd="0" presId="urn:microsoft.com/office/officeart/2008/layout/HorizontalMultiLevelHierarchy"/>
    <dgm:cxn modelId="{B8342923-BFD2-4738-A65D-BA20B05FAB7E}" type="presParOf" srcId="{0A834606-F08A-423F-97F2-AFF845A1EBD2}" destId="{AF5D1504-E101-4027-9926-599F32BEF120}" srcOrd="0" destOrd="0" presId="urn:microsoft.com/office/officeart/2008/layout/HorizontalMultiLevelHierarchy"/>
    <dgm:cxn modelId="{DBE85947-07DC-49D4-A0FE-09339D2A608C}" type="presParOf" srcId="{0A834606-F08A-423F-97F2-AFF845A1EBD2}" destId="{CE608B13-1388-4289-A87D-22F99A805C5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060C16E9-3C41-4C57-9446-93C00B2E85E5}"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200" b="1" dirty="0" smtClean="0"/>
            <a:t>SECRETARÍA EJECUTIVA </a:t>
          </a:r>
          <a:endParaRPr lang="es-MX" sz="22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a:lstStyle/>
        <a:p>
          <a:pPr algn="ctr"/>
          <a:r>
            <a:rPr lang="es-MX" sz="2200" b="1" dirty="0" smtClean="0"/>
            <a:t>ÚNICO ENTE DEL SNA CON ESTRUCTURA ORGÁNICA</a:t>
          </a:r>
          <a:endParaRPr lang="es-MX" sz="22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EC38E120-9B87-4EBF-BA3B-BCA902802EAF}">
      <dgm:prSet phldrT="[Texto]" custT="1"/>
      <dgm:spPr/>
      <dgm:t>
        <a:bodyPr/>
        <a:lstStyle/>
        <a:p>
          <a:pPr algn="ctr"/>
          <a:r>
            <a:rPr lang="es-MX" sz="2200" b="1" dirty="0" smtClean="0"/>
            <a:t>ORGANISMO DESCENTRALIZADO</a:t>
          </a:r>
          <a:endParaRPr lang="es-MX" sz="2200" b="1" dirty="0"/>
        </a:p>
      </dgm:t>
    </dgm:pt>
    <dgm:pt modelId="{FA221782-D0D2-4533-B26D-E9C95026514D}" type="parTrans" cxnId="{BA48D157-8065-4E97-92E1-278C0D4B44DA}">
      <dgm:prSet/>
      <dgm:spPr/>
      <dgm:t>
        <a:bodyPr/>
        <a:lstStyle/>
        <a:p>
          <a:endParaRPr lang="es-MX"/>
        </a:p>
      </dgm:t>
    </dgm:pt>
    <dgm:pt modelId="{72F240DE-ECEA-4517-9B4E-BBCA9939B24E}" type="sibTrans" cxnId="{BA48D157-8065-4E97-92E1-278C0D4B44DA}">
      <dgm:prSet/>
      <dgm:spPr/>
      <dgm:t>
        <a:bodyPr/>
        <a:lstStyle/>
        <a:p>
          <a:endParaRPr lang="es-MX"/>
        </a:p>
      </dgm:t>
    </dgm:pt>
    <dgm:pt modelId="{80ED1DE6-E2F8-4DC0-989D-FA1045003BFF}">
      <dgm:prSet phldrT="[Texto]" custT="1"/>
      <dgm:spPr/>
      <dgm:t>
        <a:bodyPr/>
        <a:lstStyle/>
        <a:p>
          <a:pPr algn="ctr"/>
          <a:r>
            <a:rPr lang="es-MX" sz="2200" b="1" dirty="0" smtClean="0"/>
            <a:t>ES EL ÓRGANO TÉCNICO DEL SNA</a:t>
          </a:r>
          <a:endParaRPr lang="es-MX" sz="2200" b="1" dirty="0"/>
        </a:p>
      </dgm:t>
    </dgm:pt>
    <dgm:pt modelId="{E6F890B1-DC80-4A24-868C-8B53683EFFF6}" type="parTrans" cxnId="{92FB0B45-1341-422A-92F8-A2ECF822F4B3}">
      <dgm:prSet/>
      <dgm:spPr/>
      <dgm:t>
        <a:bodyPr/>
        <a:lstStyle/>
        <a:p>
          <a:endParaRPr lang="es-MX"/>
        </a:p>
      </dgm:t>
    </dgm:pt>
    <dgm:pt modelId="{7C901313-9B14-488A-B6E3-42321A7D81EE}" type="sibTrans" cxnId="{92FB0B45-1341-422A-92F8-A2ECF822F4B3}">
      <dgm:prSet/>
      <dgm:spPr/>
      <dgm:t>
        <a:bodyPr/>
        <a:lstStyle/>
        <a:p>
          <a:endParaRPr lang="es-MX"/>
        </a:p>
      </dgm:t>
    </dgm:pt>
    <dgm:pt modelId="{E3987A15-411D-4CB1-89AB-1FA28980B925}">
      <dgm:prSet phldrT="[Texto]" custT="1"/>
      <dgm:spPr/>
      <dgm:t>
        <a:bodyPr/>
        <a:lstStyle/>
        <a:p>
          <a:pPr algn="ctr"/>
          <a:r>
            <a:rPr lang="es-MX" sz="2200" b="1" dirty="0" smtClean="0"/>
            <a:t>NO SECTORIZADO</a:t>
          </a:r>
          <a:endParaRPr lang="es-MX" sz="2200" b="1" dirty="0"/>
        </a:p>
      </dgm:t>
    </dgm:pt>
    <dgm:pt modelId="{E87BC300-7E86-49C2-9D9F-7EB407919F99}" type="parTrans" cxnId="{9BBE0CAE-90FA-43D1-B296-10A9E4739203}">
      <dgm:prSet/>
      <dgm:spPr/>
      <dgm:t>
        <a:bodyPr/>
        <a:lstStyle/>
        <a:p>
          <a:endParaRPr lang="es-MX"/>
        </a:p>
      </dgm:t>
    </dgm:pt>
    <dgm:pt modelId="{F6B26D4E-2B08-4C6E-879A-BA41597232DD}" type="sibTrans" cxnId="{9BBE0CAE-90FA-43D1-B296-10A9E4739203}">
      <dgm:prSet/>
      <dgm:spPr/>
      <dgm:t>
        <a:bodyPr/>
        <a:lstStyle/>
        <a:p>
          <a:endParaRPr lang="es-MX"/>
        </a:p>
      </dgm:t>
    </dgm:pt>
    <dgm:pt modelId="{EC48D06C-19ED-4E29-AAD7-39C8876B4847}">
      <dgm:prSet phldrT="[Texto]" custT="1"/>
      <dgm:spPr/>
      <dgm:t>
        <a:bodyPr/>
        <a:lstStyle/>
        <a:p>
          <a:pPr algn="ctr"/>
          <a:r>
            <a:rPr lang="es-MX" sz="2200" b="1" dirty="0" smtClean="0"/>
            <a:t>PERSONALIDAD JURÍDICA Y PATRIMONIO PROPIO</a:t>
          </a:r>
          <a:endParaRPr lang="es-MX" sz="2200" b="1" dirty="0"/>
        </a:p>
      </dgm:t>
    </dgm:pt>
    <dgm:pt modelId="{99B67C5D-9EC6-4577-BD5E-A4D887821107}" type="parTrans" cxnId="{88D50E18-1518-41E1-B5BB-FB7D1D4FC616}">
      <dgm:prSet/>
      <dgm:spPr/>
      <dgm:t>
        <a:bodyPr/>
        <a:lstStyle/>
        <a:p>
          <a:endParaRPr lang="es-MX"/>
        </a:p>
      </dgm:t>
    </dgm:pt>
    <dgm:pt modelId="{06DDE908-865D-4CB4-ADF6-278CA9A37F56}" type="sibTrans" cxnId="{88D50E18-1518-41E1-B5BB-FB7D1D4FC616}">
      <dgm:prSet/>
      <dgm:spPr/>
      <dgm:t>
        <a:bodyPr/>
        <a:lstStyle/>
        <a:p>
          <a:endParaRPr lang="es-MX"/>
        </a:p>
      </dgm:t>
    </dgm:pt>
    <dgm:pt modelId="{8D78A01B-4997-4939-B268-4846A0D10BBC}">
      <dgm:prSet phldrT="[Texto]" custT="1"/>
      <dgm:spPr/>
      <dgm:t>
        <a:bodyPr/>
        <a:lstStyle/>
        <a:p>
          <a:pPr algn="ctr"/>
          <a:r>
            <a:rPr lang="es-MX" sz="2200" b="1" dirty="0" smtClean="0"/>
            <a:t>MISIÓN: PROVEER LOS INSUMOS NECESARIOS AL CC DEL SNA PARA LA TOMA DE DECISIONES.</a:t>
          </a:r>
          <a:endParaRPr lang="es-MX" sz="2200" b="1" dirty="0"/>
        </a:p>
      </dgm:t>
    </dgm:pt>
    <dgm:pt modelId="{81B111D7-FDC7-4A78-8E52-0AD8A9434845}" type="parTrans" cxnId="{71588C57-DA85-4961-A166-0C633CA98A90}">
      <dgm:prSet/>
      <dgm:spPr/>
      <dgm:t>
        <a:bodyPr/>
        <a:lstStyle/>
        <a:p>
          <a:endParaRPr lang="es-MX"/>
        </a:p>
      </dgm:t>
    </dgm:pt>
    <dgm:pt modelId="{082B9301-0971-4333-A861-66231C69B09D}" type="sibTrans" cxnId="{71588C57-DA85-4961-A166-0C633CA98A90}">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38503" custScaleY="133674">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B27E33A7-0134-47DE-B90A-1CE7147797BE}" type="pres">
      <dgm:prSet presAssocID="{5B1D7315-262F-4576-A2EB-B703486E9EB0}" presName="conn2-1" presStyleLbl="parChTrans1D2" presStyleIdx="0" presStyleCnt="1"/>
      <dgm:spPr/>
      <dgm:t>
        <a:bodyPr/>
        <a:lstStyle/>
        <a:p>
          <a:endParaRPr lang="es-MX"/>
        </a:p>
      </dgm:t>
    </dgm:pt>
    <dgm:pt modelId="{EB749CFB-CD3B-4C81-A36C-08BE7B7A807F}" type="pres">
      <dgm:prSet presAssocID="{5B1D7315-262F-4576-A2EB-B703486E9EB0}" presName="connTx" presStyleLbl="parChTrans1D2" presStyleIdx="0" presStyleCnt="1"/>
      <dgm:spPr/>
      <dgm:t>
        <a:bodyPr/>
        <a:lstStyle/>
        <a:p>
          <a:endParaRPr lang="es-MX"/>
        </a:p>
      </dgm:t>
    </dgm:pt>
    <dgm:pt modelId="{50CA1379-CB1C-4939-A50A-A1ED8982DD30}" type="pres">
      <dgm:prSet presAssocID="{DF1EF568-FD83-443F-A542-A65A14210BA8}" presName="root2" presStyleCnt="0"/>
      <dgm:spPr/>
      <dgm:t>
        <a:bodyPr/>
        <a:lstStyle/>
        <a:p>
          <a:endParaRPr lang="es-MX"/>
        </a:p>
      </dgm:t>
    </dgm:pt>
    <dgm:pt modelId="{431DDE43-D232-406C-A87C-1DB937920A79}" type="pres">
      <dgm:prSet presAssocID="{DF1EF568-FD83-443F-A542-A65A14210BA8}" presName="LevelTwoTextNode" presStyleLbl="node2" presStyleIdx="0" presStyleCnt="1" custScaleX="154750" custScaleY="214535">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t>
        <a:bodyPr/>
        <a:lstStyle/>
        <a:p>
          <a:endParaRPr lang="es-MX"/>
        </a:p>
      </dgm:t>
    </dgm:pt>
    <dgm:pt modelId="{CCB87245-1283-4B42-8224-310DC71BEC6E}" type="pres">
      <dgm:prSet presAssocID="{FA221782-D0D2-4533-B26D-E9C95026514D}" presName="conn2-1" presStyleLbl="parChTrans1D3" presStyleIdx="0" presStyleCnt="5"/>
      <dgm:spPr/>
      <dgm:t>
        <a:bodyPr/>
        <a:lstStyle/>
        <a:p>
          <a:endParaRPr lang="es-MX"/>
        </a:p>
      </dgm:t>
    </dgm:pt>
    <dgm:pt modelId="{EC57C68E-CAA4-46F7-9026-00A7BE58A491}" type="pres">
      <dgm:prSet presAssocID="{FA221782-D0D2-4533-B26D-E9C95026514D}" presName="connTx" presStyleLbl="parChTrans1D3" presStyleIdx="0" presStyleCnt="5"/>
      <dgm:spPr/>
      <dgm:t>
        <a:bodyPr/>
        <a:lstStyle/>
        <a:p>
          <a:endParaRPr lang="es-MX"/>
        </a:p>
      </dgm:t>
    </dgm:pt>
    <dgm:pt modelId="{B1773E8E-9721-4009-9FA9-2CA2E342AAFB}" type="pres">
      <dgm:prSet presAssocID="{EC38E120-9B87-4EBF-BA3B-BCA902802EAF}" presName="root2" presStyleCnt="0"/>
      <dgm:spPr/>
      <dgm:t>
        <a:bodyPr/>
        <a:lstStyle/>
        <a:p>
          <a:endParaRPr lang="es-MX"/>
        </a:p>
      </dgm:t>
    </dgm:pt>
    <dgm:pt modelId="{ABF235BA-97D7-48D9-826D-B234850E8C7A}" type="pres">
      <dgm:prSet presAssocID="{EC38E120-9B87-4EBF-BA3B-BCA902802EAF}" presName="LevelTwoTextNode" presStyleLbl="node3" presStyleIdx="0" presStyleCnt="5" custScaleX="162420" custScaleY="187992">
        <dgm:presLayoutVars>
          <dgm:chPref val="3"/>
        </dgm:presLayoutVars>
      </dgm:prSet>
      <dgm:spPr/>
      <dgm:t>
        <a:bodyPr/>
        <a:lstStyle/>
        <a:p>
          <a:endParaRPr lang="es-MX"/>
        </a:p>
      </dgm:t>
    </dgm:pt>
    <dgm:pt modelId="{C8CFA58E-12CB-41B4-9634-0F793BED6F6E}" type="pres">
      <dgm:prSet presAssocID="{EC38E120-9B87-4EBF-BA3B-BCA902802EAF}" presName="level3hierChild" presStyleCnt="0"/>
      <dgm:spPr/>
      <dgm:t>
        <a:bodyPr/>
        <a:lstStyle/>
        <a:p>
          <a:endParaRPr lang="es-MX"/>
        </a:p>
      </dgm:t>
    </dgm:pt>
    <dgm:pt modelId="{C9D7FC7F-74D9-4E53-9AD6-CCFB54051D7E}" type="pres">
      <dgm:prSet presAssocID="{E87BC300-7E86-49C2-9D9F-7EB407919F99}" presName="conn2-1" presStyleLbl="parChTrans1D3" presStyleIdx="1" presStyleCnt="5"/>
      <dgm:spPr/>
      <dgm:t>
        <a:bodyPr/>
        <a:lstStyle/>
        <a:p>
          <a:endParaRPr lang="es-MX"/>
        </a:p>
      </dgm:t>
    </dgm:pt>
    <dgm:pt modelId="{D1E8BE35-7029-4D97-8687-293A3D8066D2}" type="pres">
      <dgm:prSet presAssocID="{E87BC300-7E86-49C2-9D9F-7EB407919F99}" presName="connTx" presStyleLbl="parChTrans1D3" presStyleIdx="1" presStyleCnt="5"/>
      <dgm:spPr/>
      <dgm:t>
        <a:bodyPr/>
        <a:lstStyle/>
        <a:p>
          <a:endParaRPr lang="es-MX"/>
        </a:p>
      </dgm:t>
    </dgm:pt>
    <dgm:pt modelId="{58D276F7-90DC-4E62-A4E5-6E45E21D3353}" type="pres">
      <dgm:prSet presAssocID="{E3987A15-411D-4CB1-89AB-1FA28980B925}" presName="root2" presStyleCnt="0"/>
      <dgm:spPr/>
      <dgm:t>
        <a:bodyPr/>
        <a:lstStyle/>
        <a:p>
          <a:endParaRPr lang="es-MX"/>
        </a:p>
      </dgm:t>
    </dgm:pt>
    <dgm:pt modelId="{E3D5697B-CE58-4CB9-9F1A-338D3784EF20}" type="pres">
      <dgm:prSet presAssocID="{E3987A15-411D-4CB1-89AB-1FA28980B925}" presName="LevelTwoTextNode" presStyleLbl="node3" presStyleIdx="1" presStyleCnt="5" custScaleX="163560">
        <dgm:presLayoutVars>
          <dgm:chPref val="3"/>
        </dgm:presLayoutVars>
      </dgm:prSet>
      <dgm:spPr/>
      <dgm:t>
        <a:bodyPr/>
        <a:lstStyle/>
        <a:p>
          <a:endParaRPr lang="es-MX"/>
        </a:p>
      </dgm:t>
    </dgm:pt>
    <dgm:pt modelId="{48F4E714-909C-47E9-A06B-26C10FEFAE27}" type="pres">
      <dgm:prSet presAssocID="{E3987A15-411D-4CB1-89AB-1FA28980B925}" presName="level3hierChild" presStyleCnt="0"/>
      <dgm:spPr/>
      <dgm:t>
        <a:bodyPr/>
        <a:lstStyle/>
        <a:p>
          <a:endParaRPr lang="es-MX"/>
        </a:p>
      </dgm:t>
    </dgm:pt>
    <dgm:pt modelId="{4AF847E0-5B39-420B-B4C2-9BA5889BE15A}" type="pres">
      <dgm:prSet presAssocID="{99B67C5D-9EC6-4577-BD5E-A4D887821107}" presName="conn2-1" presStyleLbl="parChTrans1D3" presStyleIdx="2" presStyleCnt="5"/>
      <dgm:spPr/>
      <dgm:t>
        <a:bodyPr/>
        <a:lstStyle/>
        <a:p>
          <a:endParaRPr lang="es-MX"/>
        </a:p>
      </dgm:t>
    </dgm:pt>
    <dgm:pt modelId="{51CAEFA2-4368-4FA4-BAC2-2DB009E74652}" type="pres">
      <dgm:prSet presAssocID="{99B67C5D-9EC6-4577-BD5E-A4D887821107}" presName="connTx" presStyleLbl="parChTrans1D3" presStyleIdx="2" presStyleCnt="5"/>
      <dgm:spPr/>
      <dgm:t>
        <a:bodyPr/>
        <a:lstStyle/>
        <a:p>
          <a:endParaRPr lang="es-MX"/>
        </a:p>
      </dgm:t>
    </dgm:pt>
    <dgm:pt modelId="{F13B0E16-1405-45DA-B73D-9AF6940D82DE}" type="pres">
      <dgm:prSet presAssocID="{EC48D06C-19ED-4E29-AAD7-39C8876B4847}" presName="root2" presStyleCnt="0"/>
      <dgm:spPr/>
      <dgm:t>
        <a:bodyPr/>
        <a:lstStyle/>
        <a:p>
          <a:endParaRPr lang="es-MX"/>
        </a:p>
      </dgm:t>
    </dgm:pt>
    <dgm:pt modelId="{43E86DA6-929F-4305-8662-92284E0EFA5E}" type="pres">
      <dgm:prSet presAssocID="{EC48D06C-19ED-4E29-AAD7-39C8876B4847}" presName="LevelTwoTextNode" presStyleLbl="node3" presStyleIdx="2" presStyleCnt="5" custScaleX="163560" custScaleY="135303">
        <dgm:presLayoutVars>
          <dgm:chPref val="3"/>
        </dgm:presLayoutVars>
      </dgm:prSet>
      <dgm:spPr/>
      <dgm:t>
        <a:bodyPr/>
        <a:lstStyle/>
        <a:p>
          <a:endParaRPr lang="es-MX"/>
        </a:p>
      </dgm:t>
    </dgm:pt>
    <dgm:pt modelId="{5BB5F1A3-08FC-4E5B-9DAD-EFD069CA102B}" type="pres">
      <dgm:prSet presAssocID="{EC48D06C-19ED-4E29-AAD7-39C8876B4847}" presName="level3hierChild" presStyleCnt="0"/>
      <dgm:spPr/>
      <dgm:t>
        <a:bodyPr/>
        <a:lstStyle/>
        <a:p>
          <a:endParaRPr lang="es-MX"/>
        </a:p>
      </dgm:t>
    </dgm:pt>
    <dgm:pt modelId="{25FE8151-555A-431F-8F09-BE6789CD42D9}" type="pres">
      <dgm:prSet presAssocID="{E6F890B1-DC80-4A24-868C-8B53683EFFF6}" presName="conn2-1" presStyleLbl="parChTrans1D3" presStyleIdx="3" presStyleCnt="5"/>
      <dgm:spPr/>
      <dgm:t>
        <a:bodyPr/>
        <a:lstStyle/>
        <a:p>
          <a:endParaRPr lang="es-MX"/>
        </a:p>
      </dgm:t>
    </dgm:pt>
    <dgm:pt modelId="{38F59461-6BCF-4D25-A80B-00A056FFFFD9}" type="pres">
      <dgm:prSet presAssocID="{E6F890B1-DC80-4A24-868C-8B53683EFFF6}" presName="connTx" presStyleLbl="parChTrans1D3" presStyleIdx="3" presStyleCnt="5"/>
      <dgm:spPr/>
      <dgm:t>
        <a:bodyPr/>
        <a:lstStyle/>
        <a:p>
          <a:endParaRPr lang="es-MX"/>
        </a:p>
      </dgm:t>
    </dgm:pt>
    <dgm:pt modelId="{15C0D9C2-4D15-4244-ACB8-29AE36089E2D}" type="pres">
      <dgm:prSet presAssocID="{80ED1DE6-E2F8-4DC0-989D-FA1045003BFF}" presName="root2" presStyleCnt="0"/>
      <dgm:spPr/>
      <dgm:t>
        <a:bodyPr/>
        <a:lstStyle/>
        <a:p>
          <a:endParaRPr lang="es-MX"/>
        </a:p>
      </dgm:t>
    </dgm:pt>
    <dgm:pt modelId="{157E5B16-97E3-49E0-B376-DD69935858F9}" type="pres">
      <dgm:prSet presAssocID="{80ED1DE6-E2F8-4DC0-989D-FA1045003BFF}" presName="LevelTwoTextNode" presStyleLbl="node3" presStyleIdx="3" presStyleCnt="5" custScaleX="165714" custScaleY="187992">
        <dgm:presLayoutVars>
          <dgm:chPref val="3"/>
        </dgm:presLayoutVars>
      </dgm:prSet>
      <dgm:spPr/>
      <dgm:t>
        <a:bodyPr/>
        <a:lstStyle/>
        <a:p>
          <a:endParaRPr lang="es-MX"/>
        </a:p>
      </dgm:t>
    </dgm:pt>
    <dgm:pt modelId="{4769BA52-9926-40F3-887C-1FD5D966168B}" type="pres">
      <dgm:prSet presAssocID="{80ED1DE6-E2F8-4DC0-989D-FA1045003BFF}" presName="level3hierChild" presStyleCnt="0"/>
      <dgm:spPr/>
      <dgm:t>
        <a:bodyPr/>
        <a:lstStyle/>
        <a:p>
          <a:endParaRPr lang="es-MX"/>
        </a:p>
      </dgm:t>
    </dgm:pt>
    <dgm:pt modelId="{D9F33D8E-3ECA-4362-B875-0C22C7EB9B83}" type="pres">
      <dgm:prSet presAssocID="{81B111D7-FDC7-4A78-8E52-0AD8A9434845}" presName="conn2-1" presStyleLbl="parChTrans1D3" presStyleIdx="4" presStyleCnt="5"/>
      <dgm:spPr/>
      <dgm:t>
        <a:bodyPr/>
        <a:lstStyle/>
        <a:p>
          <a:endParaRPr lang="es-MX"/>
        </a:p>
      </dgm:t>
    </dgm:pt>
    <dgm:pt modelId="{DE379EB9-4F16-4AE5-8888-326EA7B54490}" type="pres">
      <dgm:prSet presAssocID="{81B111D7-FDC7-4A78-8E52-0AD8A9434845}" presName="connTx" presStyleLbl="parChTrans1D3" presStyleIdx="4" presStyleCnt="5"/>
      <dgm:spPr/>
      <dgm:t>
        <a:bodyPr/>
        <a:lstStyle/>
        <a:p>
          <a:endParaRPr lang="es-MX"/>
        </a:p>
      </dgm:t>
    </dgm:pt>
    <dgm:pt modelId="{911B0855-CFE6-414D-A96F-0717001F3C29}" type="pres">
      <dgm:prSet presAssocID="{8D78A01B-4997-4939-B268-4846A0D10BBC}" presName="root2" presStyleCnt="0"/>
      <dgm:spPr/>
      <dgm:t>
        <a:bodyPr/>
        <a:lstStyle/>
        <a:p>
          <a:endParaRPr lang="es-MX"/>
        </a:p>
      </dgm:t>
    </dgm:pt>
    <dgm:pt modelId="{57FAF261-42B1-4C1B-B203-D94130BF6386}" type="pres">
      <dgm:prSet presAssocID="{8D78A01B-4997-4939-B268-4846A0D10BBC}" presName="LevelTwoTextNode" presStyleLbl="node3" presStyleIdx="4" presStyleCnt="5" custScaleX="162675" custScaleY="201460">
        <dgm:presLayoutVars>
          <dgm:chPref val="3"/>
        </dgm:presLayoutVars>
      </dgm:prSet>
      <dgm:spPr/>
      <dgm:t>
        <a:bodyPr/>
        <a:lstStyle/>
        <a:p>
          <a:endParaRPr lang="es-MX"/>
        </a:p>
      </dgm:t>
    </dgm:pt>
    <dgm:pt modelId="{E075D073-7585-4526-8C1F-53EE8D8482BF}" type="pres">
      <dgm:prSet presAssocID="{8D78A01B-4997-4939-B268-4846A0D10BBC}" presName="level3hierChild" presStyleCnt="0"/>
      <dgm:spPr/>
      <dgm:t>
        <a:bodyPr/>
        <a:lstStyle/>
        <a:p>
          <a:endParaRPr lang="es-MX"/>
        </a:p>
      </dgm:t>
    </dgm:pt>
  </dgm:ptLst>
  <dgm:cxnLst>
    <dgm:cxn modelId="{B6A55ED8-917A-4DA5-BF4D-4341C5678EE7}" type="presOf" srcId="{81B111D7-FDC7-4A78-8E52-0AD8A9434845}" destId="{D9F33D8E-3ECA-4362-B875-0C22C7EB9B83}" srcOrd="0" destOrd="0" presId="urn:microsoft.com/office/officeart/2008/layout/HorizontalMultiLevelHierarchy"/>
    <dgm:cxn modelId="{5350B04C-4A4D-4FF8-9AF1-B3FEB61EC04A}" type="presOf" srcId="{EC48D06C-19ED-4E29-AAD7-39C8876B4847}" destId="{43E86DA6-929F-4305-8662-92284E0EFA5E}" srcOrd="0" destOrd="0" presId="urn:microsoft.com/office/officeart/2008/layout/HorizontalMultiLevelHierarchy"/>
    <dgm:cxn modelId="{F7795C94-F95A-4BFE-AA4D-BB8D8EA84087}" type="presOf" srcId="{80ED1DE6-E2F8-4DC0-989D-FA1045003BFF}" destId="{157E5B16-97E3-49E0-B376-DD69935858F9}" srcOrd="0" destOrd="0" presId="urn:microsoft.com/office/officeart/2008/layout/HorizontalMultiLevelHierarchy"/>
    <dgm:cxn modelId="{6EC40051-2064-41F3-B1F2-D174CA5FB069}" type="presOf" srcId="{99B67C5D-9EC6-4577-BD5E-A4D887821107}" destId="{4AF847E0-5B39-420B-B4C2-9BA5889BE15A}" srcOrd="0" destOrd="0" presId="urn:microsoft.com/office/officeart/2008/layout/HorizontalMultiLevelHierarchy"/>
    <dgm:cxn modelId="{62B5C5F3-1D68-4E00-97CC-DAF5A6CAEF76}" type="presOf" srcId="{5B1D7315-262F-4576-A2EB-B703486E9EB0}" destId="{EB749CFB-CD3B-4C81-A36C-08BE7B7A807F}" srcOrd="1" destOrd="0" presId="urn:microsoft.com/office/officeart/2008/layout/HorizontalMultiLevelHierarchy"/>
    <dgm:cxn modelId="{F69CD097-07E7-43CA-9C5C-5CB4712CF5BA}" type="presOf" srcId="{E87BC300-7E86-49C2-9D9F-7EB407919F99}" destId="{C9D7FC7F-74D9-4E53-9AD6-CCFB54051D7E}" srcOrd="0" destOrd="0" presId="urn:microsoft.com/office/officeart/2008/layout/HorizontalMultiLevelHierarchy"/>
    <dgm:cxn modelId="{A7733FF9-10C5-4586-B970-8ADAE8B31189}" type="presOf" srcId="{EC38E120-9B87-4EBF-BA3B-BCA902802EAF}" destId="{ABF235BA-97D7-48D9-826D-B234850E8C7A}" srcOrd="0" destOrd="0" presId="urn:microsoft.com/office/officeart/2008/layout/HorizontalMultiLevelHierarchy"/>
    <dgm:cxn modelId="{F9EECEB1-DE32-442F-B530-7EB8770817ED}" type="presOf" srcId="{E3987A15-411D-4CB1-89AB-1FA28980B925}" destId="{E3D5697B-CE58-4CB9-9F1A-338D3784EF20}" srcOrd="0" destOrd="0" presId="urn:microsoft.com/office/officeart/2008/layout/HorizontalMultiLevelHierarchy"/>
    <dgm:cxn modelId="{8D08AD5C-533A-4488-81E5-B63346ECCD2D}" type="presOf" srcId="{E6F890B1-DC80-4A24-868C-8B53683EFFF6}" destId="{38F59461-6BCF-4D25-A80B-00A056FFFFD9}" srcOrd="1" destOrd="0" presId="urn:microsoft.com/office/officeart/2008/layout/HorizontalMultiLevelHierarchy"/>
    <dgm:cxn modelId="{963FEDF2-DB2D-4CBD-987A-148BA32E60E2}" type="presOf" srcId="{DF1EF568-FD83-443F-A542-A65A14210BA8}" destId="{431DDE43-D232-406C-A87C-1DB937920A79}" srcOrd="0" destOrd="0" presId="urn:microsoft.com/office/officeart/2008/layout/HorizontalMultiLevelHierarchy"/>
    <dgm:cxn modelId="{AF39713B-A20A-4EB8-89F7-665F178D7F79}" type="presOf" srcId="{81B111D7-FDC7-4A78-8E52-0AD8A9434845}" destId="{DE379EB9-4F16-4AE5-8888-326EA7B54490}" srcOrd="1" destOrd="0" presId="urn:microsoft.com/office/officeart/2008/layout/HorizontalMultiLevelHierarchy"/>
    <dgm:cxn modelId="{BA48D157-8065-4E97-92E1-278C0D4B44DA}" srcId="{DF1EF568-FD83-443F-A542-A65A14210BA8}" destId="{EC38E120-9B87-4EBF-BA3B-BCA902802EAF}" srcOrd="0" destOrd="0" parTransId="{FA221782-D0D2-4533-B26D-E9C95026514D}" sibTransId="{72F240DE-ECEA-4517-9B4E-BBCA9939B24E}"/>
    <dgm:cxn modelId="{A25A4F46-43D8-45FF-BD2F-09CAFE25F484}" type="presOf" srcId="{5B1D7315-262F-4576-A2EB-B703486E9EB0}" destId="{B27E33A7-0134-47DE-B90A-1CE7147797BE}" srcOrd="0" destOrd="0" presId="urn:microsoft.com/office/officeart/2008/layout/HorizontalMultiLevelHierarchy"/>
    <dgm:cxn modelId="{7C72F03E-BF6F-4DC8-AE8B-9220EF3704E0}" type="presOf" srcId="{FA221782-D0D2-4533-B26D-E9C95026514D}" destId="{EC57C68E-CAA4-46F7-9026-00A7BE58A491}" srcOrd="1" destOrd="0" presId="urn:microsoft.com/office/officeart/2008/layout/HorizontalMultiLevelHierarchy"/>
    <dgm:cxn modelId="{92FB0B45-1341-422A-92F8-A2ECF822F4B3}" srcId="{DF1EF568-FD83-443F-A542-A65A14210BA8}" destId="{80ED1DE6-E2F8-4DC0-989D-FA1045003BFF}" srcOrd="3" destOrd="0" parTransId="{E6F890B1-DC80-4A24-868C-8B53683EFFF6}" sibTransId="{7C901313-9B14-488A-B6E3-42321A7D81EE}"/>
    <dgm:cxn modelId="{8CD7F32B-4E8A-4AA8-8451-E8E6E023B9FF}" type="presOf" srcId="{FA221782-D0D2-4533-B26D-E9C95026514D}" destId="{CCB87245-1283-4B42-8224-310DC71BEC6E}" srcOrd="0" destOrd="0" presId="urn:microsoft.com/office/officeart/2008/layout/HorizontalMultiLevelHierarchy"/>
    <dgm:cxn modelId="{06688172-31AE-4528-9906-175E1FD7492A}" type="presOf" srcId="{63CB2D90-5300-4A1B-AEF7-FCE9DD09E31E}" destId="{14FAAB77-D9B1-42D4-B4F5-40DC38AF7B4D}" srcOrd="0" destOrd="0" presId="urn:microsoft.com/office/officeart/2008/layout/HorizontalMultiLevelHierarchy"/>
    <dgm:cxn modelId="{BD52297D-ACD7-40F3-8089-AEBB8012849A}" type="presOf" srcId="{E6F890B1-DC80-4A24-868C-8B53683EFFF6}" destId="{25FE8151-555A-431F-8F09-BE6789CD42D9}"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80A73980-6C91-4149-A2AB-1E35D37507B6}" type="presOf" srcId="{8D78A01B-4997-4939-B268-4846A0D10BBC}" destId="{57FAF261-42B1-4C1B-B203-D94130BF6386}" srcOrd="0" destOrd="0" presId="urn:microsoft.com/office/officeart/2008/layout/HorizontalMultiLevelHierarchy"/>
    <dgm:cxn modelId="{9BBE0CAE-90FA-43D1-B296-10A9E4739203}" srcId="{DF1EF568-FD83-443F-A542-A65A14210BA8}" destId="{E3987A15-411D-4CB1-89AB-1FA28980B925}" srcOrd="1" destOrd="0" parTransId="{E87BC300-7E86-49C2-9D9F-7EB407919F99}" sibTransId="{F6B26D4E-2B08-4C6E-879A-BA41597232DD}"/>
    <dgm:cxn modelId="{71588C57-DA85-4961-A166-0C633CA98A90}" srcId="{DF1EF568-FD83-443F-A542-A65A14210BA8}" destId="{8D78A01B-4997-4939-B268-4846A0D10BBC}" srcOrd="4" destOrd="0" parTransId="{81B111D7-FDC7-4A78-8E52-0AD8A9434845}" sibTransId="{082B9301-0971-4333-A861-66231C69B09D}"/>
    <dgm:cxn modelId="{E7C5BA94-AB01-4709-A9D7-EA560FC2EBFD}" type="presOf" srcId="{0C20B8DB-170E-48D4-94C7-04B1D74F4E37}" destId="{1717008B-29AA-48B0-92EE-12FA7ACFD024}" srcOrd="0" destOrd="0" presId="urn:microsoft.com/office/officeart/2008/layout/HorizontalMultiLevelHierarchy"/>
    <dgm:cxn modelId="{88D50E18-1518-41E1-B5BB-FB7D1D4FC616}" srcId="{DF1EF568-FD83-443F-A542-A65A14210BA8}" destId="{EC48D06C-19ED-4E29-AAD7-39C8876B4847}" srcOrd="2" destOrd="0" parTransId="{99B67C5D-9EC6-4577-BD5E-A4D887821107}" sibTransId="{06DDE908-865D-4CB4-ADF6-278CA9A37F56}"/>
    <dgm:cxn modelId="{89FF7453-E220-4347-B9B4-38C728FC4249}" srcId="{63CB2D90-5300-4A1B-AEF7-FCE9DD09E31E}" destId="{DF1EF568-FD83-443F-A542-A65A14210BA8}" srcOrd="0" destOrd="0" parTransId="{5B1D7315-262F-4576-A2EB-B703486E9EB0}" sibTransId="{1B46853E-B6E8-4CDF-B608-604306F616E7}"/>
    <dgm:cxn modelId="{C8732413-EF37-49E4-A183-A2E7A21BA702}" type="presOf" srcId="{E87BC300-7E86-49C2-9D9F-7EB407919F99}" destId="{D1E8BE35-7029-4D97-8687-293A3D8066D2}" srcOrd="1" destOrd="0" presId="urn:microsoft.com/office/officeart/2008/layout/HorizontalMultiLevelHierarchy"/>
    <dgm:cxn modelId="{C5445D3F-4F98-4DB5-91C7-8CD382A7CDD9}" type="presOf" srcId="{99B67C5D-9EC6-4577-BD5E-A4D887821107}" destId="{51CAEFA2-4368-4FA4-BAC2-2DB009E74652}" srcOrd="1" destOrd="0" presId="urn:microsoft.com/office/officeart/2008/layout/HorizontalMultiLevelHierarchy"/>
    <dgm:cxn modelId="{D63B2A28-E7E5-451A-AD6B-4C438F7E4BEF}" type="presParOf" srcId="{1717008B-29AA-48B0-92EE-12FA7ACFD024}" destId="{523D94E2-FA30-4E65-8873-DAC0A0FF3E11}" srcOrd="0" destOrd="0" presId="urn:microsoft.com/office/officeart/2008/layout/HorizontalMultiLevelHierarchy"/>
    <dgm:cxn modelId="{832F9E25-E0C3-43A2-8A34-FB18BFDDCD86}" type="presParOf" srcId="{523D94E2-FA30-4E65-8873-DAC0A0FF3E11}" destId="{14FAAB77-D9B1-42D4-B4F5-40DC38AF7B4D}" srcOrd="0" destOrd="0" presId="urn:microsoft.com/office/officeart/2008/layout/HorizontalMultiLevelHierarchy"/>
    <dgm:cxn modelId="{E299B80A-5885-4120-BF31-BAB9DCB52C5B}" type="presParOf" srcId="{523D94E2-FA30-4E65-8873-DAC0A0FF3E11}" destId="{BE7C0F10-9542-4D60-8309-063CE4E56CC2}" srcOrd="1" destOrd="0" presId="urn:microsoft.com/office/officeart/2008/layout/HorizontalMultiLevelHierarchy"/>
    <dgm:cxn modelId="{951D16AE-875F-4AEA-BBD4-47014A5761CE}" type="presParOf" srcId="{BE7C0F10-9542-4D60-8309-063CE4E56CC2}" destId="{B27E33A7-0134-47DE-B90A-1CE7147797BE}" srcOrd="0" destOrd="0" presId="urn:microsoft.com/office/officeart/2008/layout/HorizontalMultiLevelHierarchy"/>
    <dgm:cxn modelId="{5BB5C6D2-457B-4544-9964-013D2F196EA7}" type="presParOf" srcId="{B27E33A7-0134-47DE-B90A-1CE7147797BE}" destId="{EB749CFB-CD3B-4C81-A36C-08BE7B7A807F}" srcOrd="0" destOrd="0" presId="urn:microsoft.com/office/officeart/2008/layout/HorizontalMultiLevelHierarchy"/>
    <dgm:cxn modelId="{40E3AFD6-69C9-4BAA-890F-AA7505A2F2EC}" type="presParOf" srcId="{BE7C0F10-9542-4D60-8309-063CE4E56CC2}" destId="{50CA1379-CB1C-4939-A50A-A1ED8982DD30}" srcOrd="1" destOrd="0" presId="urn:microsoft.com/office/officeart/2008/layout/HorizontalMultiLevelHierarchy"/>
    <dgm:cxn modelId="{15A6D9ED-CDBE-4B16-BFC7-D1CFF5D2AF51}" type="presParOf" srcId="{50CA1379-CB1C-4939-A50A-A1ED8982DD30}" destId="{431DDE43-D232-406C-A87C-1DB937920A79}" srcOrd="0" destOrd="0" presId="urn:microsoft.com/office/officeart/2008/layout/HorizontalMultiLevelHierarchy"/>
    <dgm:cxn modelId="{3CE32BF9-47EC-4B15-B950-560A2A931667}" type="presParOf" srcId="{50CA1379-CB1C-4939-A50A-A1ED8982DD30}" destId="{8A0A542F-91CC-4354-82FD-C70B997C096A}" srcOrd="1" destOrd="0" presId="urn:microsoft.com/office/officeart/2008/layout/HorizontalMultiLevelHierarchy"/>
    <dgm:cxn modelId="{F7E30A6A-161F-4091-A353-4D51E32982E4}" type="presParOf" srcId="{8A0A542F-91CC-4354-82FD-C70B997C096A}" destId="{CCB87245-1283-4B42-8224-310DC71BEC6E}" srcOrd="0" destOrd="0" presId="urn:microsoft.com/office/officeart/2008/layout/HorizontalMultiLevelHierarchy"/>
    <dgm:cxn modelId="{49A01211-CED7-4A91-B823-AF2D13366C28}" type="presParOf" srcId="{CCB87245-1283-4B42-8224-310DC71BEC6E}" destId="{EC57C68E-CAA4-46F7-9026-00A7BE58A491}" srcOrd="0" destOrd="0" presId="urn:microsoft.com/office/officeart/2008/layout/HorizontalMultiLevelHierarchy"/>
    <dgm:cxn modelId="{9867ED36-8DCC-4DFD-9487-EF6CBB807351}" type="presParOf" srcId="{8A0A542F-91CC-4354-82FD-C70B997C096A}" destId="{B1773E8E-9721-4009-9FA9-2CA2E342AAFB}" srcOrd="1" destOrd="0" presId="urn:microsoft.com/office/officeart/2008/layout/HorizontalMultiLevelHierarchy"/>
    <dgm:cxn modelId="{2DC69B4C-0764-44C0-B927-8498AA215728}" type="presParOf" srcId="{B1773E8E-9721-4009-9FA9-2CA2E342AAFB}" destId="{ABF235BA-97D7-48D9-826D-B234850E8C7A}" srcOrd="0" destOrd="0" presId="urn:microsoft.com/office/officeart/2008/layout/HorizontalMultiLevelHierarchy"/>
    <dgm:cxn modelId="{59BE9F71-8B24-49C3-8EB1-708FD90CB861}" type="presParOf" srcId="{B1773E8E-9721-4009-9FA9-2CA2E342AAFB}" destId="{C8CFA58E-12CB-41B4-9634-0F793BED6F6E}" srcOrd="1" destOrd="0" presId="urn:microsoft.com/office/officeart/2008/layout/HorizontalMultiLevelHierarchy"/>
    <dgm:cxn modelId="{0227A037-DA30-46F3-A628-B5C45A7FC810}" type="presParOf" srcId="{8A0A542F-91CC-4354-82FD-C70B997C096A}" destId="{C9D7FC7F-74D9-4E53-9AD6-CCFB54051D7E}" srcOrd="2" destOrd="0" presId="urn:microsoft.com/office/officeart/2008/layout/HorizontalMultiLevelHierarchy"/>
    <dgm:cxn modelId="{6AF09BFF-67EC-4DC9-92E0-77037F8DC0CD}" type="presParOf" srcId="{C9D7FC7F-74D9-4E53-9AD6-CCFB54051D7E}" destId="{D1E8BE35-7029-4D97-8687-293A3D8066D2}" srcOrd="0" destOrd="0" presId="urn:microsoft.com/office/officeart/2008/layout/HorizontalMultiLevelHierarchy"/>
    <dgm:cxn modelId="{531C6FB1-4059-4CF4-B6E0-845D4D413659}" type="presParOf" srcId="{8A0A542F-91CC-4354-82FD-C70B997C096A}" destId="{58D276F7-90DC-4E62-A4E5-6E45E21D3353}" srcOrd="3" destOrd="0" presId="urn:microsoft.com/office/officeart/2008/layout/HorizontalMultiLevelHierarchy"/>
    <dgm:cxn modelId="{E3501B0C-5F93-4EFA-A85F-77C805995810}" type="presParOf" srcId="{58D276F7-90DC-4E62-A4E5-6E45E21D3353}" destId="{E3D5697B-CE58-4CB9-9F1A-338D3784EF20}" srcOrd="0" destOrd="0" presId="urn:microsoft.com/office/officeart/2008/layout/HorizontalMultiLevelHierarchy"/>
    <dgm:cxn modelId="{4458773E-8D37-40C0-B65B-1E9F68F4B1BB}" type="presParOf" srcId="{58D276F7-90DC-4E62-A4E5-6E45E21D3353}" destId="{48F4E714-909C-47E9-A06B-26C10FEFAE27}" srcOrd="1" destOrd="0" presId="urn:microsoft.com/office/officeart/2008/layout/HorizontalMultiLevelHierarchy"/>
    <dgm:cxn modelId="{5C02AFA8-DE38-46FE-9817-F69137F4A8D9}" type="presParOf" srcId="{8A0A542F-91CC-4354-82FD-C70B997C096A}" destId="{4AF847E0-5B39-420B-B4C2-9BA5889BE15A}" srcOrd="4" destOrd="0" presId="urn:microsoft.com/office/officeart/2008/layout/HorizontalMultiLevelHierarchy"/>
    <dgm:cxn modelId="{1CC2524C-A489-4564-A3EC-E83B0CE4717A}" type="presParOf" srcId="{4AF847E0-5B39-420B-B4C2-9BA5889BE15A}" destId="{51CAEFA2-4368-4FA4-BAC2-2DB009E74652}" srcOrd="0" destOrd="0" presId="urn:microsoft.com/office/officeart/2008/layout/HorizontalMultiLevelHierarchy"/>
    <dgm:cxn modelId="{C1FF266D-A594-4DA0-974C-03B6797A1FDF}" type="presParOf" srcId="{8A0A542F-91CC-4354-82FD-C70B997C096A}" destId="{F13B0E16-1405-45DA-B73D-9AF6940D82DE}" srcOrd="5" destOrd="0" presId="urn:microsoft.com/office/officeart/2008/layout/HorizontalMultiLevelHierarchy"/>
    <dgm:cxn modelId="{FE25D1BD-CAFC-4BB4-B850-EC41B677F571}" type="presParOf" srcId="{F13B0E16-1405-45DA-B73D-9AF6940D82DE}" destId="{43E86DA6-929F-4305-8662-92284E0EFA5E}" srcOrd="0" destOrd="0" presId="urn:microsoft.com/office/officeart/2008/layout/HorizontalMultiLevelHierarchy"/>
    <dgm:cxn modelId="{BAB0EAE5-BF53-4F0B-AB3D-96EF506120E5}" type="presParOf" srcId="{F13B0E16-1405-45DA-B73D-9AF6940D82DE}" destId="{5BB5F1A3-08FC-4E5B-9DAD-EFD069CA102B}" srcOrd="1" destOrd="0" presId="urn:microsoft.com/office/officeart/2008/layout/HorizontalMultiLevelHierarchy"/>
    <dgm:cxn modelId="{12472542-5FC4-4E0A-A44E-A673E30CD730}" type="presParOf" srcId="{8A0A542F-91CC-4354-82FD-C70B997C096A}" destId="{25FE8151-555A-431F-8F09-BE6789CD42D9}" srcOrd="6" destOrd="0" presId="urn:microsoft.com/office/officeart/2008/layout/HorizontalMultiLevelHierarchy"/>
    <dgm:cxn modelId="{614A2168-4C66-4D19-B6FA-15D2FB79D66F}" type="presParOf" srcId="{25FE8151-555A-431F-8F09-BE6789CD42D9}" destId="{38F59461-6BCF-4D25-A80B-00A056FFFFD9}" srcOrd="0" destOrd="0" presId="urn:microsoft.com/office/officeart/2008/layout/HorizontalMultiLevelHierarchy"/>
    <dgm:cxn modelId="{2B0A8462-975E-4896-B01A-853EAD70B66A}" type="presParOf" srcId="{8A0A542F-91CC-4354-82FD-C70B997C096A}" destId="{15C0D9C2-4D15-4244-ACB8-29AE36089E2D}" srcOrd="7" destOrd="0" presId="urn:microsoft.com/office/officeart/2008/layout/HorizontalMultiLevelHierarchy"/>
    <dgm:cxn modelId="{A2C21BB5-2862-4BFE-AC11-3003DAE612EC}" type="presParOf" srcId="{15C0D9C2-4D15-4244-ACB8-29AE36089E2D}" destId="{157E5B16-97E3-49E0-B376-DD69935858F9}" srcOrd="0" destOrd="0" presId="urn:microsoft.com/office/officeart/2008/layout/HorizontalMultiLevelHierarchy"/>
    <dgm:cxn modelId="{8DC8DBA9-8DF8-4251-8DC5-FBDD574D85ED}" type="presParOf" srcId="{15C0D9C2-4D15-4244-ACB8-29AE36089E2D}" destId="{4769BA52-9926-40F3-887C-1FD5D966168B}" srcOrd="1" destOrd="0" presId="urn:microsoft.com/office/officeart/2008/layout/HorizontalMultiLevelHierarchy"/>
    <dgm:cxn modelId="{B4BA5E37-FDF4-45EB-80DF-EED4E60E5728}" type="presParOf" srcId="{8A0A542F-91CC-4354-82FD-C70B997C096A}" destId="{D9F33D8E-3ECA-4362-B875-0C22C7EB9B83}" srcOrd="8" destOrd="0" presId="urn:microsoft.com/office/officeart/2008/layout/HorizontalMultiLevelHierarchy"/>
    <dgm:cxn modelId="{DF9484C3-85FE-4F9F-B771-011D2DE8D0DB}" type="presParOf" srcId="{D9F33D8E-3ECA-4362-B875-0C22C7EB9B83}" destId="{DE379EB9-4F16-4AE5-8888-326EA7B54490}" srcOrd="0" destOrd="0" presId="urn:microsoft.com/office/officeart/2008/layout/HorizontalMultiLevelHierarchy"/>
    <dgm:cxn modelId="{12930311-8C11-4391-A8D4-190B8FA49212}" type="presParOf" srcId="{8A0A542F-91CC-4354-82FD-C70B997C096A}" destId="{911B0855-CFE6-414D-A96F-0717001F3C29}" srcOrd="9" destOrd="0" presId="urn:microsoft.com/office/officeart/2008/layout/HorizontalMultiLevelHierarchy"/>
    <dgm:cxn modelId="{79475FF1-45F8-41AE-8292-58C7D3431B70}" type="presParOf" srcId="{911B0855-CFE6-414D-A96F-0717001F3C29}" destId="{57FAF261-42B1-4C1B-B203-D94130BF6386}" srcOrd="0" destOrd="0" presId="urn:microsoft.com/office/officeart/2008/layout/HorizontalMultiLevelHierarchy"/>
    <dgm:cxn modelId="{FF2CFA2D-7359-4343-96A3-D7EC71EE4AD0}" type="presParOf" srcId="{911B0855-CFE6-414D-A96F-0717001F3C29}" destId="{E075D073-7585-4526-8C1F-53EE8D8482B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27408D5A-0DFD-4367-9459-A01828CE4E99}"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5" loCatId="hierarchy" qsTypeId="urn:microsoft.com/office/officeart/2005/8/quickstyle/3d3" qsCatId="3D" csTypeId="urn:microsoft.com/office/officeart/2005/8/colors/colorful3" csCatId="colorful" phldr="1"/>
      <dgm:spPr/>
      <dgm:t>
        <a:bodyPr/>
        <a:lstStyle/>
        <a:p>
          <a:endParaRPr lang="es-MX"/>
        </a:p>
      </dgm:t>
    </dgm:pt>
    <dgm:pt modelId="{63CB2D90-5300-4A1B-AEF7-FCE9DD09E31E}">
      <dgm:prSet phldrT="[Texto]" custT="1"/>
      <dgm:spPr/>
      <dgm:t>
        <a:bodyPr/>
        <a:lstStyle/>
        <a:p>
          <a:pPr algn="ctr"/>
          <a:r>
            <a:rPr lang="es-MX" sz="2800" b="1" dirty="0" smtClean="0"/>
            <a:t>SECRETARÍA EJECUTIVA </a:t>
          </a:r>
          <a:endParaRPr lang="es-MX" sz="2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a:lstStyle/>
        <a:p>
          <a:pPr algn="ctr"/>
          <a:r>
            <a:rPr lang="es-MX" sz="2800" b="1" dirty="0" smtClean="0"/>
            <a:t>ÓRGANO DE GOBIERNO</a:t>
          </a:r>
          <a:endParaRPr lang="es-MX" sz="28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BA45C634-376B-4F8B-91A7-D1CFDF669962}">
      <dgm:prSet phldrT="[Texto]" custT="1"/>
      <dgm:spPr/>
      <dgm:t>
        <a:bodyPr/>
        <a:lstStyle/>
        <a:p>
          <a:pPr algn="ctr"/>
          <a:r>
            <a:rPr lang="es-MX" sz="2800" b="1" dirty="0" smtClean="0"/>
            <a:t>SECRETARIO TÉCNICO</a:t>
          </a:r>
          <a:endParaRPr lang="es-MX" sz="2800" b="1" dirty="0"/>
        </a:p>
      </dgm:t>
    </dgm:pt>
    <dgm:pt modelId="{8BC41262-79CB-41D0-BC96-8A37AF9FB491}" type="parTrans" cxnId="{6CB29D18-B091-49B3-B7D9-362E28AB8781}">
      <dgm:prSet/>
      <dgm:spPr/>
      <dgm:t>
        <a:bodyPr/>
        <a:lstStyle/>
        <a:p>
          <a:endParaRPr lang="es-MX"/>
        </a:p>
      </dgm:t>
    </dgm:pt>
    <dgm:pt modelId="{89CF0B94-8B7C-48D3-A570-3361E67B3113}" type="sibTrans" cxnId="{6CB29D18-B091-49B3-B7D9-362E28AB8781}">
      <dgm:prSet/>
      <dgm:spPr/>
      <dgm:t>
        <a:bodyPr/>
        <a:lstStyle/>
        <a:p>
          <a:endParaRPr lang="es-MX"/>
        </a:p>
      </dgm:t>
    </dgm:pt>
    <dgm:pt modelId="{40B1F1BF-A35A-4415-8574-F8BFF0B8940A}">
      <dgm:prSet phldrT="[Texto]" custT="1"/>
      <dgm:spPr/>
      <dgm:t>
        <a:bodyPr/>
        <a:lstStyle/>
        <a:p>
          <a:pPr algn="ctr"/>
          <a:r>
            <a:rPr lang="es-MX" sz="2800" b="1" dirty="0" smtClean="0"/>
            <a:t>COMISIÓN EJECUTIVA</a:t>
          </a:r>
          <a:endParaRPr lang="es-MX" sz="2800" b="1" dirty="0"/>
        </a:p>
      </dgm:t>
    </dgm:pt>
    <dgm:pt modelId="{B751A99D-9DDD-4EAE-BF76-5D5A4BDD02E6}" type="parTrans" cxnId="{AC331AF7-4150-433F-BE8A-5650CBB2365C}">
      <dgm:prSet/>
      <dgm:spPr/>
      <dgm:t>
        <a:bodyPr/>
        <a:lstStyle/>
        <a:p>
          <a:endParaRPr lang="es-MX"/>
        </a:p>
      </dgm:t>
    </dgm:pt>
    <dgm:pt modelId="{A4CD67D9-5327-4FC4-B920-7998FA8088F0}" type="sibTrans" cxnId="{AC331AF7-4150-433F-BE8A-5650CBB2365C}">
      <dgm:prSet/>
      <dgm:spPr/>
      <dgm:t>
        <a:bodyPr/>
        <a:lstStyle/>
        <a:p>
          <a:endParaRPr lang="es-MX"/>
        </a:p>
      </dgm:t>
    </dgm:pt>
    <dgm:pt modelId="{7F235A7F-AC72-4EA2-9D62-C628356C65D4}" type="pres">
      <dgm:prSet presAssocID="{0C20B8DB-170E-48D4-94C7-04B1D74F4E37}" presName="mainComposite" presStyleCnt="0">
        <dgm:presLayoutVars>
          <dgm:chPref val="1"/>
          <dgm:dir/>
          <dgm:animOne val="branch"/>
          <dgm:animLvl val="lvl"/>
          <dgm:resizeHandles val="exact"/>
        </dgm:presLayoutVars>
      </dgm:prSet>
      <dgm:spPr/>
      <dgm:t>
        <a:bodyPr/>
        <a:lstStyle/>
        <a:p>
          <a:endParaRPr lang="es-MX"/>
        </a:p>
      </dgm:t>
    </dgm:pt>
    <dgm:pt modelId="{EF6E9A8F-8146-4C3F-B393-24656F778B99}" type="pres">
      <dgm:prSet presAssocID="{0C20B8DB-170E-48D4-94C7-04B1D74F4E37}" presName="hierFlow" presStyleCnt="0"/>
      <dgm:spPr/>
      <dgm:t>
        <a:bodyPr/>
        <a:lstStyle/>
        <a:p>
          <a:endParaRPr lang="es-MX"/>
        </a:p>
      </dgm:t>
    </dgm:pt>
    <dgm:pt modelId="{5FA3BCC0-22EB-41A3-9AE4-D5B0CF59E1E4}" type="pres">
      <dgm:prSet presAssocID="{0C20B8DB-170E-48D4-94C7-04B1D74F4E37}" presName="hierChild1" presStyleCnt="0">
        <dgm:presLayoutVars>
          <dgm:chPref val="1"/>
          <dgm:animOne val="branch"/>
          <dgm:animLvl val="lvl"/>
        </dgm:presLayoutVars>
      </dgm:prSet>
      <dgm:spPr/>
      <dgm:t>
        <a:bodyPr/>
        <a:lstStyle/>
        <a:p>
          <a:endParaRPr lang="es-MX"/>
        </a:p>
      </dgm:t>
    </dgm:pt>
    <dgm:pt modelId="{A262E58B-7F0E-4A3E-95B3-7FFCC12BE329}" type="pres">
      <dgm:prSet presAssocID="{63CB2D90-5300-4A1B-AEF7-FCE9DD09E31E}" presName="Name17" presStyleCnt="0"/>
      <dgm:spPr/>
      <dgm:t>
        <a:bodyPr/>
        <a:lstStyle/>
        <a:p>
          <a:endParaRPr lang="es-MX"/>
        </a:p>
      </dgm:t>
    </dgm:pt>
    <dgm:pt modelId="{EB11D6D9-8ECE-4BBF-BB32-C0612AF9BFC1}" type="pres">
      <dgm:prSet presAssocID="{63CB2D90-5300-4A1B-AEF7-FCE9DD09E31E}" presName="level1Shape" presStyleLbl="node0" presStyleIdx="0" presStyleCnt="1" custScaleY="83565">
        <dgm:presLayoutVars>
          <dgm:chPref val="3"/>
        </dgm:presLayoutVars>
      </dgm:prSet>
      <dgm:spPr/>
      <dgm:t>
        <a:bodyPr/>
        <a:lstStyle/>
        <a:p>
          <a:endParaRPr lang="es-MX"/>
        </a:p>
      </dgm:t>
    </dgm:pt>
    <dgm:pt modelId="{653D0AD1-31A2-41F7-AFF0-6610EA82407B}" type="pres">
      <dgm:prSet presAssocID="{63CB2D90-5300-4A1B-AEF7-FCE9DD09E31E}" presName="hierChild2" presStyleCnt="0"/>
      <dgm:spPr/>
      <dgm:t>
        <a:bodyPr/>
        <a:lstStyle/>
        <a:p>
          <a:endParaRPr lang="es-MX"/>
        </a:p>
      </dgm:t>
    </dgm:pt>
    <dgm:pt modelId="{324DB665-0378-42F7-B47B-31958CBC20EB}" type="pres">
      <dgm:prSet presAssocID="{5B1D7315-262F-4576-A2EB-B703486E9EB0}" presName="Name25" presStyleLbl="parChTrans1D2" presStyleIdx="0" presStyleCnt="3"/>
      <dgm:spPr/>
      <dgm:t>
        <a:bodyPr/>
        <a:lstStyle/>
        <a:p>
          <a:endParaRPr lang="es-MX"/>
        </a:p>
      </dgm:t>
    </dgm:pt>
    <dgm:pt modelId="{0EB512F7-E016-4715-8009-84CEACE991F8}" type="pres">
      <dgm:prSet presAssocID="{5B1D7315-262F-4576-A2EB-B703486E9EB0}" presName="connTx" presStyleLbl="parChTrans1D2" presStyleIdx="0" presStyleCnt="3"/>
      <dgm:spPr/>
      <dgm:t>
        <a:bodyPr/>
        <a:lstStyle/>
        <a:p>
          <a:endParaRPr lang="es-MX"/>
        </a:p>
      </dgm:t>
    </dgm:pt>
    <dgm:pt modelId="{D7E0FD67-7CD2-4608-906A-2AF891E0665C}" type="pres">
      <dgm:prSet presAssocID="{DF1EF568-FD83-443F-A542-A65A14210BA8}" presName="Name30" presStyleCnt="0"/>
      <dgm:spPr/>
      <dgm:t>
        <a:bodyPr/>
        <a:lstStyle/>
        <a:p>
          <a:endParaRPr lang="es-MX"/>
        </a:p>
      </dgm:t>
    </dgm:pt>
    <dgm:pt modelId="{AC26AEB7-5EB4-4126-82E4-575928E8FCB6}" type="pres">
      <dgm:prSet presAssocID="{DF1EF568-FD83-443F-A542-A65A14210BA8}" presName="level2Shape" presStyleLbl="node2" presStyleIdx="0" presStyleCnt="3" custScaleY="65969"/>
      <dgm:spPr/>
      <dgm:t>
        <a:bodyPr/>
        <a:lstStyle/>
        <a:p>
          <a:endParaRPr lang="es-MX"/>
        </a:p>
      </dgm:t>
    </dgm:pt>
    <dgm:pt modelId="{989FEF0A-86C8-4AFC-BB76-1F7E79AEC229}" type="pres">
      <dgm:prSet presAssocID="{DF1EF568-FD83-443F-A542-A65A14210BA8}" presName="hierChild3" presStyleCnt="0"/>
      <dgm:spPr/>
      <dgm:t>
        <a:bodyPr/>
        <a:lstStyle/>
        <a:p>
          <a:endParaRPr lang="es-MX"/>
        </a:p>
      </dgm:t>
    </dgm:pt>
    <dgm:pt modelId="{D9D9E400-166A-4C44-BB97-C3A68744CAB9}" type="pres">
      <dgm:prSet presAssocID="{8BC41262-79CB-41D0-BC96-8A37AF9FB491}" presName="Name25" presStyleLbl="parChTrans1D2" presStyleIdx="1" presStyleCnt="3"/>
      <dgm:spPr/>
      <dgm:t>
        <a:bodyPr/>
        <a:lstStyle/>
        <a:p>
          <a:endParaRPr lang="es-MX"/>
        </a:p>
      </dgm:t>
    </dgm:pt>
    <dgm:pt modelId="{767DFA39-F328-4CAB-A350-A48D1AA1C376}" type="pres">
      <dgm:prSet presAssocID="{8BC41262-79CB-41D0-BC96-8A37AF9FB491}" presName="connTx" presStyleLbl="parChTrans1D2" presStyleIdx="1" presStyleCnt="3"/>
      <dgm:spPr/>
      <dgm:t>
        <a:bodyPr/>
        <a:lstStyle/>
        <a:p>
          <a:endParaRPr lang="es-MX"/>
        </a:p>
      </dgm:t>
    </dgm:pt>
    <dgm:pt modelId="{7F71B5DD-5FE8-4D7D-AD13-43662FBD81A4}" type="pres">
      <dgm:prSet presAssocID="{BA45C634-376B-4F8B-91A7-D1CFDF669962}" presName="Name30" presStyleCnt="0"/>
      <dgm:spPr/>
      <dgm:t>
        <a:bodyPr/>
        <a:lstStyle/>
        <a:p>
          <a:endParaRPr lang="es-MX"/>
        </a:p>
      </dgm:t>
    </dgm:pt>
    <dgm:pt modelId="{81227836-4D11-496A-8B8B-A20B479B671C}" type="pres">
      <dgm:prSet presAssocID="{BA45C634-376B-4F8B-91A7-D1CFDF669962}" presName="level2Shape" presStyleLbl="node2" presStyleIdx="1" presStyleCnt="3" custScaleY="65969"/>
      <dgm:spPr/>
      <dgm:t>
        <a:bodyPr/>
        <a:lstStyle/>
        <a:p>
          <a:endParaRPr lang="es-MX"/>
        </a:p>
      </dgm:t>
    </dgm:pt>
    <dgm:pt modelId="{3ED7F92A-2E41-47F2-8258-1419F21EC987}" type="pres">
      <dgm:prSet presAssocID="{BA45C634-376B-4F8B-91A7-D1CFDF669962}" presName="hierChild3" presStyleCnt="0"/>
      <dgm:spPr/>
      <dgm:t>
        <a:bodyPr/>
        <a:lstStyle/>
        <a:p>
          <a:endParaRPr lang="es-MX"/>
        </a:p>
      </dgm:t>
    </dgm:pt>
    <dgm:pt modelId="{5F897653-BF40-4CC3-861F-757965201543}" type="pres">
      <dgm:prSet presAssocID="{B751A99D-9DDD-4EAE-BF76-5D5A4BDD02E6}" presName="Name25" presStyleLbl="parChTrans1D2" presStyleIdx="2" presStyleCnt="3"/>
      <dgm:spPr/>
      <dgm:t>
        <a:bodyPr/>
        <a:lstStyle/>
        <a:p>
          <a:endParaRPr lang="es-MX"/>
        </a:p>
      </dgm:t>
    </dgm:pt>
    <dgm:pt modelId="{748B64F6-DB41-43EB-AFA2-722BCCC2A1E6}" type="pres">
      <dgm:prSet presAssocID="{B751A99D-9DDD-4EAE-BF76-5D5A4BDD02E6}" presName="connTx" presStyleLbl="parChTrans1D2" presStyleIdx="2" presStyleCnt="3"/>
      <dgm:spPr/>
      <dgm:t>
        <a:bodyPr/>
        <a:lstStyle/>
        <a:p>
          <a:endParaRPr lang="es-MX"/>
        </a:p>
      </dgm:t>
    </dgm:pt>
    <dgm:pt modelId="{BFFDCF04-2715-40EF-B33A-FD9EDAFFC96C}" type="pres">
      <dgm:prSet presAssocID="{40B1F1BF-A35A-4415-8574-F8BFF0B8940A}" presName="Name30" presStyleCnt="0"/>
      <dgm:spPr/>
      <dgm:t>
        <a:bodyPr/>
        <a:lstStyle/>
        <a:p>
          <a:endParaRPr lang="es-MX"/>
        </a:p>
      </dgm:t>
    </dgm:pt>
    <dgm:pt modelId="{7DEBB184-0309-4636-BDCE-838D63F9EAE0}" type="pres">
      <dgm:prSet presAssocID="{40B1F1BF-A35A-4415-8574-F8BFF0B8940A}" presName="level2Shape" presStyleLbl="node2" presStyleIdx="2" presStyleCnt="3" custScaleY="65969"/>
      <dgm:spPr/>
      <dgm:t>
        <a:bodyPr/>
        <a:lstStyle/>
        <a:p>
          <a:endParaRPr lang="es-MX"/>
        </a:p>
      </dgm:t>
    </dgm:pt>
    <dgm:pt modelId="{ACE725C7-2F72-471B-965E-D92BC1FEF37F}" type="pres">
      <dgm:prSet presAssocID="{40B1F1BF-A35A-4415-8574-F8BFF0B8940A}" presName="hierChild3" presStyleCnt="0"/>
      <dgm:spPr/>
      <dgm:t>
        <a:bodyPr/>
        <a:lstStyle/>
        <a:p>
          <a:endParaRPr lang="es-MX"/>
        </a:p>
      </dgm:t>
    </dgm:pt>
    <dgm:pt modelId="{81267C5C-9D3F-4F69-A53F-D849431C5F3B}" type="pres">
      <dgm:prSet presAssocID="{0C20B8DB-170E-48D4-94C7-04B1D74F4E37}" presName="bgShapesFlow" presStyleCnt="0"/>
      <dgm:spPr/>
      <dgm:t>
        <a:bodyPr/>
        <a:lstStyle/>
        <a:p>
          <a:endParaRPr lang="es-MX"/>
        </a:p>
      </dgm:t>
    </dgm:pt>
  </dgm:ptLst>
  <dgm:cxnLst>
    <dgm:cxn modelId="{B05B76F9-565C-4BBD-AD62-7407ADEC36CE}" type="presOf" srcId="{63CB2D90-5300-4A1B-AEF7-FCE9DD09E31E}" destId="{EB11D6D9-8ECE-4BBF-BB32-C0612AF9BFC1}" srcOrd="0" destOrd="0" presId="urn:microsoft.com/office/officeart/2005/8/layout/hierarchy5"/>
    <dgm:cxn modelId="{608F7504-5C62-4207-8796-1616A0DE99FE}" type="presOf" srcId="{BA45C634-376B-4F8B-91A7-D1CFDF669962}" destId="{81227836-4D11-496A-8B8B-A20B479B671C}" srcOrd="0" destOrd="0" presId="urn:microsoft.com/office/officeart/2005/8/layout/hierarchy5"/>
    <dgm:cxn modelId="{5200EB37-0732-4AEC-9F98-4E6F1EB77900}" type="presOf" srcId="{8BC41262-79CB-41D0-BC96-8A37AF9FB491}" destId="{D9D9E400-166A-4C44-BB97-C3A68744CAB9}" srcOrd="0" destOrd="0" presId="urn:microsoft.com/office/officeart/2005/8/layout/hierarchy5"/>
    <dgm:cxn modelId="{DFE860C0-7F9C-4177-8E22-15381D1EB116}" type="presOf" srcId="{0C20B8DB-170E-48D4-94C7-04B1D74F4E37}" destId="{7F235A7F-AC72-4EA2-9D62-C628356C65D4}" srcOrd="0" destOrd="0" presId="urn:microsoft.com/office/officeart/2005/8/layout/hierarchy5"/>
    <dgm:cxn modelId="{E335E938-B600-400D-A0A0-3D426E04462C}" srcId="{0C20B8DB-170E-48D4-94C7-04B1D74F4E37}" destId="{63CB2D90-5300-4A1B-AEF7-FCE9DD09E31E}" srcOrd="0" destOrd="0" parTransId="{9294C19F-DB58-41F6-B2C0-B46668ACB845}" sibTransId="{F4CAD492-0198-4D2C-AE2B-B83268F407AB}"/>
    <dgm:cxn modelId="{1378BA35-9E23-4E7D-9991-A3BC050BFF36}" type="presOf" srcId="{40B1F1BF-A35A-4415-8574-F8BFF0B8940A}" destId="{7DEBB184-0309-4636-BDCE-838D63F9EAE0}" srcOrd="0" destOrd="0" presId="urn:microsoft.com/office/officeart/2005/8/layout/hierarchy5"/>
    <dgm:cxn modelId="{07643721-8028-4425-BDB7-754EEB373EAD}" type="presOf" srcId="{B751A99D-9DDD-4EAE-BF76-5D5A4BDD02E6}" destId="{748B64F6-DB41-43EB-AFA2-722BCCC2A1E6}" srcOrd="1" destOrd="0" presId="urn:microsoft.com/office/officeart/2005/8/layout/hierarchy5"/>
    <dgm:cxn modelId="{AC331AF7-4150-433F-BE8A-5650CBB2365C}" srcId="{63CB2D90-5300-4A1B-AEF7-FCE9DD09E31E}" destId="{40B1F1BF-A35A-4415-8574-F8BFF0B8940A}" srcOrd="2" destOrd="0" parTransId="{B751A99D-9DDD-4EAE-BF76-5D5A4BDD02E6}" sibTransId="{A4CD67D9-5327-4FC4-B920-7998FA8088F0}"/>
    <dgm:cxn modelId="{6B2D9075-2815-48E5-ACDA-5377E99927A2}" type="presOf" srcId="{DF1EF568-FD83-443F-A542-A65A14210BA8}" destId="{AC26AEB7-5EB4-4126-82E4-575928E8FCB6}" srcOrd="0" destOrd="0" presId="urn:microsoft.com/office/officeart/2005/8/layout/hierarchy5"/>
    <dgm:cxn modelId="{35A789E2-CCA2-4A32-A1E8-DBBE677241A8}" type="presOf" srcId="{5B1D7315-262F-4576-A2EB-B703486E9EB0}" destId="{324DB665-0378-42F7-B47B-31958CBC20EB}" srcOrd="0" destOrd="0" presId="urn:microsoft.com/office/officeart/2005/8/layout/hierarchy5"/>
    <dgm:cxn modelId="{FD3B5AE7-1625-4447-B0FE-3C96E5100158}" type="presOf" srcId="{5B1D7315-262F-4576-A2EB-B703486E9EB0}" destId="{0EB512F7-E016-4715-8009-84CEACE991F8}" srcOrd="1" destOrd="0" presId="urn:microsoft.com/office/officeart/2005/8/layout/hierarchy5"/>
    <dgm:cxn modelId="{964042CC-40F0-4569-8272-7D3ED6DC1907}" type="presOf" srcId="{8BC41262-79CB-41D0-BC96-8A37AF9FB491}" destId="{767DFA39-F328-4CAB-A350-A48D1AA1C376}" srcOrd="1" destOrd="0" presId="urn:microsoft.com/office/officeart/2005/8/layout/hierarchy5"/>
    <dgm:cxn modelId="{6CB29D18-B091-49B3-B7D9-362E28AB8781}" srcId="{63CB2D90-5300-4A1B-AEF7-FCE9DD09E31E}" destId="{BA45C634-376B-4F8B-91A7-D1CFDF669962}" srcOrd="1" destOrd="0" parTransId="{8BC41262-79CB-41D0-BC96-8A37AF9FB491}" sibTransId="{89CF0B94-8B7C-48D3-A570-3361E67B3113}"/>
    <dgm:cxn modelId="{89FF7453-E220-4347-B9B4-38C728FC4249}" srcId="{63CB2D90-5300-4A1B-AEF7-FCE9DD09E31E}" destId="{DF1EF568-FD83-443F-A542-A65A14210BA8}" srcOrd="0" destOrd="0" parTransId="{5B1D7315-262F-4576-A2EB-B703486E9EB0}" sibTransId="{1B46853E-B6E8-4CDF-B608-604306F616E7}"/>
    <dgm:cxn modelId="{94B78877-6CB9-4F5B-A117-14642C67DBC3}" type="presOf" srcId="{B751A99D-9DDD-4EAE-BF76-5D5A4BDD02E6}" destId="{5F897653-BF40-4CC3-861F-757965201543}" srcOrd="0" destOrd="0" presId="urn:microsoft.com/office/officeart/2005/8/layout/hierarchy5"/>
    <dgm:cxn modelId="{7F54EBFF-E5B1-4C02-B125-80E66D8092B2}" type="presParOf" srcId="{7F235A7F-AC72-4EA2-9D62-C628356C65D4}" destId="{EF6E9A8F-8146-4C3F-B393-24656F778B99}" srcOrd="0" destOrd="0" presId="urn:microsoft.com/office/officeart/2005/8/layout/hierarchy5"/>
    <dgm:cxn modelId="{9C9882A3-56CA-42C0-8763-C5D92BD9D065}" type="presParOf" srcId="{EF6E9A8F-8146-4C3F-B393-24656F778B99}" destId="{5FA3BCC0-22EB-41A3-9AE4-D5B0CF59E1E4}" srcOrd="0" destOrd="0" presId="urn:microsoft.com/office/officeart/2005/8/layout/hierarchy5"/>
    <dgm:cxn modelId="{17E600F2-26B6-40DB-B008-7ED830B279CE}" type="presParOf" srcId="{5FA3BCC0-22EB-41A3-9AE4-D5B0CF59E1E4}" destId="{A262E58B-7F0E-4A3E-95B3-7FFCC12BE329}" srcOrd="0" destOrd="0" presId="urn:microsoft.com/office/officeart/2005/8/layout/hierarchy5"/>
    <dgm:cxn modelId="{02DFB2E9-B3EE-45A5-968C-166164C2B4F4}" type="presParOf" srcId="{A262E58B-7F0E-4A3E-95B3-7FFCC12BE329}" destId="{EB11D6D9-8ECE-4BBF-BB32-C0612AF9BFC1}" srcOrd="0" destOrd="0" presId="urn:microsoft.com/office/officeart/2005/8/layout/hierarchy5"/>
    <dgm:cxn modelId="{BD7FF8CD-7248-419B-B195-0E0A36E87797}" type="presParOf" srcId="{A262E58B-7F0E-4A3E-95B3-7FFCC12BE329}" destId="{653D0AD1-31A2-41F7-AFF0-6610EA82407B}" srcOrd="1" destOrd="0" presId="urn:microsoft.com/office/officeart/2005/8/layout/hierarchy5"/>
    <dgm:cxn modelId="{3896ED36-43FC-4CD4-9C5A-E34A61FA93C7}" type="presParOf" srcId="{653D0AD1-31A2-41F7-AFF0-6610EA82407B}" destId="{324DB665-0378-42F7-B47B-31958CBC20EB}" srcOrd="0" destOrd="0" presId="urn:microsoft.com/office/officeart/2005/8/layout/hierarchy5"/>
    <dgm:cxn modelId="{2575F037-B149-493B-B56A-8A5C8F0B3414}" type="presParOf" srcId="{324DB665-0378-42F7-B47B-31958CBC20EB}" destId="{0EB512F7-E016-4715-8009-84CEACE991F8}" srcOrd="0" destOrd="0" presId="urn:microsoft.com/office/officeart/2005/8/layout/hierarchy5"/>
    <dgm:cxn modelId="{9DD0D37A-535E-4DE5-ABE4-281052C30EE9}" type="presParOf" srcId="{653D0AD1-31A2-41F7-AFF0-6610EA82407B}" destId="{D7E0FD67-7CD2-4608-906A-2AF891E0665C}" srcOrd="1" destOrd="0" presId="urn:microsoft.com/office/officeart/2005/8/layout/hierarchy5"/>
    <dgm:cxn modelId="{8537A5EB-41B1-495A-B589-14809207EEDD}" type="presParOf" srcId="{D7E0FD67-7CD2-4608-906A-2AF891E0665C}" destId="{AC26AEB7-5EB4-4126-82E4-575928E8FCB6}" srcOrd="0" destOrd="0" presId="urn:microsoft.com/office/officeart/2005/8/layout/hierarchy5"/>
    <dgm:cxn modelId="{161BCC19-6577-460A-8910-57348806F513}" type="presParOf" srcId="{D7E0FD67-7CD2-4608-906A-2AF891E0665C}" destId="{989FEF0A-86C8-4AFC-BB76-1F7E79AEC229}" srcOrd="1" destOrd="0" presId="urn:microsoft.com/office/officeart/2005/8/layout/hierarchy5"/>
    <dgm:cxn modelId="{3A724C83-D558-46DF-94DE-67E951C46163}" type="presParOf" srcId="{653D0AD1-31A2-41F7-AFF0-6610EA82407B}" destId="{D9D9E400-166A-4C44-BB97-C3A68744CAB9}" srcOrd="2" destOrd="0" presId="urn:microsoft.com/office/officeart/2005/8/layout/hierarchy5"/>
    <dgm:cxn modelId="{D288F4D1-693D-406C-8FBB-5CFB1B41C50A}" type="presParOf" srcId="{D9D9E400-166A-4C44-BB97-C3A68744CAB9}" destId="{767DFA39-F328-4CAB-A350-A48D1AA1C376}" srcOrd="0" destOrd="0" presId="urn:microsoft.com/office/officeart/2005/8/layout/hierarchy5"/>
    <dgm:cxn modelId="{E67B3F14-E9B7-472A-AC90-32C0B88F2E3F}" type="presParOf" srcId="{653D0AD1-31A2-41F7-AFF0-6610EA82407B}" destId="{7F71B5DD-5FE8-4D7D-AD13-43662FBD81A4}" srcOrd="3" destOrd="0" presId="urn:microsoft.com/office/officeart/2005/8/layout/hierarchy5"/>
    <dgm:cxn modelId="{F6B45E5C-BB1B-4138-9AAB-3EC1C0D5D4D0}" type="presParOf" srcId="{7F71B5DD-5FE8-4D7D-AD13-43662FBD81A4}" destId="{81227836-4D11-496A-8B8B-A20B479B671C}" srcOrd="0" destOrd="0" presId="urn:microsoft.com/office/officeart/2005/8/layout/hierarchy5"/>
    <dgm:cxn modelId="{F5847269-AE9E-46B0-A83A-11A8FFBAF669}" type="presParOf" srcId="{7F71B5DD-5FE8-4D7D-AD13-43662FBD81A4}" destId="{3ED7F92A-2E41-47F2-8258-1419F21EC987}" srcOrd="1" destOrd="0" presId="urn:microsoft.com/office/officeart/2005/8/layout/hierarchy5"/>
    <dgm:cxn modelId="{CADCDA38-8A6B-4ED0-9D34-520DF211C2C5}" type="presParOf" srcId="{653D0AD1-31A2-41F7-AFF0-6610EA82407B}" destId="{5F897653-BF40-4CC3-861F-757965201543}" srcOrd="4" destOrd="0" presId="urn:microsoft.com/office/officeart/2005/8/layout/hierarchy5"/>
    <dgm:cxn modelId="{866BF394-9716-47F0-AC34-DB0E4A6A8FC2}" type="presParOf" srcId="{5F897653-BF40-4CC3-861F-757965201543}" destId="{748B64F6-DB41-43EB-AFA2-722BCCC2A1E6}" srcOrd="0" destOrd="0" presId="urn:microsoft.com/office/officeart/2005/8/layout/hierarchy5"/>
    <dgm:cxn modelId="{16E292A7-B18C-4F26-A540-394416B099FC}" type="presParOf" srcId="{653D0AD1-31A2-41F7-AFF0-6610EA82407B}" destId="{BFFDCF04-2715-40EF-B33A-FD9EDAFFC96C}" srcOrd="5" destOrd="0" presId="urn:microsoft.com/office/officeart/2005/8/layout/hierarchy5"/>
    <dgm:cxn modelId="{7773B10F-A11E-43E2-BB4D-B9097FF7DD86}" type="presParOf" srcId="{BFFDCF04-2715-40EF-B33A-FD9EDAFFC96C}" destId="{7DEBB184-0309-4636-BDCE-838D63F9EAE0}" srcOrd="0" destOrd="0" presId="urn:microsoft.com/office/officeart/2005/8/layout/hierarchy5"/>
    <dgm:cxn modelId="{B42B9E62-4B21-4543-B7C3-9D9879624EDC}" type="presParOf" srcId="{BFFDCF04-2715-40EF-B33A-FD9EDAFFC96C}" destId="{ACE725C7-2F72-471B-965E-D92BC1FEF37F}" srcOrd="1" destOrd="0" presId="urn:microsoft.com/office/officeart/2005/8/layout/hierarchy5"/>
    <dgm:cxn modelId="{C8748DEF-C520-4357-B929-45391E4F0DE1}" type="presParOf" srcId="{7F235A7F-AC72-4EA2-9D62-C628356C65D4}" destId="{81267C5C-9D3F-4F69-A53F-D849431C5F3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352183D3-99F1-4718-AAFA-B2D5D15FF3DE}"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0B8DB-170E-48D4-94C7-04B1D74F4E37}" type="doc">
      <dgm:prSet loTypeId="urn:microsoft.com/office/officeart/2005/8/layout/cycle7" loCatId="cycle" qsTypeId="urn:microsoft.com/office/officeart/2005/8/quickstyle/3d2" qsCatId="3D" csTypeId="urn:microsoft.com/office/officeart/2005/8/colors/accent1_4" csCatId="accent1" phldr="1"/>
      <dgm:spPr/>
      <dgm:t>
        <a:bodyPr/>
        <a:lstStyle/>
        <a:p>
          <a:endParaRPr lang="es-MX"/>
        </a:p>
      </dgm:t>
    </dgm:pt>
    <dgm:pt modelId="{0816B351-2D70-426A-82E3-4D7FC2A1A2E7}">
      <dgm:prSet phldrT="[Texto]" custT="1"/>
      <dgm:spPr/>
      <dgm:t>
        <a:bodyPr/>
        <a:lstStyle/>
        <a:p>
          <a:pPr algn="ctr"/>
          <a:r>
            <a:rPr lang="es-MX" sz="2800" b="1" dirty="0" smtClean="0"/>
            <a:t>OBJETIVO</a:t>
          </a:r>
          <a:endParaRPr lang="es-MX" sz="2800" b="1" dirty="0"/>
        </a:p>
      </dgm:t>
    </dgm:pt>
    <dgm:pt modelId="{0405CD29-F00A-4AC0-8E8C-97F270DF22EE}" type="parTrans" cxnId="{62E7F25E-1D57-4655-AFCF-9D0BAD9C146D}">
      <dgm:prSet/>
      <dgm:spPr/>
      <dgm:t>
        <a:bodyPr/>
        <a:lstStyle/>
        <a:p>
          <a:endParaRPr lang="es-MX"/>
        </a:p>
      </dgm:t>
    </dgm:pt>
    <dgm:pt modelId="{22E34CBA-E9C8-41C7-8CB8-0DE7302FEE17}" type="sibTrans" cxnId="{62E7F25E-1D57-4655-AFCF-9D0BAD9C146D}">
      <dgm:prSet/>
      <dgm:spPr>
        <a:solidFill>
          <a:srgbClr val="FF0000"/>
        </a:solidFill>
      </dgm:spPr>
      <dgm:t>
        <a:bodyPr/>
        <a:lstStyle/>
        <a:p>
          <a:endParaRPr lang="es-MX"/>
        </a:p>
      </dgm:t>
    </dgm:pt>
    <dgm:pt modelId="{211F3A72-4838-4594-BD90-157DE831AC79}">
      <dgm:prSet phldrT="[Texto]" custT="1"/>
      <dgm:spPr/>
      <dgm:t>
        <a:bodyPr/>
        <a:lstStyle/>
        <a:p>
          <a:pPr algn="ctr"/>
          <a:r>
            <a:rPr lang="es-MX" sz="2800" b="1" dirty="0" smtClean="0"/>
            <a:t>SNA</a:t>
          </a:r>
          <a:endParaRPr lang="es-MX" sz="2800" b="1" dirty="0"/>
        </a:p>
      </dgm:t>
    </dgm:pt>
    <dgm:pt modelId="{33F7AA52-6793-45E0-9473-E0838BAA3207}" type="parTrans" cxnId="{170EB7CD-DB20-4FDA-867E-341B16CAEBC0}">
      <dgm:prSet/>
      <dgm:spPr/>
      <dgm:t>
        <a:bodyPr/>
        <a:lstStyle/>
        <a:p>
          <a:endParaRPr lang="es-MX"/>
        </a:p>
      </dgm:t>
    </dgm:pt>
    <dgm:pt modelId="{AD210FDD-78B7-4C4B-B8D9-9A68B4E10195}" type="sibTrans" cxnId="{170EB7CD-DB20-4FDA-867E-341B16CAEBC0}">
      <dgm:prSet/>
      <dgm:spPr>
        <a:solidFill>
          <a:srgbClr val="00FF00"/>
        </a:solidFill>
      </dgm:spPr>
      <dgm:t>
        <a:bodyPr/>
        <a:lstStyle/>
        <a:p>
          <a:endParaRPr lang="es-MX"/>
        </a:p>
      </dgm:t>
    </dgm:pt>
    <dgm:pt modelId="{6C31ED17-3C3B-4F2B-9F63-46D382D834B4}">
      <dgm:prSet phldrT="[Texto]" custT="1"/>
      <dgm:spPr/>
      <dgm:t>
        <a:bodyPr/>
        <a:lstStyle/>
        <a:p>
          <a:pPr algn="just"/>
          <a:r>
            <a:rPr lang="es-MX" sz="2800" b="1" dirty="0" smtClean="0"/>
            <a:t>COORDINAR A LAS AUTORIDADES DE LOS 3 ÓRDENES DE GOBIERNO</a:t>
          </a:r>
          <a:endParaRPr lang="es-MX" sz="2800" b="1" dirty="0"/>
        </a:p>
      </dgm:t>
    </dgm:pt>
    <dgm:pt modelId="{CD79E4C9-F15E-4284-A3A2-16E5741302BE}" type="parTrans" cxnId="{0B92BDF7-8D1F-4028-B797-FA56003A6655}">
      <dgm:prSet/>
      <dgm:spPr/>
      <dgm:t>
        <a:bodyPr/>
        <a:lstStyle/>
        <a:p>
          <a:endParaRPr lang="es-MX"/>
        </a:p>
      </dgm:t>
    </dgm:pt>
    <dgm:pt modelId="{A2E16DFA-96AE-470B-A49D-5B9A923892F0}" type="sibTrans" cxnId="{0B92BDF7-8D1F-4028-B797-FA56003A6655}">
      <dgm:prSet/>
      <dgm:spPr>
        <a:solidFill>
          <a:srgbClr val="FFFF00"/>
        </a:solidFill>
      </dgm:spPr>
      <dgm:t>
        <a:bodyPr/>
        <a:lstStyle/>
        <a:p>
          <a:endParaRPr lang="es-MX"/>
        </a:p>
      </dgm:t>
    </dgm:pt>
    <dgm:pt modelId="{0F5179C4-DDE9-4650-B0EF-4EE3807A6422}" type="pres">
      <dgm:prSet presAssocID="{0C20B8DB-170E-48D4-94C7-04B1D74F4E37}" presName="Name0" presStyleCnt="0">
        <dgm:presLayoutVars>
          <dgm:dir/>
          <dgm:resizeHandles val="exact"/>
        </dgm:presLayoutVars>
      </dgm:prSet>
      <dgm:spPr/>
      <dgm:t>
        <a:bodyPr/>
        <a:lstStyle/>
        <a:p>
          <a:endParaRPr lang="es-MX"/>
        </a:p>
      </dgm:t>
    </dgm:pt>
    <dgm:pt modelId="{8E82CD92-83EF-46E3-A353-C6E519FF152D}" type="pres">
      <dgm:prSet presAssocID="{211F3A72-4838-4594-BD90-157DE831AC79}" presName="node" presStyleLbl="node1" presStyleIdx="0" presStyleCnt="3" custScaleY="50344" custRadScaleRad="91626" custRadScaleInc="3628">
        <dgm:presLayoutVars>
          <dgm:bulletEnabled val="1"/>
        </dgm:presLayoutVars>
      </dgm:prSet>
      <dgm:spPr/>
      <dgm:t>
        <a:bodyPr/>
        <a:lstStyle/>
        <a:p>
          <a:endParaRPr lang="es-MX"/>
        </a:p>
      </dgm:t>
    </dgm:pt>
    <dgm:pt modelId="{A4B8D392-054F-4BFC-858E-A447305DCDB5}" type="pres">
      <dgm:prSet presAssocID="{AD210FDD-78B7-4C4B-B8D9-9A68B4E10195}" presName="sibTrans" presStyleLbl="sibTrans2D1" presStyleIdx="0" presStyleCnt="3"/>
      <dgm:spPr/>
      <dgm:t>
        <a:bodyPr/>
        <a:lstStyle/>
        <a:p>
          <a:endParaRPr lang="es-MX"/>
        </a:p>
      </dgm:t>
    </dgm:pt>
    <dgm:pt modelId="{D71382D1-E6E4-4A44-9C7D-2E85A2922A5A}" type="pres">
      <dgm:prSet presAssocID="{AD210FDD-78B7-4C4B-B8D9-9A68B4E10195}" presName="connectorText" presStyleLbl="sibTrans2D1" presStyleIdx="0" presStyleCnt="3"/>
      <dgm:spPr/>
      <dgm:t>
        <a:bodyPr/>
        <a:lstStyle/>
        <a:p>
          <a:endParaRPr lang="es-MX"/>
        </a:p>
      </dgm:t>
    </dgm:pt>
    <dgm:pt modelId="{CBDA0693-E9E1-4921-A8FE-13F1105C8E13}" type="pres">
      <dgm:prSet presAssocID="{0816B351-2D70-426A-82E3-4D7FC2A1A2E7}" presName="node" presStyleLbl="node1" presStyleIdx="1" presStyleCnt="3" custScaleX="73224" custScaleY="82306" custRadScaleRad="80373" custRadScaleInc="-45777">
        <dgm:presLayoutVars>
          <dgm:bulletEnabled val="1"/>
        </dgm:presLayoutVars>
      </dgm:prSet>
      <dgm:spPr/>
      <dgm:t>
        <a:bodyPr/>
        <a:lstStyle/>
        <a:p>
          <a:endParaRPr lang="es-MX"/>
        </a:p>
      </dgm:t>
    </dgm:pt>
    <dgm:pt modelId="{5E2A90F6-55B3-4782-B0E5-A62D1688E03A}" type="pres">
      <dgm:prSet presAssocID="{22E34CBA-E9C8-41C7-8CB8-0DE7302FEE17}" presName="sibTrans" presStyleLbl="sibTrans2D1" presStyleIdx="1" presStyleCnt="3" custAng="192593" custScaleX="95819" custScaleY="92935"/>
      <dgm:spPr/>
      <dgm:t>
        <a:bodyPr/>
        <a:lstStyle/>
        <a:p>
          <a:endParaRPr lang="es-MX"/>
        </a:p>
      </dgm:t>
    </dgm:pt>
    <dgm:pt modelId="{BC9CB26D-3B63-4BDF-975E-F5999D20E276}" type="pres">
      <dgm:prSet presAssocID="{22E34CBA-E9C8-41C7-8CB8-0DE7302FEE17}" presName="connectorText" presStyleLbl="sibTrans2D1" presStyleIdx="1" presStyleCnt="3"/>
      <dgm:spPr/>
      <dgm:t>
        <a:bodyPr/>
        <a:lstStyle/>
        <a:p>
          <a:endParaRPr lang="es-MX"/>
        </a:p>
      </dgm:t>
    </dgm:pt>
    <dgm:pt modelId="{EA23D3F7-E899-443E-9860-5BF0F604AAD3}" type="pres">
      <dgm:prSet presAssocID="{6C31ED17-3C3B-4F2B-9F63-46D382D834B4}" presName="node" presStyleLbl="node1" presStyleIdx="2" presStyleCnt="3" custScaleX="125121" custScaleY="176947" custRadScaleRad="87715" custRadScaleInc="35881">
        <dgm:presLayoutVars>
          <dgm:bulletEnabled val="1"/>
        </dgm:presLayoutVars>
      </dgm:prSet>
      <dgm:spPr/>
      <dgm:t>
        <a:bodyPr/>
        <a:lstStyle/>
        <a:p>
          <a:endParaRPr lang="es-MX"/>
        </a:p>
      </dgm:t>
    </dgm:pt>
    <dgm:pt modelId="{18309A93-0EED-4742-868A-881D4C717A54}" type="pres">
      <dgm:prSet presAssocID="{A2E16DFA-96AE-470B-A49D-5B9A923892F0}" presName="sibTrans" presStyleLbl="sibTrans2D1" presStyleIdx="2" presStyleCnt="3"/>
      <dgm:spPr/>
      <dgm:t>
        <a:bodyPr/>
        <a:lstStyle/>
        <a:p>
          <a:endParaRPr lang="es-MX"/>
        </a:p>
      </dgm:t>
    </dgm:pt>
    <dgm:pt modelId="{2739738A-2AB0-4B3E-B437-A1EB43154CFD}" type="pres">
      <dgm:prSet presAssocID="{A2E16DFA-96AE-470B-A49D-5B9A923892F0}" presName="connectorText" presStyleLbl="sibTrans2D1" presStyleIdx="2" presStyleCnt="3"/>
      <dgm:spPr/>
      <dgm:t>
        <a:bodyPr/>
        <a:lstStyle/>
        <a:p>
          <a:endParaRPr lang="es-MX"/>
        </a:p>
      </dgm:t>
    </dgm:pt>
  </dgm:ptLst>
  <dgm:cxnLst>
    <dgm:cxn modelId="{559932D6-7B46-4D96-A26D-BCFE008B19C7}" type="presOf" srcId="{AD210FDD-78B7-4C4B-B8D9-9A68B4E10195}" destId="{A4B8D392-054F-4BFC-858E-A447305DCDB5}" srcOrd="0" destOrd="0" presId="urn:microsoft.com/office/officeart/2005/8/layout/cycle7"/>
    <dgm:cxn modelId="{0B7A52C6-A5E7-428C-8425-B7685D2CEA45}" type="presOf" srcId="{6C31ED17-3C3B-4F2B-9F63-46D382D834B4}" destId="{EA23D3F7-E899-443E-9860-5BF0F604AAD3}" srcOrd="0" destOrd="0" presId="urn:microsoft.com/office/officeart/2005/8/layout/cycle7"/>
    <dgm:cxn modelId="{62E7F25E-1D57-4655-AFCF-9D0BAD9C146D}" srcId="{0C20B8DB-170E-48D4-94C7-04B1D74F4E37}" destId="{0816B351-2D70-426A-82E3-4D7FC2A1A2E7}" srcOrd="1" destOrd="0" parTransId="{0405CD29-F00A-4AC0-8E8C-97F270DF22EE}" sibTransId="{22E34CBA-E9C8-41C7-8CB8-0DE7302FEE17}"/>
    <dgm:cxn modelId="{A31EE33A-5DCC-4A46-9AFD-D41A200DBD7F}" type="presOf" srcId="{A2E16DFA-96AE-470B-A49D-5B9A923892F0}" destId="{2739738A-2AB0-4B3E-B437-A1EB43154CFD}" srcOrd="1" destOrd="0" presId="urn:microsoft.com/office/officeart/2005/8/layout/cycle7"/>
    <dgm:cxn modelId="{170EB7CD-DB20-4FDA-867E-341B16CAEBC0}" srcId="{0C20B8DB-170E-48D4-94C7-04B1D74F4E37}" destId="{211F3A72-4838-4594-BD90-157DE831AC79}" srcOrd="0" destOrd="0" parTransId="{33F7AA52-6793-45E0-9473-E0838BAA3207}" sibTransId="{AD210FDD-78B7-4C4B-B8D9-9A68B4E10195}"/>
    <dgm:cxn modelId="{0B92BDF7-8D1F-4028-B797-FA56003A6655}" srcId="{0C20B8DB-170E-48D4-94C7-04B1D74F4E37}" destId="{6C31ED17-3C3B-4F2B-9F63-46D382D834B4}" srcOrd="2" destOrd="0" parTransId="{CD79E4C9-F15E-4284-A3A2-16E5741302BE}" sibTransId="{A2E16DFA-96AE-470B-A49D-5B9A923892F0}"/>
    <dgm:cxn modelId="{030C2C85-5DCB-4251-ACE9-80F01DFB4D93}" type="presOf" srcId="{0C20B8DB-170E-48D4-94C7-04B1D74F4E37}" destId="{0F5179C4-DDE9-4650-B0EF-4EE3807A6422}" srcOrd="0" destOrd="0" presId="urn:microsoft.com/office/officeart/2005/8/layout/cycle7"/>
    <dgm:cxn modelId="{841257C4-D19B-457F-B4FE-1ADE5EEB107B}" type="presOf" srcId="{22E34CBA-E9C8-41C7-8CB8-0DE7302FEE17}" destId="{5E2A90F6-55B3-4782-B0E5-A62D1688E03A}" srcOrd="0" destOrd="0" presId="urn:microsoft.com/office/officeart/2005/8/layout/cycle7"/>
    <dgm:cxn modelId="{9CE640BB-3940-496B-8777-CB9AD09F24B1}" type="presOf" srcId="{AD210FDD-78B7-4C4B-B8D9-9A68B4E10195}" destId="{D71382D1-E6E4-4A44-9C7D-2E85A2922A5A}" srcOrd="1" destOrd="0" presId="urn:microsoft.com/office/officeart/2005/8/layout/cycle7"/>
    <dgm:cxn modelId="{1EECA735-0F0D-47C4-9370-966A2B27B279}" type="presOf" srcId="{0816B351-2D70-426A-82E3-4D7FC2A1A2E7}" destId="{CBDA0693-E9E1-4921-A8FE-13F1105C8E13}" srcOrd="0" destOrd="0" presId="urn:microsoft.com/office/officeart/2005/8/layout/cycle7"/>
    <dgm:cxn modelId="{7A7881BC-B32A-49CB-A7DF-2ECEA52B00CE}" type="presOf" srcId="{211F3A72-4838-4594-BD90-157DE831AC79}" destId="{8E82CD92-83EF-46E3-A353-C6E519FF152D}" srcOrd="0" destOrd="0" presId="urn:microsoft.com/office/officeart/2005/8/layout/cycle7"/>
    <dgm:cxn modelId="{650DE3D8-2CD3-4A78-8E6C-BEFDE0F10070}" type="presOf" srcId="{A2E16DFA-96AE-470B-A49D-5B9A923892F0}" destId="{18309A93-0EED-4742-868A-881D4C717A54}" srcOrd="0" destOrd="0" presId="urn:microsoft.com/office/officeart/2005/8/layout/cycle7"/>
    <dgm:cxn modelId="{44F32F88-D029-448E-81AB-6A06DBF5A5BC}" type="presOf" srcId="{22E34CBA-E9C8-41C7-8CB8-0DE7302FEE17}" destId="{BC9CB26D-3B63-4BDF-975E-F5999D20E276}" srcOrd="1" destOrd="0" presId="urn:microsoft.com/office/officeart/2005/8/layout/cycle7"/>
    <dgm:cxn modelId="{72487091-FFB5-4FB5-A7F3-5BDAA9927394}" type="presParOf" srcId="{0F5179C4-DDE9-4650-B0EF-4EE3807A6422}" destId="{8E82CD92-83EF-46E3-A353-C6E519FF152D}" srcOrd="0" destOrd="0" presId="urn:microsoft.com/office/officeart/2005/8/layout/cycle7"/>
    <dgm:cxn modelId="{EA1B510F-9A4F-4CF3-B049-7BA2DC1C12E6}" type="presParOf" srcId="{0F5179C4-DDE9-4650-B0EF-4EE3807A6422}" destId="{A4B8D392-054F-4BFC-858E-A447305DCDB5}" srcOrd="1" destOrd="0" presId="urn:microsoft.com/office/officeart/2005/8/layout/cycle7"/>
    <dgm:cxn modelId="{FD1806D3-6D10-4CE6-8900-0A6EB699FBAD}" type="presParOf" srcId="{A4B8D392-054F-4BFC-858E-A447305DCDB5}" destId="{D71382D1-E6E4-4A44-9C7D-2E85A2922A5A}" srcOrd="0" destOrd="0" presId="urn:microsoft.com/office/officeart/2005/8/layout/cycle7"/>
    <dgm:cxn modelId="{4BF24237-B90F-4943-84B4-9895E2A4F4A2}" type="presParOf" srcId="{0F5179C4-DDE9-4650-B0EF-4EE3807A6422}" destId="{CBDA0693-E9E1-4921-A8FE-13F1105C8E13}" srcOrd="2" destOrd="0" presId="urn:microsoft.com/office/officeart/2005/8/layout/cycle7"/>
    <dgm:cxn modelId="{FED1DADF-8756-45B1-A98B-E946150243A7}" type="presParOf" srcId="{0F5179C4-DDE9-4650-B0EF-4EE3807A6422}" destId="{5E2A90F6-55B3-4782-B0E5-A62D1688E03A}" srcOrd="3" destOrd="0" presId="urn:microsoft.com/office/officeart/2005/8/layout/cycle7"/>
    <dgm:cxn modelId="{B4099FFA-1617-4AEE-9B14-358016EC3B48}" type="presParOf" srcId="{5E2A90F6-55B3-4782-B0E5-A62D1688E03A}" destId="{BC9CB26D-3B63-4BDF-975E-F5999D20E276}" srcOrd="0" destOrd="0" presId="urn:microsoft.com/office/officeart/2005/8/layout/cycle7"/>
    <dgm:cxn modelId="{A08C562A-6F21-4B83-9C58-DC9BAB82D6D3}" type="presParOf" srcId="{0F5179C4-DDE9-4650-B0EF-4EE3807A6422}" destId="{EA23D3F7-E899-443E-9860-5BF0F604AAD3}" srcOrd="4" destOrd="0" presId="urn:microsoft.com/office/officeart/2005/8/layout/cycle7"/>
    <dgm:cxn modelId="{9444FECD-5B91-4267-A72F-D46434C4FE2C}" type="presParOf" srcId="{0F5179C4-DDE9-4650-B0EF-4EE3807A6422}" destId="{18309A93-0EED-4742-868A-881D4C717A54}" srcOrd="5" destOrd="0" presId="urn:microsoft.com/office/officeart/2005/8/layout/cycle7"/>
    <dgm:cxn modelId="{6E580835-9C85-4F02-9AE8-0C3003463AD1}" type="presParOf" srcId="{18309A93-0EED-4742-868A-881D4C717A54}" destId="{2739738A-2AB0-4B3E-B437-A1EB43154CF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C20B8DB-170E-48D4-94C7-04B1D74F4E37}" type="doc">
      <dgm:prSet loTypeId="urn:microsoft.com/office/officeart/2005/8/layout/radial5" loCatId="cycle" qsTypeId="urn:microsoft.com/office/officeart/2005/8/quickstyle/3d2" qsCatId="3D" csTypeId="urn:microsoft.com/office/officeart/2005/8/colors/colorful2" csCatId="colorful" phldr="1"/>
      <dgm:spPr/>
      <dgm:t>
        <a:bodyPr/>
        <a:lstStyle/>
        <a:p>
          <a:endParaRPr lang="es-MX"/>
        </a:p>
      </dgm:t>
    </dgm:pt>
    <dgm:pt modelId="{63CB2D90-5300-4A1B-AEF7-FCE9DD09E31E}">
      <dgm:prSet phldrT="[Texto]" custT="1"/>
      <dgm:spPr/>
      <dgm:t>
        <a:bodyPr/>
        <a:lstStyle/>
        <a:p>
          <a:pPr algn="ctr"/>
          <a:r>
            <a:rPr lang="es-MX" sz="1800" b="1" dirty="0" smtClean="0"/>
            <a:t>ÓRGANO DE GOBIERNO DE LA SECRETARÍA EJECUTIVA </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5168B677-E112-40A4-96F6-68BA0EA002A1}">
      <dgm:prSet phldrT="[Texto]" custT="1"/>
      <dgm:spPr/>
      <dgm:t>
        <a:bodyPr/>
        <a:lstStyle/>
        <a:p>
          <a:pPr algn="ctr"/>
          <a:r>
            <a:rPr lang="es-MX" sz="1800" b="1" dirty="0" smtClean="0"/>
            <a:t>INTEGRADO POR </a:t>
          </a:r>
        </a:p>
        <a:p>
          <a:pPr algn="ctr"/>
          <a:r>
            <a:rPr lang="es-MX" sz="1800" b="1" dirty="0" smtClean="0"/>
            <a:t>7 MIEMBROS </a:t>
          </a:r>
        </a:p>
        <a:p>
          <a:pPr algn="ctr"/>
          <a:r>
            <a:rPr lang="es-MX" sz="1800" b="1" dirty="0" smtClean="0"/>
            <a:t>DEL CC</a:t>
          </a:r>
          <a:endParaRPr lang="es-MX" sz="1800" b="1" dirty="0"/>
        </a:p>
      </dgm:t>
    </dgm:pt>
    <dgm:pt modelId="{2B3D24AF-6F83-4644-A986-B86A2E331F2C}" type="parTrans" cxnId="{48968B0D-9B06-491B-9200-98A071E033F5}">
      <dgm:prSet/>
      <dgm:spPr/>
      <dgm:t>
        <a:bodyPr/>
        <a:lstStyle/>
        <a:p>
          <a:endParaRPr lang="es-MX"/>
        </a:p>
      </dgm:t>
    </dgm:pt>
    <dgm:pt modelId="{FCEAE049-6BA5-4575-916E-C56DE5162660}" type="sibTrans" cxnId="{48968B0D-9B06-491B-9200-98A071E033F5}">
      <dgm:prSet/>
      <dgm:spPr/>
      <dgm:t>
        <a:bodyPr/>
        <a:lstStyle/>
        <a:p>
          <a:endParaRPr lang="es-MX"/>
        </a:p>
      </dgm:t>
    </dgm:pt>
    <dgm:pt modelId="{989FCCF0-1E4B-4B97-97F2-4A321FBBF5F3}">
      <dgm:prSet phldrT="[Texto]" custT="1"/>
      <dgm:spPr/>
      <dgm:t>
        <a:bodyPr/>
        <a:lstStyle/>
        <a:p>
          <a:pPr algn="ctr"/>
          <a:r>
            <a:rPr lang="es-MX" sz="1800" b="1" dirty="0" smtClean="0"/>
            <a:t>REALIZA LAS MISMAS FUNCIONES DE LOS ÓRGANOS DE GOBIERNO DE LAS PARAESTATALES </a:t>
          </a:r>
          <a:endParaRPr lang="es-MX" sz="1800" b="1" dirty="0"/>
        </a:p>
      </dgm:t>
    </dgm:pt>
    <dgm:pt modelId="{D33780A0-BAD4-4777-B3DE-0F9721D26473}" type="parTrans" cxnId="{ECCF7BA3-18D2-4A85-A93C-18F050BAB604}">
      <dgm:prSet/>
      <dgm:spPr/>
      <dgm:t>
        <a:bodyPr/>
        <a:lstStyle/>
        <a:p>
          <a:endParaRPr lang="es-MX"/>
        </a:p>
      </dgm:t>
    </dgm:pt>
    <dgm:pt modelId="{F316110C-EA85-42D5-ABB7-B48FCED2FB1D}" type="sibTrans" cxnId="{ECCF7BA3-18D2-4A85-A93C-18F050BAB604}">
      <dgm:prSet/>
      <dgm:spPr/>
      <dgm:t>
        <a:bodyPr/>
        <a:lstStyle/>
        <a:p>
          <a:endParaRPr lang="es-MX"/>
        </a:p>
      </dgm:t>
    </dgm:pt>
    <dgm:pt modelId="{861C97E8-DEEF-4186-AB6B-E7C975A575FA}">
      <dgm:prSet phldrT="[Texto]" custT="1"/>
      <dgm:spPr/>
      <dgm:t>
        <a:bodyPr/>
        <a:lstStyle/>
        <a:p>
          <a:pPr algn="ctr"/>
          <a:r>
            <a:rPr lang="es-MX" sz="1800" b="1" dirty="0" smtClean="0"/>
            <a:t>DESIGNA AL SECRETARIO TÉCNICO</a:t>
          </a:r>
          <a:endParaRPr lang="es-MX" sz="1800" b="1" dirty="0"/>
        </a:p>
      </dgm:t>
    </dgm:pt>
    <dgm:pt modelId="{C26E782D-F52A-425A-9DAB-074778D37E9F}" type="parTrans" cxnId="{85D70EB6-C40C-4C6A-9984-B82ED7473E72}">
      <dgm:prSet/>
      <dgm:spPr/>
      <dgm:t>
        <a:bodyPr/>
        <a:lstStyle/>
        <a:p>
          <a:endParaRPr lang="es-MX"/>
        </a:p>
      </dgm:t>
    </dgm:pt>
    <dgm:pt modelId="{E8D5142C-9D77-41FF-ADFA-BD38416825B3}" type="sibTrans" cxnId="{85D70EB6-C40C-4C6A-9984-B82ED7473E72}">
      <dgm:prSet/>
      <dgm:spPr/>
      <dgm:t>
        <a:bodyPr/>
        <a:lstStyle/>
        <a:p>
          <a:endParaRPr lang="es-MX"/>
        </a:p>
      </dgm:t>
    </dgm:pt>
    <dgm:pt modelId="{15EE4EC5-0CF0-40E1-9320-13204991866F}" type="pres">
      <dgm:prSet presAssocID="{0C20B8DB-170E-48D4-94C7-04B1D74F4E37}" presName="Name0" presStyleCnt="0">
        <dgm:presLayoutVars>
          <dgm:chMax val="1"/>
          <dgm:dir/>
          <dgm:animLvl val="ctr"/>
          <dgm:resizeHandles val="exact"/>
        </dgm:presLayoutVars>
      </dgm:prSet>
      <dgm:spPr/>
      <dgm:t>
        <a:bodyPr/>
        <a:lstStyle/>
        <a:p>
          <a:endParaRPr lang="es-MX"/>
        </a:p>
      </dgm:t>
    </dgm:pt>
    <dgm:pt modelId="{44E55905-8FE9-4149-A2A9-E4C11089388A}" type="pres">
      <dgm:prSet presAssocID="{63CB2D90-5300-4A1B-AEF7-FCE9DD09E31E}" presName="centerShape" presStyleLbl="node0" presStyleIdx="0" presStyleCnt="1" custScaleX="154229" custScaleY="140292" custLinFactNeighborX="6894" custLinFactNeighborY="13178"/>
      <dgm:spPr/>
      <dgm:t>
        <a:bodyPr/>
        <a:lstStyle/>
        <a:p>
          <a:endParaRPr lang="es-MX"/>
        </a:p>
      </dgm:t>
    </dgm:pt>
    <dgm:pt modelId="{680904E6-82B2-4C43-BE7A-0940F80F3CCA}" type="pres">
      <dgm:prSet presAssocID="{2B3D24AF-6F83-4644-A986-B86A2E331F2C}" presName="parTrans" presStyleLbl="sibTrans2D1" presStyleIdx="0" presStyleCnt="3"/>
      <dgm:spPr/>
      <dgm:t>
        <a:bodyPr/>
        <a:lstStyle/>
        <a:p>
          <a:endParaRPr lang="es-MX"/>
        </a:p>
      </dgm:t>
    </dgm:pt>
    <dgm:pt modelId="{0D69577E-DE51-40EC-8304-F1435FE9B5AF}" type="pres">
      <dgm:prSet presAssocID="{2B3D24AF-6F83-4644-A986-B86A2E331F2C}" presName="connectorText" presStyleLbl="sibTrans2D1" presStyleIdx="0" presStyleCnt="3"/>
      <dgm:spPr/>
      <dgm:t>
        <a:bodyPr/>
        <a:lstStyle/>
        <a:p>
          <a:endParaRPr lang="es-MX"/>
        </a:p>
      </dgm:t>
    </dgm:pt>
    <dgm:pt modelId="{F3503F83-BAA4-4FBD-90C7-FCA314BCE9E5}" type="pres">
      <dgm:prSet presAssocID="{5168B677-E112-40A4-96F6-68BA0EA002A1}" presName="node" presStyleLbl="node1" presStyleIdx="0" presStyleCnt="3" custScaleX="123669" custScaleY="107114" custRadScaleRad="93831" custRadScaleInc="-44780">
        <dgm:presLayoutVars>
          <dgm:bulletEnabled val="1"/>
        </dgm:presLayoutVars>
      </dgm:prSet>
      <dgm:spPr/>
      <dgm:t>
        <a:bodyPr/>
        <a:lstStyle/>
        <a:p>
          <a:endParaRPr lang="es-MX"/>
        </a:p>
      </dgm:t>
    </dgm:pt>
    <dgm:pt modelId="{62BBA317-1DE3-4FB2-B26A-8830BFD76480}" type="pres">
      <dgm:prSet presAssocID="{D33780A0-BAD4-4777-B3DE-0F9721D26473}" presName="parTrans" presStyleLbl="sibTrans2D1" presStyleIdx="1" presStyleCnt="3"/>
      <dgm:spPr/>
      <dgm:t>
        <a:bodyPr/>
        <a:lstStyle/>
        <a:p>
          <a:endParaRPr lang="es-MX"/>
        </a:p>
      </dgm:t>
    </dgm:pt>
    <dgm:pt modelId="{F4F1DFC8-EA2A-4061-B3E3-F23F30C94AFE}" type="pres">
      <dgm:prSet presAssocID="{D33780A0-BAD4-4777-B3DE-0F9721D26473}" presName="connectorText" presStyleLbl="sibTrans2D1" presStyleIdx="1" presStyleCnt="3"/>
      <dgm:spPr/>
      <dgm:t>
        <a:bodyPr/>
        <a:lstStyle/>
        <a:p>
          <a:endParaRPr lang="es-MX"/>
        </a:p>
      </dgm:t>
    </dgm:pt>
    <dgm:pt modelId="{BB729DD7-EC79-4D4E-9760-C5E6CA9E165C}" type="pres">
      <dgm:prSet presAssocID="{989FCCF0-1E4B-4B97-97F2-4A321FBBF5F3}" presName="node" presStyleLbl="node1" presStyleIdx="1" presStyleCnt="3" custScaleX="143272" custScaleY="142230" custRadScaleRad="115359" custRadScaleInc="-92284">
        <dgm:presLayoutVars>
          <dgm:bulletEnabled val="1"/>
        </dgm:presLayoutVars>
      </dgm:prSet>
      <dgm:spPr/>
      <dgm:t>
        <a:bodyPr/>
        <a:lstStyle/>
        <a:p>
          <a:endParaRPr lang="es-MX"/>
        </a:p>
      </dgm:t>
    </dgm:pt>
    <dgm:pt modelId="{E84285A7-AD48-413D-9704-3E648FE6ACCB}" type="pres">
      <dgm:prSet presAssocID="{C26E782D-F52A-425A-9DAB-074778D37E9F}" presName="parTrans" presStyleLbl="sibTrans2D1" presStyleIdx="2" presStyleCnt="3"/>
      <dgm:spPr/>
      <dgm:t>
        <a:bodyPr/>
        <a:lstStyle/>
        <a:p>
          <a:endParaRPr lang="es-MX"/>
        </a:p>
      </dgm:t>
    </dgm:pt>
    <dgm:pt modelId="{A0BED431-A441-44F5-BAE2-3D528BD6953F}" type="pres">
      <dgm:prSet presAssocID="{C26E782D-F52A-425A-9DAB-074778D37E9F}" presName="connectorText" presStyleLbl="sibTrans2D1" presStyleIdx="2" presStyleCnt="3"/>
      <dgm:spPr/>
      <dgm:t>
        <a:bodyPr/>
        <a:lstStyle/>
        <a:p>
          <a:endParaRPr lang="es-MX"/>
        </a:p>
      </dgm:t>
    </dgm:pt>
    <dgm:pt modelId="{AECD528C-EA58-4A20-AD1C-42913FD50C56}" type="pres">
      <dgm:prSet presAssocID="{861C97E8-DEEF-4186-AB6B-E7C975A575FA}" presName="node" presStyleLbl="node1" presStyleIdx="2" presStyleCnt="3" custScaleX="109020" custRadScaleRad="113253" custRadScaleInc="33664">
        <dgm:presLayoutVars>
          <dgm:bulletEnabled val="1"/>
        </dgm:presLayoutVars>
      </dgm:prSet>
      <dgm:spPr/>
      <dgm:t>
        <a:bodyPr/>
        <a:lstStyle/>
        <a:p>
          <a:endParaRPr lang="es-MX"/>
        </a:p>
      </dgm:t>
    </dgm:pt>
  </dgm:ptLst>
  <dgm:cxnLst>
    <dgm:cxn modelId="{93B5D162-FD99-44D0-A4A5-79E0AE6CCDCC}" type="presOf" srcId="{2B3D24AF-6F83-4644-A986-B86A2E331F2C}" destId="{0D69577E-DE51-40EC-8304-F1435FE9B5AF}" srcOrd="1" destOrd="0" presId="urn:microsoft.com/office/officeart/2005/8/layout/radial5"/>
    <dgm:cxn modelId="{E335E938-B600-400D-A0A0-3D426E04462C}" srcId="{0C20B8DB-170E-48D4-94C7-04B1D74F4E37}" destId="{63CB2D90-5300-4A1B-AEF7-FCE9DD09E31E}" srcOrd="0" destOrd="0" parTransId="{9294C19F-DB58-41F6-B2C0-B46668ACB845}" sibTransId="{F4CAD492-0198-4D2C-AE2B-B83268F407AB}"/>
    <dgm:cxn modelId="{C739F40B-347B-4DEB-B9F8-F6DAB8D9CA26}" type="presOf" srcId="{0C20B8DB-170E-48D4-94C7-04B1D74F4E37}" destId="{15EE4EC5-0CF0-40E1-9320-13204991866F}" srcOrd="0" destOrd="0" presId="urn:microsoft.com/office/officeart/2005/8/layout/radial5"/>
    <dgm:cxn modelId="{5F07C109-3099-49EA-97C0-D9E115752B99}" type="presOf" srcId="{63CB2D90-5300-4A1B-AEF7-FCE9DD09E31E}" destId="{44E55905-8FE9-4149-A2A9-E4C11089388A}" srcOrd="0" destOrd="0" presId="urn:microsoft.com/office/officeart/2005/8/layout/radial5"/>
    <dgm:cxn modelId="{24752A00-6B33-4889-B320-BF942EB4CBD9}" type="presOf" srcId="{2B3D24AF-6F83-4644-A986-B86A2E331F2C}" destId="{680904E6-82B2-4C43-BE7A-0940F80F3CCA}" srcOrd="0" destOrd="0" presId="urn:microsoft.com/office/officeart/2005/8/layout/radial5"/>
    <dgm:cxn modelId="{536591DB-3F99-4F99-AE7B-FCAE96D857AE}" type="presOf" srcId="{D33780A0-BAD4-4777-B3DE-0F9721D26473}" destId="{62BBA317-1DE3-4FB2-B26A-8830BFD76480}" srcOrd="0" destOrd="0" presId="urn:microsoft.com/office/officeart/2005/8/layout/radial5"/>
    <dgm:cxn modelId="{48968B0D-9B06-491B-9200-98A071E033F5}" srcId="{63CB2D90-5300-4A1B-AEF7-FCE9DD09E31E}" destId="{5168B677-E112-40A4-96F6-68BA0EA002A1}" srcOrd="0" destOrd="0" parTransId="{2B3D24AF-6F83-4644-A986-B86A2E331F2C}" sibTransId="{FCEAE049-6BA5-4575-916E-C56DE5162660}"/>
    <dgm:cxn modelId="{A25AF772-68DB-4AF8-8366-AF5C11BD09DE}" type="presOf" srcId="{C26E782D-F52A-425A-9DAB-074778D37E9F}" destId="{A0BED431-A441-44F5-BAE2-3D528BD6953F}" srcOrd="1" destOrd="0" presId="urn:microsoft.com/office/officeart/2005/8/layout/radial5"/>
    <dgm:cxn modelId="{ECCF7BA3-18D2-4A85-A93C-18F050BAB604}" srcId="{63CB2D90-5300-4A1B-AEF7-FCE9DD09E31E}" destId="{989FCCF0-1E4B-4B97-97F2-4A321FBBF5F3}" srcOrd="1" destOrd="0" parTransId="{D33780A0-BAD4-4777-B3DE-0F9721D26473}" sibTransId="{F316110C-EA85-42D5-ABB7-B48FCED2FB1D}"/>
    <dgm:cxn modelId="{79F7B819-3255-4615-9874-9C0E0BCBDEEF}" type="presOf" srcId="{D33780A0-BAD4-4777-B3DE-0F9721D26473}" destId="{F4F1DFC8-EA2A-4061-B3E3-F23F30C94AFE}" srcOrd="1" destOrd="0" presId="urn:microsoft.com/office/officeart/2005/8/layout/radial5"/>
    <dgm:cxn modelId="{40EA0CE8-A556-4736-A1A0-091EAC2E1641}" type="presOf" srcId="{5168B677-E112-40A4-96F6-68BA0EA002A1}" destId="{F3503F83-BAA4-4FBD-90C7-FCA314BCE9E5}" srcOrd="0" destOrd="0" presId="urn:microsoft.com/office/officeart/2005/8/layout/radial5"/>
    <dgm:cxn modelId="{0CD2232D-4914-4DA8-90A7-C337FD1FAEE2}" type="presOf" srcId="{C26E782D-F52A-425A-9DAB-074778D37E9F}" destId="{E84285A7-AD48-413D-9704-3E648FE6ACCB}" srcOrd="0" destOrd="0" presId="urn:microsoft.com/office/officeart/2005/8/layout/radial5"/>
    <dgm:cxn modelId="{85D70EB6-C40C-4C6A-9984-B82ED7473E72}" srcId="{63CB2D90-5300-4A1B-AEF7-FCE9DD09E31E}" destId="{861C97E8-DEEF-4186-AB6B-E7C975A575FA}" srcOrd="2" destOrd="0" parTransId="{C26E782D-F52A-425A-9DAB-074778D37E9F}" sibTransId="{E8D5142C-9D77-41FF-ADFA-BD38416825B3}"/>
    <dgm:cxn modelId="{A540B75B-742D-44F7-941F-69366248D69A}" type="presOf" srcId="{989FCCF0-1E4B-4B97-97F2-4A321FBBF5F3}" destId="{BB729DD7-EC79-4D4E-9760-C5E6CA9E165C}" srcOrd="0" destOrd="0" presId="urn:microsoft.com/office/officeart/2005/8/layout/radial5"/>
    <dgm:cxn modelId="{5A243B00-9DB9-457A-BBE0-CED6C0F455B9}" type="presOf" srcId="{861C97E8-DEEF-4186-AB6B-E7C975A575FA}" destId="{AECD528C-EA58-4A20-AD1C-42913FD50C56}" srcOrd="0" destOrd="0" presId="urn:microsoft.com/office/officeart/2005/8/layout/radial5"/>
    <dgm:cxn modelId="{A81088F6-72A7-4F7A-9919-671FEDDEC8FB}" type="presParOf" srcId="{15EE4EC5-0CF0-40E1-9320-13204991866F}" destId="{44E55905-8FE9-4149-A2A9-E4C11089388A}" srcOrd="0" destOrd="0" presId="urn:microsoft.com/office/officeart/2005/8/layout/radial5"/>
    <dgm:cxn modelId="{868FA058-8184-4D45-850A-ED22B880E4C0}" type="presParOf" srcId="{15EE4EC5-0CF0-40E1-9320-13204991866F}" destId="{680904E6-82B2-4C43-BE7A-0940F80F3CCA}" srcOrd="1" destOrd="0" presId="urn:microsoft.com/office/officeart/2005/8/layout/radial5"/>
    <dgm:cxn modelId="{49E2CDC6-6B46-4258-8956-C0A4D163643B}" type="presParOf" srcId="{680904E6-82B2-4C43-BE7A-0940F80F3CCA}" destId="{0D69577E-DE51-40EC-8304-F1435FE9B5AF}" srcOrd="0" destOrd="0" presId="urn:microsoft.com/office/officeart/2005/8/layout/radial5"/>
    <dgm:cxn modelId="{EB4A9519-7370-40D2-B161-66AB91897C8F}" type="presParOf" srcId="{15EE4EC5-0CF0-40E1-9320-13204991866F}" destId="{F3503F83-BAA4-4FBD-90C7-FCA314BCE9E5}" srcOrd="2" destOrd="0" presId="urn:microsoft.com/office/officeart/2005/8/layout/radial5"/>
    <dgm:cxn modelId="{AE6C923F-E4EB-4347-B860-1ED8408E94C1}" type="presParOf" srcId="{15EE4EC5-0CF0-40E1-9320-13204991866F}" destId="{62BBA317-1DE3-4FB2-B26A-8830BFD76480}" srcOrd="3" destOrd="0" presId="urn:microsoft.com/office/officeart/2005/8/layout/radial5"/>
    <dgm:cxn modelId="{CDAC3016-4C96-4328-8DFC-606562060EEF}" type="presParOf" srcId="{62BBA317-1DE3-4FB2-B26A-8830BFD76480}" destId="{F4F1DFC8-EA2A-4061-B3E3-F23F30C94AFE}" srcOrd="0" destOrd="0" presId="urn:microsoft.com/office/officeart/2005/8/layout/radial5"/>
    <dgm:cxn modelId="{6489C3C2-EBC8-4C05-98F5-C929CF7FD0D1}" type="presParOf" srcId="{15EE4EC5-0CF0-40E1-9320-13204991866F}" destId="{BB729DD7-EC79-4D4E-9760-C5E6CA9E165C}" srcOrd="4" destOrd="0" presId="urn:microsoft.com/office/officeart/2005/8/layout/radial5"/>
    <dgm:cxn modelId="{A944A2B8-08FA-4934-9B5F-991DC6261AF6}" type="presParOf" srcId="{15EE4EC5-0CF0-40E1-9320-13204991866F}" destId="{E84285A7-AD48-413D-9704-3E648FE6ACCB}" srcOrd="5" destOrd="0" presId="urn:microsoft.com/office/officeart/2005/8/layout/radial5"/>
    <dgm:cxn modelId="{C2406858-E2C0-43BD-AFEA-D33680C77201}" type="presParOf" srcId="{E84285A7-AD48-413D-9704-3E648FE6ACCB}" destId="{A0BED431-A441-44F5-BAE2-3D528BD6953F}" srcOrd="0" destOrd="0" presId="urn:microsoft.com/office/officeart/2005/8/layout/radial5"/>
    <dgm:cxn modelId="{BF26D7CD-D98A-4009-A6B4-466CED6A1357}" type="presParOf" srcId="{15EE4EC5-0CF0-40E1-9320-13204991866F}" destId="{AECD528C-EA58-4A20-AD1C-42913FD50C56}"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E1B21AD8-601B-47D2-BF1F-0A6F4D088D86}"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1" loCatId="hierarchy" qsTypeId="urn:microsoft.com/office/officeart/2005/8/quickstyle/3d3" qsCatId="3D" csTypeId="urn:microsoft.com/office/officeart/2005/8/colors/colorful2" csCatId="colorful" phldr="1"/>
      <dgm:spPr/>
      <dgm:t>
        <a:bodyPr/>
        <a:lstStyle/>
        <a:p>
          <a:endParaRPr lang="es-MX"/>
        </a:p>
      </dgm:t>
    </dgm:pt>
    <dgm:pt modelId="{63CB2D90-5300-4A1B-AEF7-FCE9DD09E31E}">
      <dgm:prSet phldrT="[Texto]" custT="1"/>
      <dgm:spPr/>
      <dgm:t>
        <a:bodyPr/>
        <a:lstStyle/>
        <a:p>
          <a:pPr algn="ctr"/>
          <a:r>
            <a:rPr lang="es-MX" sz="1800" b="1" dirty="0" smtClean="0"/>
            <a:t>SECRETARIO TÉCNICO</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5168B677-E112-40A4-96F6-68BA0EA002A1}">
      <dgm:prSet phldrT="[Texto]" custT="1"/>
      <dgm:spPr/>
      <dgm:t>
        <a:bodyPr/>
        <a:lstStyle/>
        <a:p>
          <a:pPr algn="ctr"/>
          <a:r>
            <a:rPr lang="es-MX" sz="1800" b="1" dirty="0" smtClean="0"/>
            <a:t>DESIGNACIÓN</a:t>
          </a:r>
          <a:endParaRPr lang="es-MX" sz="1800" b="1" dirty="0"/>
        </a:p>
      </dgm:t>
    </dgm:pt>
    <dgm:pt modelId="{2B3D24AF-6F83-4644-A986-B86A2E331F2C}" type="parTrans" cxnId="{48968B0D-9B06-491B-9200-98A071E033F5}">
      <dgm:prSet/>
      <dgm:spPr/>
      <dgm:t>
        <a:bodyPr/>
        <a:lstStyle/>
        <a:p>
          <a:endParaRPr lang="es-MX"/>
        </a:p>
      </dgm:t>
    </dgm:pt>
    <dgm:pt modelId="{FCEAE049-6BA5-4575-916E-C56DE5162660}" type="sibTrans" cxnId="{48968B0D-9B06-491B-9200-98A071E033F5}">
      <dgm:prSet/>
      <dgm:spPr/>
      <dgm:t>
        <a:bodyPr/>
        <a:lstStyle/>
        <a:p>
          <a:endParaRPr lang="es-MX"/>
        </a:p>
      </dgm:t>
    </dgm:pt>
    <dgm:pt modelId="{5AF7740D-6182-4D67-89F3-54A555B673A7}">
      <dgm:prSet phldrT="[Texto]" custT="1"/>
      <dgm:spPr/>
      <dgm:t>
        <a:bodyPr/>
        <a:lstStyle/>
        <a:p>
          <a:pPr algn="ctr"/>
          <a:r>
            <a:rPr lang="es-MX" sz="1800" b="1" dirty="0" smtClean="0"/>
            <a:t>MISMOS REQUISITOS QUE PARA SER INTEGRANTE DEL CPC</a:t>
          </a:r>
          <a:endParaRPr lang="es-MX" sz="1800" b="1" dirty="0"/>
        </a:p>
      </dgm:t>
    </dgm:pt>
    <dgm:pt modelId="{9709700B-5B87-4DD2-A06F-FA5FC010A742}" type="parTrans" cxnId="{DEF3EBDE-2EEB-4866-A51D-C52669C653A9}">
      <dgm:prSet/>
      <dgm:spPr/>
      <dgm:t>
        <a:bodyPr/>
        <a:lstStyle/>
        <a:p>
          <a:endParaRPr lang="es-MX"/>
        </a:p>
      </dgm:t>
    </dgm:pt>
    <dgm:pt modelId="{A677BFA5-A062-4DBD-90C2-93ED35A0271C}" type="sibTrans" cxnId="{DEF3EBDE-2EEB-4866-A51D-C52669C653A9}">
      <dgm:prSet/>
      <dgm:spPr/>
      <dgm:t>
        <a:bodyPr/>
        <a:lstStyle/>
        <a:p>
          <a:endParaRPr lang="es-MX"/>
        </a:p>
      </dgm:t>
    </dgm:pt>
    <dgm:pt modelId="{C90D2316-5F61-4B73-A212-4F283C076FE2}">
      <dgm:prSet phldrT="[Texto]" custT="1"/>
      <dgm:spPr/>
      <dgm:t>
        <a:bodyPr/>
        <a:lstStyle/>
        <a:p>
          <a:pPr algn="ctr"/>
          <a:r>
            <a:rPr lang="es-MX" sz="1800" b="1" dirty="0" smtClean="0"/>
            <a:t> POR VOTO FAVORABLE DE 5 DE LOS MIEMBROS DEL ÓRGANO DE GOBIERNO</a:t>
          </a:r>
          <a:endParaRPr lang="es-MX" sz="1800" b="1" dirty="0"/>
        </a:p>
      </dgm:t>
    </dgm:pt>
    <dgm:pt modelId="{FA76C628-C87C-4142-B0ED-1EB0BB499652}" type="parTrans" cxnId="{293A9B52-2110-40B5-A93D-75D1B0EECA72}">
      <dgm:prSet/>
      <dgm:spPr/>
      <dgm:t>
        <a:bodyPr/>
        <a:lstStyle/>
        <a:p>
          <a:endParaRPr lang="es-MX"/>
        </a:p>
      </dgm:t>
    </dgm:pt>
    <dgm:pt modelId="{0515954D-16E4-45A3-B0D9-6491D85E1E59}" type="sibTrans" cxnId="{293A9B52-2110-40B5-A93D-75D1B0EECA72}">
      <dgm:prSet/>
      <dgm:spPr/>
      <dgm:t>
        <a:bodyPr/>
        <a:lstStyle/>
        <a:p>
          <a:endParaRPr lang="es-MX"/>
        </a:p>
      </dgm:t>
    </dgm:pt>
    <dgm:pt modelId="{26B33A7D-1B36-4984-A47B-4BE0C86958A1}">
      <dgm:prSet phldrT="[Texto]" custT="1"/>
      <dgm:spPr/>
      <dgm:t>
        <a:bodyPr/>
        <a:lstStyle/>
        <a:p>
          <a:pPr algn="ctr"/>
          <a:r>
            <a:rPr lang="es-MX" sz="1800" b="1" dirty="0" smtClean="0"/>
            <a:t>REMOCIÓN LIMITADA PARA GARANTIZAR LA AUTONOMÍA Y ESTABILIDAD</a:t>
          </a:r>
          <a:endParaRPr lang="es-MX" sz="1800" b="1" dirty="0"/>
        </a:p>
      </dgm:t>
    </dgm:pt>
    <dgm:pt modelId="{2935038D-0676-4BE0-8B13-F8B254CBA513}" type="parTrans" cxnId="{2A710929-2493-4D87-A75F-B5EC873DE512}">
      <dgm:prSet/>
      <dgm:spPr/>
      <dgm:t>
        <a:bodyPr/>
        <a:lstStyle/>
        <a:p>
          <a:endParaRPr lang="es-MX"/>
        </a:p>
      </dgm:t>
    </dgm:pt>
    <dgm:pt modelId="{F751D661-2083-4966-B30B-3A08878BAB7F}" type="sibTrans" cxnId="{2A710929-2493-4D87-A75F-B5EC873DE512}">
      <dgm:prSet/>
      <dgm:spPr/>
      <dgm:t>
        <a:bodyPr/>
        <a:lstStyle/>
        <a:p>
          <a:endParaRPr lang="es-MX"/>
        </a:p>
      </dgm:t>
    </dgm:pt>
    <dgm:pt modelId="{FE66252B-F6EE-4017-8ED6-521F287885FB}">
      <dgm:prSet phldrT="[Texto]" custT="1"/>
      <dgm:spPr/>
      <dgm:t>
        <a:bodyPr/>
        <a:lstStyle/>
        <a:p>
          <a:pPr algn="ctr"/>
          <a:r>
            <a:rPr lang="es-MX" sz="1800" b="1" dirty="0" smtClean="0"/>
            <a:t>SE ESCOGE DE LA TERNA APROBADA POR EL CPC</a:t>
          </a:r>
          <a:endParaRPr lang="es-MX" sz="1800" b="1" dirty="0"/>
        </a:p>
      </dgm:t>
    </dgm:pt>
    <dgm:pt modelId="{F3DF76B6-A9D0-4EC1-93AA-59DDA277E376}" type="parTrans" cxnId="{627A01E3-7AC5-4BBA-B351-A3E02DE07D6D}">
      <dgm:prSet/>
      <dgm:spPr/>
      <dgm:t>
        <a:bodyPr/>
        <a:lstStyle/>
        <a:p>
          <a:endParaRPr lang="es-MX"/>
        </a:p>
      </dgm:t>
    </dgm:pt>
    <dgm:pt modelId="{C6A3E880-C5AC-43D7-B598-C0BC98976A56}" type="sibTrans" cxnId="{627A01E3-7AC5-4BBA-B351-A3E02DE07D6D}">
      <dgm:prSet/>
      <dgm:spPr/>
      <dgm:t>
        <a:bodyPr/>
        <a:lstStyle/>
        <a:p>
          <a:endParaRPr lang="es-MX"/>
        </a:p>
      </dgm:t>
    </dgm:pt>
    <dgm:pt modelId="{FC5461AC-6132-445A-A647-782565677E24}" type="pres">
      <dgm:prSet presAssocID="{0C20B8DB-170E-48D4-94C7-04B1D74F4E37}" presName="hierChild1" presStyleCnt="0">
        <dgm:presLayoutVars>
          <dgm:chPref val="1"/>
          <dgm:dir/>
          <dgm:animOne val="branch"/>
          <dgm:animLvl val="lvl"/>
          <dgm:resizeHandles/>
        </dgm:presLayoutVars>
      </dgm:prSet>
      <dgm:spPr/>
      <dgm:t>
        <a:bodyPr/>
        <a:lstStyle/>
        <a:p>
          <a:endParaRPr lang="es-MX"/>
        </a:p>
      </dgm:t>
    </dgm:pt>
    <dgm:pt modelId="{AFE7A5BA-962E-4629-B223-024CDC812B93}" type="pres">
      <dgm:prSet presAssocID="{63CB2D90-5300-4A1B-AEF7-FCE9DD09E31E}" presName="hierRoot1" presStyleCnt="0"/>
      <dgm:spPr/>
      <dgm:t>
        <a:bodyPr/>
        <a:lstStyle/>
        <a:p>
          <a:endParaRPr lang="es-MX"/>
        </a:p>
      </dgm:t>
    </dgm:pt>
    <dgm:pt modelId="{ED7AD27A-DF1A-4E1A-9E62-D76D22E6525D}" type="pres">
      <dgm:prSet presAssocID="{63CB2D90-5300-4A1B-AEF7-FCE9DD09E31E}" presName="composite" presStyleCnt="0"/>
      <dgm:spPr/>
      <dgm:t>
        <a:bodyPr/>
        <a:lstStyle/>
        <a:p>
          <a:endParaRPr lang="es-MX"/>
        </a:p>
      </dgm:t>
    </dgm:pt>
    <dgm:pt modelId="{44A99F13-A724-472D-9568-20E58A862A69}" type="pres">
      <dgm:prSet presAssocID="{63CB2D90-5300-4A1B-AEF7-FCE9DD09E31E}" presName="background" presStyleLbl="node0" presStyleIdx="0" presStyleCnt="1"/>
      <dgm:spPr/>
      <dgm:t>
        <a:bodyPr/>
        <a:lstStyle/>
        <a:p>
          <a:endParaRPr lang="es-MX"/>
        </a:p>
      </dgm:t>
    </dgm:pt>
    <dgm:pt modelId="{064AB010-A73A-45DC-9873-0CFF406178AA}" type="pres">
      <dgm:prSet presAssocID="{63CB2D90-5300-4A1B-AEF7-FCE9DD09E31E}" presName="text" presStyleLbl="fgAcc0" presStyleIdx="0" presStyleCnt="1" custScaleX="199692" custScaleY="65974" custLinFactNeighborX="-5035" custLinFactNeighborY="-34656">
        <dgm:presLayoutVars>
          <dgm:chPref val="3"/>
        </dgm:presLayoutVars>
      </dgm:prSet>
      <dgm:spPr/>
      <dgm:t>
        <a:bodyPr/>
        <a:lstStyle/>
        <a:p>
          <a:endParaRPr lang="es-MX"/>
        </a:p>
      </dgm:t>
    </dgm:pt>
    <dgm:pt modelId="{255921CC-4780-42E9-8D2A-157F9762FE17}" type="pres">
      <dgm:prSet presAssocID="{63CB2D90-5300-4A1B-AEF7-FCE9DD09E31E}" presName="hierChild2" presStyleCnt="0"/>
      <dgm:spPr/>
      <dgm:t>
        <a:bodyPr/>
        <a:lstStyle/>
        <a:p>
          <a:endParaRPr lang="es-MX"/>
        </a:p>
      </dgm:t>
    </dgm:pt>
    <dgm:pt modelId="{D3F513F0-F9D5-42E2-8CA7-3EB2FCCC9221}" type="pres">
      <dgm:prSet presAssocID="{2B3D24AF-6F83-4644-A986-B86A2E331F2C}" presName="Name10" presStyleLbl="parChTrans1D2" presStyleIdx="0" presStyleCnt="2"/>
      <dgm:spPr/>
      <dgm:t>
        <a:bodyPr/>
        <a:lstStyle/>
        <a:p>
          <a:endParaRPr lang="es-MX"/>
        </a:p>
      </dgm:t>
    </dgm:pt>
    <dgm:pt modelId="{46563CB7-43D9-40AB-9376-3FA70F61F268}" type="pres">
      <dgm:prSet presAssocID="{5168B677-E112-40A4-96F6-68BA0EA002A1}" presName="hierRoot2" presStyleCnt="0"/>
      <dgm:spPr/>
      <dgm:t>
        <a:bodyPr/>
        <a:lstStyle/>
        <a:p>
          <a:endParaRPr lang="es-MX"/>
        </a:p>
      </dgm:t>
    </dgm:pt>
    <dgm:pt modelId="{832A078B-ACCF-42C3-ACF7-D192FED49F76}" type="pres">
      <dgm:prSet presAssocID="{5168B677-E112-40A4-96F6-68BA0EA002A1}" presName="composite2" presStyleCnt="0"/>
      <dgm:spPr/>
      <dgm:t>
        <a:bodyPr/>
        <a:lstStyle/>
        <a:p>
          <a:endParaRPr lang="es-MX"/>
        </a:p>
      </dgm:t>
    </dgm:pt>
    <dgm:pt modelId="{750B923A-8215-481F-94DC-7938AFA32ADF}" type="pres">
      <dgm:prSet presAssocID="{5168B677-E112-40A4-96F6-68BA0EA002A1}" presName="background2" presStyleLbl="node2" presStyleIdx="0" presStyleCnt="2"/>
      <dgm:spPr/>
      <dgm:t>
        <a:bodyPr/>
        <a:lstStyle/>
        <a:p>
          <a:endParaRPr lang="es-MX"/>
        </a:p>
      </dgm:t>
    </dgm:pt>
    <dgm:pt modelId="{403E3A85-235D-4BCD-A475-02C2C228FFCB}" type="pres">
      <dgm:prSet presAssocID="{5168B677-E112-40A4-96F6-68BA0EA002A1}" presName="text2" presStyleLbl="fgAcc2" presStyleIdx="0" presStyleCnt="2" custScaleX="99262" custScaleY="77184" custLinFactX="-3122" custLinFactNeighborX="-100000" custLinFactNeighborY="-17966">
        <dgm:presLayoutVars>
          <dgm:chPref val="3"/>
        </dgm:presLayoutVars>
      </dgm:prSet>
      <dgm:spPr/>
      <dgm:t>
        <a:bodyPr/>
        <a:lstStyle/>
        <a:p>
          <a:endParaRPr lang="es-MX"/>
        </a:p>
      </dgm:t>
    </dgm:pt>
    <dgm:pt modelId="{53773D80-CF78-4C76-9268-DBC2A3AA22DB}" type="pres">
      <dgm:prSet presAssocID="{5168B677-E112-40A4-96F6-68BA0EA002A1}" presName="hierChild3" presStyleCnt="0"/>
      <dgm:spPr/>
      <dgm:t>
        <a:bodyPr/>
        <a:lstStyle/>
        <a:p>
          <a:endParaRPr lang="es-MX"/>
        </a:p>
      </dgm:t>
    </dgm:pt>
    <dgm:pt modelId="{4465FED6-5CF3-4837-A5EF-00E29208EB25}" type="pres">
      <dgm:prSet presAssocID="{FA76C628-C87C-4142-B0ED-1EB0BB499652}" presName="Name17" presStyleLbl="parChTrans1D3" presStyleIdx="0" presStyleCnt="3"/>
      <dgm:spPr/>
      <dgm:t>
        <a:bodyPr/>
        <a:lstStyle/>
        <a:p>
          <a:endParaRPr lang="es-MX"/>
        </a:p>
      </dgm:t>
    </dgm:pt>
    <dgm:pt modelId="{5C48EDAE-4772-45C3-B07C-D20411498473}" type="pres">
      <dgm:prSet presAssocID="{C90D2316-5F61-4B73-A212-4F283C076FE2}" presName="hierRoot3" presStyleCnt="0"/>
      <dgm:spPr/>
      <dgm:t>
        <a:bodyPr/>
        <a:lstStyle/>
        <a:p>
          <a:endParaRPr lang="es-MX"/>
        </a:p>
      </dgm:t>
    </dgm:pt>
    <dgm:pt modelId="{260AF3FD-48C0-4E7C-9BFD-2149A6E0E22C}" type="pres">
      <dgm:prSet presAssocID="{C90D2316-5F61-4B73-A212-4F283C076FE2}" presName="composite3" presStyleCnt="0"/>
      <dgm:spPr/>
      <dgm:t>
        <a:bodyPr/>
        <a:lstStyle/>
        <a:p>
          <a:endParaRPr lang="es-MX"/>
        </a:p>
      </dgm:t>
    </dgm:pt>
    <dgm:pt modelId="{D23CB432-D3CF-4916-AB3A-11BBF13B09FC}" type="pres">
      <dgm:prSet presAssocID="{C90D2316-5F61-4B73-A212-4F283C076FE2}" presName="background3" presStyleLbl="node3" presStyleIdx="0" presStyleCnt="3"/>
      <dgm:spPr/>
      <dgm:t>
        <a:bodyPr/>
        <a:lstStyle/>
        <a:p>
          <a:endParaRPr lang="es-MX"/>
        </a:p>
      </dgm:t>
    </dgm:pt>
    <dgm:pt modelId="{733224B8-B428-4B84-AF59-0F4868705B36}" type="pres">
      <dgm:prSet presAssocID="{C90D2316-5F61-4B73-A212-4F283C076FE2}" presName="text3" presStyleLbl="fgAcc3" presStyleIdx="0" presStyleCnt="3" custScaleY="116512" custLinFactNeighborX="-6209" custLinFactNeighborY="-8494">
        <dgm:presLayoutVars>
          <dgm:chPref val="3"/>
        </dgm:presLayoutVars>
      </dgm:prSet>
      <dgm:spPr/>
      <dgm:t>
        <a:bodyPr/>
        <a:lstStyle/>
        <a:p>
          <a:endParaRPr lang="es-MX"/>
        </a:p>
      </dgm:t>
    </dgm:pt>
    <dgm:pt modelId="{4D298C10-E6BC-49E0-B073-67BD9EAF991D}" type="pres">
      <dgm:prSet presAssocID="{C90D2316-5F61-4B73-A212-4F283C076FE2}" presName="hierChild4" presStyleCnt="0"/>
      <dgm:spPr/>
      <dgm:t>
        <a:bodyPr/>
        <a:lstStyle/>
        <a:p>
          <a:endParaRPr lang="es-MX"/>
        </a:p>
      </dgm:t>
    </dgm:pt>
    <dgm:pt modelId="{A62B7178-7491-4D58-A23A-CF092FDFAB91}" type="pres">
      <dgm:prSet presAssocID="{F3DF76B6-A9D0-4EC1-93AA-59DDA277E376}" presName="Name17" presStyleLbl="parChTrans1D3" presStyleIdx="1" presStyleCnt="3"/>
      <dgm:spPr/>
      <dgm:t>
        <a:bodyPr/>
        <a:lstStyle/>
        <a:p>
          <a:endParaRPr lang="es-MX"/>
        </a:p>
      </dgm:t>
    </dgm:pt>
    <dgm:pt modelId="{78C3B592-991E-4D1D-8C22-6D33BB7DB0F7}" type="pres">
      <dgm:prSet presAssocID="{FE66252B-F6EE-4017-8ED6-521F287885FB}" presName="hierRoot3" presStyleCnt="0"/>
      <dgm:spPr/>
      <dgm:t>
        <a:bodyPr/>
        <a:lstStyle/>
        <a:p>
          <a:endParaRPr lang="es-MX"/>
        </a:p>
      </dgm:t>
    </dgm:pt>
    <dgm:pt modelId="{73094763-96B1-4C6E-AD10-B8D652B56B30}" type="pres">
      <dgm:prSet presAssocID="{FE66252B-F6EE-4017-8ED6-521F287885FB}" presName="composite3" presStyleCnt="0"/>
      <dgm:spPr/>
      <dgm:t>
        <a:bodyPr/>
        <a:lstStyle/>
        <a:p>
          <a:endParaRPr lang="es-MX"/>
        </a:p>
      </dgm:t>
    </dgm:pt>
    <dgm:pt modelId="{62C4CFE5-94B6-480E-B414-4A9A34AC1D36}" type="pres">
      <dgm:prSet presAssocID="{FE66252B-F6EE-4017-8ED6-521F287885FB}" presName="background3" presStyleLbl="node3" presStyleIdx="1" presStyleCnt="3"/>
      <dgm:spPr/>
      <dgm:t>
        <a:bodyPr/>
        <a:lstStyle/>
        <a:p>
          <a:endParaRPr lang="es-MX"/>
        </a:p>
      </dgm:t>
    </dgm:pt>
    <dgm:pt modelId="{7FC79ED7-6D2D-4894-A433-6DA6683E9D8B}" type="pres">
      <dgm:prSet presAssocID="{FE66252B-F6EE-4017-8ED6-521F287885FB}" presName="text3" presStyleLbl="fgAcc3" presStyleIdx="1" presStyleCnt="3" custScaleY="110071" custLinFactNeighborX="-10375" custLinFactNeighborY="-7555">
        <dgm:presLayoutVars>
          <dgm:chPref val="3"/>
        </dgm:presLayoutVars>
      </dgm:prSet>
      <dgm:spPr/>
      <dgm:t>
        <a:bodyPr/>
        <a:lstStyle/>
        <a:p>
          <a:endParaRPr lang="es-MX"/>
        </a:p>
      </dgm:t>
    </dgm:pt>
    <dgm:pt modelId="{B41BFABA-B6A1-49F1-84F4-57B829DC1042}" type="pres">
      <dgm:prSet presAssocID="{FE66252B-F6EE-4017-8ED6-521F287885FB}" presName="hierChild4" presStyleCnt="0"/>
      <dgm:spPr/>
      <dgm:t>
        <a:bodyPr/>
        <a:lstStyle/>
        <a:p>
          <a:endParaRPr lang="es-MX"/>
        </a:p>
      </dgm:t>
    </dgm:pt>
    <dgm:pt modelId="{38687A74-BA07-49BD-A420-C4306D6935FF}" type="pres">
      <dgm:prSet presAssocID="{9709700B-5B87-4DD2-A06F-FA5FC010A742}" presName="Name17" presStyleLbl="parChTrans1D3" presStyleIdx="2" presStyleCnt="3"/>
      <dgm:spPr/>
      <dgm:t>
        <a:bodyPr/>
        <a:lstStyle/>
        <a:p>
          <a:endParaRPr lang="es-MX"/>
        </a:p>
      </dgm:t>
    </dgm:pt>
    <dgm:pt modelId="{4F7CC822-B809-44D1-90C4-0881C662F09F}" type="pres">
      <dgm:prSet presAssocID="{5AF7740D-6182-4D67-89F3-54A555B673A7}" presName="hierRoot3" presStyleCnt="0"/>
      <dgm:spPr/>
      <dgm:t>
        <a:bodyPr/>
        <a:lstStyle/>
        <a:p>
          <a:endParaRPr lang="es-MX"/>
        </a:p>
      </dgm:t>
    </dgm:pt>
    <dgm:pt modelId="{E4467A42-6B53-4471-8758-007346329EA4}" type="pres">
      <dgm:prSet presAssocID="{5AF7740D-6182-4D67-89F3-54A555B673A7}" presName="composite3" presStyleCnt="0"/>
      <dgm:spPr/>
      <dgm:t>
        <a:bodyPr/>
        <a:lstStyle/>
        <a:p>
          <a:endParaRPr lang="es-MX"/>
        </a:p>
      </dgm:t>
    </dgm:pt>
    <dgm:pt modelId="{9EB797E1-C788-45AC-993C-00FFC1A33BAD}" type="pres">
      <dgm:prSet presAssocID="{5AF7740D-6182-4D67-89F3-54A555B673A7}" presName="background3" presStyleLbl="node3" presStyleIdx="2" presStyleCnt="3"/>
      <dgm:spPr/>
      <dgm:t>
        <a:bodyPr/>
        <a:lstStyle/>
        <a:p>
          <a:endParaRPr lang="es-MX"/>
        </a:p>
      </dgm:t>
    </dgm:pt>
    <dgm:pt modelId="{665FDD7F-2B9A-4E1E-A5BA-81F5C045719C}" type="pres">
      <dgm:prSet presAssocID="{5AF7740D-6182-4D67-89F3-54A555B673A7}" presName="text3" presStyleLbl="fgAcc3" presStyleIdx="2" presStyleCnt="3" custScaleY="110071" custLinFactNeighborX="-6347" custLinFactNeighborY="-7555">
        <dgm:presLayoutVars>
          <dgm:chPref val="3"/>
        </dgm:presLayoutVars>
      </dgm:prSet>
      <dgm:spPr/>
      <dgm:t>
        <a:bodyPr/>
        <a:lstStyle/>
        <a:p>
          <a:endParaRPr lang="es-MX"/>
        </a:p>
      </dgm:t>
    </dgm:pt>
    <dgm:pt modelId="{E61AE72C-6B44-4409-98FC-5420BF35A454}" type="pres">
      <dgm:prSet presAssocID="{5AF7740D-6182-4D67-89F3-54A555B673A7}" presName="hierChild4" presStyleCnt="0"/>
      <dgm:spPr/>
      <dgm:t>
        <a:bodyPr/>
        <a:lstStyle/>
        <a:p>
          <a:endParaRPr lang="es-MX"/>
        </a:p>
      </dgm:t>
    </dgm:pt>
    <dgm:pt modelId="{6DD8EDB1-5F91-47E5-A8FE-B0ED281C5762}" type="pres">
      <dgm:prSet presAssocID="{2935038D-0676-4BE0-8B13-F8B254CBA513}" presName="Name10" presStyleLbl="parChTrans1D2" presStyleIdx="1" presStyleCnt="2"/>
      <dgm:spPr/>
      <dgm:t>
        <a:bodyPr/>
        <a:lstStyle/>
        <a:p>
          <a:endParaRPr lang="es-MX"/>
        </a:p>
      </dgm:t>
    </dgm:pt>
    <dgm:pt modelId="{F2C5B7E6-23D0-4F59-9068-EBE433E8202B}" type="pres">
      <dgm:prSet presAssocID="{26B33A7D-1B36-4984-A47B-4BE0C86958A1}" presName="hierRoot2" presStyleCnt="0"/>
      <dgm:spPr/>
      <dgm:t>
        <a:bodyPr/>
        <a:lstStyle/>
        <a:p>
          <a:endParaRPr lang="es-MX"/>
        </a:p>
      </dgm:t>
    </dgm:pt>
    <dgm:pt modelId="{78CA93ED-59D0-48CC-8229-68BA2298A58C}" type="pres">
      <dgm:prSet presAssocID="{26B33A7D-1B36-4984-A47B-4BE0C86958A1}" presName="composite2" presStyleCnt="0"/>
      <dgm:spPr/>
      <dgm:t>
        <a:bodyPr/>
        <a:lstStyle/>
        <a:p>
          <a:endParaRPr lang="es-MX"/>
        </a:p>
      </dgm:t>
    </dgm:pt>
    <dgm:pt modelId="{D947277B-9846-49BC-901B-265840CCE4B1}" type="pres">
      <dgm:prSet presAssocID="{26B33A7D-1B36-4984-A47B-4BE0C86958A1}" presName="background2" presStyleLbl="node2" presStyleIdx="1" presStyleCnt="2"/>
      <dgm:spPr/>
      <dgm:t>
        <a:bodyPr/>
        <a:lstStyle/>
        <a:p>
          <a:endParaRPr lang="es-MX"/>
        </a:p>
      </dgm:t>
    </dgm:pt>
    <dgm:pt modelId="{F69AA399-D054-4C6E-AEC5-A5B2BDECB0D8}" type="pres">
      <dgm:prSet presAssocID="{26B33A7D-1B36-4984-A47B-4BE0C86958A1}" presName="text2" presStyleLbl="fgAcc2" presStyleIdx="1" presStyleCnt="2" custScaleX="110822" custLinFactNeighborX="-2898" custLinFactNeighborY="-30048">
        <dgm:presLayoutVars>
          <dgm:chPref val="3"/>
        </dgm:presLayoutVars>
      </dgm:prSet>
      <dgm:spPr/>
      <dgm:t>
        <a:bodyPr/>
        <a:lstStyle/>
        <a:p>
          <a:endParaRPr lang="es-MX"/>
        </a:p>
      </dgm:t>
    </dgm:pt>
    <dgm:pt modelId="{C2B922CA-0C47-4362-BB79-4665489E7D69}" type="pres">
      <dgm:prSet presAssocID="{26B33A7D-1B36-4984-A47B-4BE0C86958A1}" presName="hierChild3" presStyleCnt="0"/>
      <dgm:spPr/>
      <dgm:t>
        <a:bodyPr/>
        <a:lstStyle/>
        <a:p>
          <a:endParaRPr lang="es-MX"/>
        </a:p>
      </dgm:t>
    </dgm:pt>
  </dgm:ptLst>
  <dgm:cxnLst>
    <dgm:cxn modelId="{627A01E3-7AC5-4BBA-B351-A3E02DE07D6D}" srcId="{5168B677-E112-40A4-96F6-68BA0EA002A1}" destId="{FE66252B-F6EE-4017-8ED6-521F287885FB}" srcOrd="1" destOrd="0" parTransId="{F3DF76B6-A9D0-4EC1-93AA-59DDA277E376}" sibTransId="{C6A3E880-C5AC-43D7-B598-C0BC98976A56}"/>
    <dgm:cxn modelId="{3C781482-C0B8-4766-992F-D6CEB9797282}" type="presOf" srcId="{FE66252B-F6EE-4017-8ED6-521F287885FB}" destId="{7FC79ED7-6D2D-4894-A433-6DA6683E9D8B}" srcOrd="0" destOrd="0" presId="urn:microsoft.com/office/officeart/2005/8/layout/hierarchy1"/>
    <dgm:cxn modelId="{F0B5CC3A-0242-4C5D-88B1-CED00E37E4F0}" type="presOf" srcId="{F3DF76B6-A9D0-4EC1-93AA-59DDA277E376}" destId="{A62B7178-7491-4D58-A23A-CF092FDFAB91}" srcOrd="0" destOrd="0" presId="urn:microsoft.com/office/officeart/2005/8/layout/hierarchy1"/>
    <dgm:cxn modelId="{7006A13A-36BB-4792-8DD3-C2D1CDA7696C}" type="presOf" srcId="{26B33A7D-1B36-4984-A47B-4BE0C86958A1}" destId="{F69AA399-D054-4C6E-AEC5-A5B2BDECB0D8}" srcOrd="0" destOrd="0" presId="urn:microsoft.com/office/officeart/2005/8/layout/hierarchy1"/>
    <dgm:cxn modelId="{DEF3EBDE-2EEB-4866-A51D-C52669C653A9}" srcId="{5168B677-E112-40A4-96F6-68BA0EA002A1}" destId="{5AF7740D-6182-4D67-89F3-54A555B673A7}" srcOrd="2" destOrd="0" parTransId="{9709700B-5B87-4DD2-A06F-FA5FC010A742}" sibTransId="{A677BFA5-A062-4DBD-90C2-93ED35A0271C}"/>
    <dgm:cxn modelId="{733135D3-9F3B-43A0-A122-27262E1AAB4F}" type="presOf" srcId="{9709700B-5B87-4DD2-A06F-FA5FC010A742}" destId="{38687A74-BA07-49BD-A420-C4306D6935FF}" srcOrd="0" destOrd="0" presId="urn:microsoft.com/office/officeart/2005/8/layout/hierarchy1"/>
    <dgm:cxn modelId="{2A710929-2493-4D87-A75F-B5EC873DE512}" srcId="{63CB2D90-5300-4A1B-AEF7-FCE9DD09E31E}" destId="{26B33A7D-1B36-4984-A47B-4BE0C86958A1}" srcOrd="1" destOrd="0" parTransId="{2935038D-0676-4BE0-8B13-F8B254CBA513}" sibTransId="{F751D661-2083-4966-B30B-3A08878BAB7F}"/>
    <dgm:cxn modelId="{84874961-E0AF-4AF9-85B2-973DFF8E76F0}" type="presOf" srcId="{C90D2316-5F61-4B73-A212-4F283C076FE2}" destId="{733224B8-B428-4B84-AF59-0F4868705B36}" srcOrd="0" destOrd="0" presId="urn:microsoft.com/office/officeart/2005/8/layout/hierarchy1"/>
    <dgm:cxn modelId="{45BCC830-A754-49F5-856C-937DF5A6311B}" type="presOf" srcId="{5168B677-E112-40A4-96F6-68BA0EA002A1}" destId="{403E3A85-235D-4BCD-A475-02C2C228FFCB}" srcOrd="0" destOrd="0" presId="urn:microsoft.com/office/officeart/2005/8/layout/hierarchy1"/>
    <dgm:cxn modelId="{45FB7C04-BEE1-4C0C-AC1B-F7AC9CEF7D05}" type="presOf" srcId="{0C20B8DB-170E-48D4-94C7-04B1D74F4E37}" destId="{FC5461AC-6132-445A-A647-782565677E24}" srcOrd="0" destOrd="0" presId="urn:microsoft.com/office/officeart/2005/8/layout/hierarchy1"/>
    <dgm:cxn modelId="{E2B3A4BC-3C06-409E-96B9-2E6E0D5FD265}" type="presOf" srcId="{2B3D24AF-6F83-4644-A986-B86A2E331F2C}" destId="{D3F513F0-F9D5-42E2-8CA7-3EB2FCCC9221}" srcOrd="0" destOrd="0" presId="urn:microsoft.com/office/officeart/2005/8/layout/hierarchy1"/>
    <dgm:cxn modelId="{76DF7148-1565-4F21-A699-DBA25D8438EC}" type="presOf" srcId="{63CB2D90-5300-4A1B-AEF7-FCE9DD09E31E}" destId="{064AB010-A73A-45DC-9873-0CFF406178AA}" srcOrd="0" destOrd="0" presId="urn:microsoft.com/office/officeart/2005/8/layout/hierarchy1"/>
    <dgm:cxn modelId="{887AF722-6EE4-477A-B959-D763889432B2}" type="presOf" srcId="{FA76C628-C87C-4142-B0ED-1EB0BB499652}" destId="{4465FED6-5CF3-4837-A5EF-00E29208EB25}" srcOrd="0" destOrd="0" presId="urn:microsoft.com/office/officeart/2005/8/layout/hierarchy1"/>
    <dgm:cxn modelId="{1D58BD70-FFE8-4FA3-8C34-4C2EE47D9A51}" type="presOf" srcId="{2935038D-0676-4BE0-8B13-F8B254CBA513}" destId="{6DD8EDB1-5F91-47E5-A8FE-B0ED281C5762}" srcOrd="0" destOrd="0" presId="urn:microsoft.com/office/officeart/2005/8/layout/hierarchy1"/>
    <dgm:cxn modelId="{48968B0D-9B06-491B-9200-98A071E033F5}" srcId="{63CB2D90-5300-4A1B-AEF7-FCE9DD09E31E}" destId="{5168B677-E112-40A4-96F6-68BA0EA002A1}" srcOrd="0" destOrd="0" parTransId="{2B3D24AF-6F83-4644-A986-B86A2E331F2C}" sibTransId="{FCEAE049-6BA5-4575-916E-C56DE5162660}"/>
    <dgm:cxn modelId="{E335E938-B600-400D-A0A0-3D426E04462C}" srcId="{0C20B8DB-170E-48D4-94C7-04B1D74F4E37}" destId="{63CB2D90-5300-4A1B-AEF7-FCE9DD09E31E}" srcOrd="0" destOrd="0" parTransId="{9294C19F-DB58-41F6-B2C0-B46668ACB845}" sibTransId="{F4CAD492-0198-4D2C-AE2B-B83268F407AB}"/>
    <dgm:cxn modelId="{8519A178-1DB3-4CA4-9F37-D32B5ACC43DB}" type="presOf" srcId="{5AF7740D-6182-4D67-89F3-54A555B673A7}" destId="{665FDD7F-2B9A-4E1E-A5BA-81F5C045719C}" srcOrd="0" destOrd="0" presId="urn:microsoft.com/office/officeart/2005/8/layout/hierarchy1"/>
    <dgm:cxn modelId="{293A9B52-2110-40B5-A93D-75D1B0EECA72}" srcId="{5168B677-E112-40A4-96F6-68BA0EA002A1}" destId="{C90D2316-5F61-4B73-A212-4F283C076FE2}" srcOrd="0" destOrd="0" parTransId="{FA76C628-C87C-4142-B0ED-1EB0BB499652}" sibTransId="{0515954D-16E4-45A3-B0D9-6491D85E1E59}"/>
    <dgm:cxn modelId="{EC16D731-A41C-4D29-930D-0C1A33834BC4}" type="presParOf" srcId="{FC5461AC-6132-445A-A647-782565677E24}" destId="{AFE7A5BA-962E-4629-B223-024CDC812B93}" srcOrd="0" destOrd="0" presId="urn:microsoft.com/office/officeart/2005/8/layout/hierarchy1"/>
    <dgm:cxn modelId="{3A4C1BD4-A2C7-4BDC-A1C2-26A2AEC6E3A3}" type="presParOf" srcId="{AFE7A5BA-962E-4629-B223-024CDC812B93}" destId="{ED7AD27A-DF1A-4E1A-9E62-D76D22E6525D}" srcOrd="0" destOrd="0" presId="urn:microsoft.com/office/officeart/2005/8/layout/hierarchy1"/>
    <dgm:cxn modelId="{E8D6A330-DBB4-45E5-BC42-2EA45A80A0A9}" type="presParOf" srcId="{ED7AD27A-DF1A-4E1A-9E62-D76D22E6525D}" destId="{44A99F13-A724-472D-9568-20E58A862A69}" srcOrd="0" destOrd="0" presId="urn:microsoft.com/office/officeart/2005/8/layout/hierarchy1"/>
    <dgm:cxn modelId="{ED7A876A-3330-4F24-8CA8-004E414C16A4}" type="presParOf" srcId="{ED7AD27A-DF1A-4E1A-9E62-D76D22E6525D}" destId="{064AB010-A73A-45DC-9873-0CFF406178AA}" srcOrd="1" destOrd="0" presId="urn:microsoft.com/office/officeart/2005/8/layout/hierarchy1"/>
    <dgm:cxn modelId="{541251A7-4235-403A-AFC8-3FEA4782C635}" type="presParOf" srcId="{AFE7A5BA-962E-4629-B223-024CDC812B93}" destId="{255921CC-4780-42E9-8D2A-157F9762FE17}" srcOrd="1" destOrd="0" presId="urn:microsoft.com/office/officeart/2005/8/layout/hierarchy1"/>
    <dgm:cxn modelId="{1516F2B6-E985-444F-B32B-DC91D1B7CB07}" type="presParOf" srcId="{255921CC-4780-42E9-8D2A-157F9762FE17}" destId="{D3F513F0-F9D5-42E2-8CA7-3EB2FCCC9221}" srcOrd="0" destOrd="0" presId="urn:microsoft.com/office/officeart/2005/8/layout/hierarchy1"/>
    <dgm:cxn modelId="{9F2B12AC-DC90-425F-986D-17FA9602DA11}" type="presParOf" srcId="{255921CC-4780-42E9-8D2A-157F9762FE17}" destId="{46563CB7-43D9-40AB-9376-3FA70F61F268}" srcOrd="1" destOrd="0" presId="urn:microsoft.com/office/officeart/2005/8/layout/hierarchy1"/>
    <dgm:cxn modelId="{5B3D8BA4-5E52-4BE5-B2C9-73486039124C}" type="presParOf" srcId="{46563CB7-43D9-40AB-9376-3FA70F61F268}" destId="{832A078B-ACCF-42C3-ACF7-D192FED49F76}" srcOrd="0" destOrd="0" presId="urn:microsoft.com/office/officeart/2005/8/layout/hierarchy1"/>
    <dgm:cxn modelId="{145BA19F-04E9-41C2-A751-C3811665397A}" type="presParOf" srcId="{832A078B-ACCF-42C3-ACF7-D192FED49F76}" destId="{750B923A-8215-481F-94DC-7938AFA32ADF}" srcOrd="0" destOrd="0" presId="urn:microsoft.com/office/officeart/2005/8/layout/hierarchy1"/>
    <dgm:cxn modelId="{03428477-9011-4ABC-B970-29FBF9DD439D}" type="presParOf" srcId="{832A078B-ACCF-42C3-ACF7-D192FED49F76}" destId="{403E3A85-235D-4BCD-A475-02C2C228FFCB}" srcOrd="1" destOrd="0" presId="urn:microsoft.com/office/officeart/2005/8/layout/hierarchy1"/>
    <dgm:cxn modelId="{B5548F0A-E354-4772-80D2-BF0396C00677}" type="presParOf" srcId="{46563CB7-43D9-40AB-9376-3FA70F61F268}" destId="{53773D80-CF78-4C76-9268-DBC2A3AA22DB}" srcOrd="1" destOrd="0" presId="urn:microsoft.com/office/officeart/2005/8/layout/hierarchy1"/>
    <dgm:cxn modelId="{0B28AE3C-5888-437A-9A37-234972DD5CC7}" type="presParOf" srcId="{53773D80-CF78-4C76-9268-DBC2A3AA22DB}" destId="{4465FED6-5CF3-4837-A5EF-00E29208EB25}" srcOrd="0" destOrd="0" presId="urn:microsoft.com/office/officeart/2005/8/layout/hierarchy1"/>
    <dgm:cxn modelId="{9BEF81E0-16F0-4697-8C06-B236988F0F15}" type="presParOf" srcId="{53773D80-CF78-4C76-9268-DBC2A3AA22DB}" destId="{5C48EDAE-4772-45C3-B07C-D20411498473}" srcOrd="1" destOrd="0" presId="urn:microsoft.com/office/officeart/2005/8/layout/hierarchy1"/>
    <dgm:cxn modelId="{C1BA346F-A877-443C-B77D-34BB9FBE1C85}" type="presParOf" srcId="{5C48EDAE-4772-45C3-B07C-D20411498473}" destId="{260AF3FD-48C0-4E7C-9BFD-2149A6E0E22C}" srcOrd="0" destOrd="0" presId="urn:microsoft.com/office/officeart/2005/8/layout/hierarchy1"/>
    <dgm:cxn modelId="{355C305F-FC42-4E8D-A84A-5E1731F6CC4D}" type="presParOf" srcId="{260AF3FD-48C0-4E7C-9BFD-2149A6E0E22C}" destId="{D23CB432-D3CF-4916-AB3A-11BBF13B09FC}" srcOrd="0" destOrd="0" presId="urn:microsoft.com/office/officeart/2005/8/layout/hierarchy1"/>
    <dgm:cxn modelId="{EC1FAE69-9F6B-481D-A2A6-724ABABFFD97}" type="presParOf" srcId="{260AF3FD-48C0-4E7C-9BFD-2149A6E0E22C}" destId="{733224B8-B428-4B84-AF59-0F4868705B36}" srcOrd="1" destOrd="0" presId="urn:microsoft.com/office/officeart/2005/8/layout/hierarchy1"/>
    <dgm:cxn modelId="{04DE354E-29FA-4A78-8F72-D6FF6ED75977}" type="presParOf" srcId="{5C48EDAE-4772-45C3-B07C-D20411498473}" destId="{4D298C10-E6BC-49E0-B073-67BD9EAF991D}" srcOrd="1" destOrd="0" presId="urn:microsoft.com/office/officeart/2005/8/layout/hierarchy1"/>
    <dgm:cxn modelId="{E3FEEF96-AE70-481A-919B-A5C0ABE268F9}" type="presParOf" srcId="{53773D80-CF78-4C76-9268-DBC2A3AA22DB}" destId="{A62B7178-7491-4D58-A23A-CF092FDFAB91}" srcOrd="2" destOrd="0" presId="urn:microsoft.com/office/officeart/2005/8/layout/hierarchy1"/>
    <dgm:cxn modelId="{C2EB90FC-CCD4-4CFC-B3C0-4B35038A69FD}" type="presParOf" srcId="{53773D80-CF78-4C76-9268-DBC2A3AA22DB}" destId="{78C3B592-991E-4D1D-8C22-6D33BB7DB0F7}" srcOrd="3" destOrd="0" presId="urn:microsoft.com/office/officeart/2005/8/layout/hierarchy1"/>
    <dgm:cxn modelId="{6B1AD075-5E3A-41F7-A691-5981778096B1}" type="presParOf" srcId="{78C3B592-991E-4D1D-8C22-6D33BB7DB0F7}" destId="{73094763-96B1-4C6E-AD10-B8D652B56B30}" srcOrd="0" destOrd="0" presId="urn:microsoft.com/office/officeart/2005/8/layout/hierarchy1"/>
    <dgm:cxn modelId="{561C3EFB-6194-4E08-B11E-B371B7943482}" type="presParOf" srcId="{73094763-96B1-4C6E-AD10-B8D652B56B30}" destId="{62C4CFE5-94B6-480E-B414-4A9A34AC1D36}" srcOrd="0" destOrd="0" presId="urn:microsoft.com/office/officeart/2005/8/layout/hierarchy1"/>
    <dgm:cxn modelId="{A08C1737-826B-4F65-A6B2-F0BEC94BE3E6}" type="presParOf" srcId="{73094763-96B1-4C6E-AD10-B8D652B56B30}" destId="{7FC79ED7-6D2D-4894-A433-6DA6683E9D8B}" srcOrd="1" destOrd="0" presId="urn:microsoft.com/office/officeart/2005/8/layout/hierarchy1"/>
    <dgm:cxn modelId="{8613D061-A774-49ED-BD6F-D1D811D90C03}" type="presParOf" srcId="{78C3B592-991E-4D1D-8C22-6D33BB7DB0F7}" destId="{B41BFABA-B6A1-49F1-84F4-57B829DC1042}" srcOrd="1" destOrd="0" presId="urn:microsoft.com/office/officeart/2005/8/layout/hierarchy1"/>
    <dgm:cxn modelId="{4399A21A-E4E2-4F06-A1E2-702182B79920}" type="presParOf" srcId="{53773D80-CF78-4C76-9268-DBC2A3AA22DB}" destId="{38687A74-BA07-49BD-A420-C4306D6935FF}" srcOrd="4" destOrd="0" presId="urn:microsoft.com/office/officeart/2005/8/layout/hierarchy1"/>
    <dgm:cxn modelId="{42DA153D-138B-4964-9A9D-BD6F46EE361C}" type="presParOf" srcId="{53773D80-CF78-4C76-9268-DBC2A3AA22DB}" destId="{4F7CC822-B809-44D1-90C4-0881C662F09F}" srcOrd="5" destOrd="0" presId="urn:microsoft.com/office/officeart/2005/8/layout/hierarchy1"/>
    <dgm:cxn modelId="{2281B776-3023-4899-8533-A36DB38F55B1}" type="presParOf" srcId="{4F7CC822-B809-44D1-90C4-0881C662F09F}" destId="{E4467A42-6B53-4471-8758-007346329EA4}" srcOrd="0" destOrd="0" presId="urn:microsoft.com/office/officeart/2005/8/layout/hierarchy1"/>
    <dgm:cxn modelId="{0A82B972-6F41-4EC3-A5C5-BD846E99592F}" type="presParOf" srcId="{E4467A42-6B53-4471-8758-007346329EA4}" destId="{9EB797E1-C788-45AC-993C-00FFC1A33BAD}" srcOrd="0" destOrd="0" presId="urn:microsoft.com/office/officeart/2005/8/layout/hierarchy1"/>
    <dgm:cxn modelId="{073879F5-EBEB-4398-BC1C-A369A9704089}" type="presParOf" srcId="{E4467A42-6B53-4471-8758-007346329EA4}" destId="{665FDD7F-2B9A-4E1E-A5BA-81F5C045719C}" srcOrd="1" destOrd="0" presId="urn:microsoft.com/office/officeart/2005/8/layout/hierarchy1"/>
    <dgm:cxn modelId="{2522CBCE-5C10-4CDD-B3DA-24BA5C9A2E2B}" type="presParOf" srcId="{4F7CC822-B809-44D1-90C4-0881C662F09F}" destId="{E61AE72C-6B44-4409-98FC-5420BF35A454}" srcOrd="1" destOrd="0" presId="urn:microsoft.com/office/officeart/2005/8/layout/hierarchy1"/>
    <dgm:cxn modelId="{D620EC1D-B268-4AA5-9E8E-518CA103FBF6}" type="presParOf" srcId="{255921CC-4780-42E9-8D2A-157F9762FE17}" destId="{6DD8EDB1-5F91-47E5-A8FE-B0ED281C5762}" srcOrd="2" destOrd="0" presId="urn:microsoft.com/office/officeart/2005/8/layout/hierarchy1"/>
    <dgm:cxn modelId="{486B311A-2BDC-4277-B675-B00D1BA8A1D8}" type="presParOf" srcId="{255921CC-4780-42E9-8D2A-157F9762FE17}" destId="{F2C5B7E6-23D0-4F59-9068-EBE433E8202B}" srcOrd="3" destOrd="0" presId="urn:microsoft.com/office/officeart/2005/8/layout/hierarchy1"/>
    <dgm:cxn modelId="{30879247-65BA-4634-A3FE-12E8405D8B8B}" type="presParOf" srcId="{F2C5B7E6-23D0-4F59-9068-EBE433E8202B}" destId="{78CA93ED-59D0-48CC-8229-68BA2298A58C}" srcOrd="0" destOrd="0" presId="urn:microsoft.com/office/officeart/2005/8/layout/hierarchy1"/>
    <dgm:cxn modelId="{D037EBA0-17B2-4C37-B709-47022AEF3143}" type="presParOf" srcId="{78CA93ED-59D0-48CC-8229-68BA2298A58C}" destId="{D947277B-9846-49BC-901B-265840CCE4B1}" srcOrd="0" destOrd="0" presId="urn:microsoft.com/office/officeart/2005/8/layout/hierarchy1"/>
    <dgm:cxn modelId="{A244A583-85BA-49FF-9ECD-6A58E8BAAF60}" type="presParOf" srcId="{78CA93ED-59D0-48CC-8229-68BA2298A58C}" destId="{F69AA399-D054-4C6E-AEC5-A5B2BDECB0D8}" srcOrd="1" destOrd="0" presId="urn:microsoft.com/office/officeart/2005/8/layout/hierarchy1"/>
    <dgm:cxn modelId="{B4826C50-0552-4D95-B50D-2F3F162343CD}" type="presParOf" srcId="{F2C5B7E6-23D0-4F59-9068-EBE433E8202B}" destId="{C2B922CA-0C47-4362-BB79-4665489E7D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1093EBA9-DD1D-44C8-B4AE-E505AA1F2D04}"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3" qsCatId="3D" csTypeId="urn:microsoft.com/office/officeart/2005/8/colors/colorful3" csCatId="colorful" phldr="1"/>
      <dgm:spPr/>
      <dgm:t>
        <a:bodyPr/>
        <a:lstStyle/>
        <a:p>
          <a:endParaRPr lang="es-MX"/>
        </a:p>
      </dgm:t>
    </dgm:pt>
    <dgm:pt modelId="{63CB2D90-5300-4A1B-AEF7-FCE9DD09E31E}">
      <dgm:prSet phldrT="[Texto]" custT="1"/>
      <dgm:spPr/>
      <dgm:t>
        <a:bodyPr/>
        <a:lstStyle/>
        <a:p>
          <a:pPr algn="ctr"/>
          <a:r>
            <a:rPr lang="es-MX" sz="1800" b="1" dirty="0" smtClean="0"/>
            <a:t>FUNCIONES DEL SECRETARIO TÉCNICO</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34D823FE-8C41-440E-8C7F-B47C96ADA972}">
      <dgm:prSet phldrT="[Texto]" custT="1"/>
      <dgm:spPr/>
      <dgm:t>
        <a:bodyPr/>
        <a:lstStyle/>
        <a:p>
          <a:pPr algn="ctr"/>
          <a:r>
            <a:rPr lang="es-MX" sz="1800" b="1" dirty="0" smtClean="0"/>
            <a:t>ELABORAR Y PRESENTAR ANTE LA COMISIÓN EJECUTIVA</a:t>
          </a:r>
          <a:endParaRPr lang="es-MX" sz="1800" b="1" dirty="0"/>
        </a:p>
      </dgm:t>
    </dgm:pt>
    <dgm:pt modelId="{28A5F619-2216-40A2-A41A-C7E3BBC34E16}" type="parTrans" cxnId="{DF607DB9-8141-48F8-BDA5-B0783B9F04AF}">
      <dgm:prSet/>
      <dgm:spPr/>
      <dgm:t>
        <a:bodyPr/>
        <a:lstStyle/>
        <a:p>
          <a:endParaRPr lang="es-MX"/>
        </a:p>
      </dgm:t>
    </dgm:pt>
    <dgm:pt modelId="{76FA5370-B994-4490-8243-ECFFFF98B670}" type="sibTrans" cxnId="{DF607DB9-8141-48F8-BDA5-B0783B9F04AF}">
      <dgm:prSet/>
      <dgm:spPr/>
      <dgm:t>
        <a:bodyPr/>
        <a:lstStyle/>
        <a:p>
          <a:endParaRPr lang="es-MX"/>
        </a:p>
      </dgm:t>
    </dgm:pt>
    <dgm:pt modelId="{E1B202FA-7BB1-4CCA-9C46-1D3959A4BD37}">
      <dgm:prSet phldrT="[Texto]" custT="1"/>
      <dgm:spPr/>
      <dgm:t>
        <a:bodyPr/>
        <a:lstStyle/>
        <a:p>
          <a:pPr algn="ctr"/>
          <a:r>
            <a:rPr lang="es-MX" sz="1800" b="1" dirty="0" smtClean="0"/>
            <a:t>METODOLOGÍAS DE LOS INDICADORES Y POLÍTICAS INTEGRALES</a:t>
          </a:r>
          <a:endParaRPr lang="es-MX" sz="1800" b="1" dirty="0"/>
        </a:p>
      </dgm:t>
    </dgm:pt>
    <dgm:pt modelId="{C08FA2BD-31CB-4B31-9CF8-69895B23EE6C}" type="parTrans" cxnId="{BE451024-59E5-4ADE-BE2D-BF3B365AF71A}">
      <dgm:prSet/>
      <dgm:spPr/>
      <dgm:t>
        <a:bodyPr/>
        <a:lstStyle/>
        <a:p>
          <a:endParaRPr lang="es-MX"/>
        </a:p>
      </dgm:t>
    </dgm:pt>
    <dgm:pt modelId="{CAD9CAED-429C-4321-9339-37ED0F8034B6}" type="sibTrans" cxnId="{BE451024-59E5-4ADE-BE2D-BF3B365AF71A}">
      <dgm:prSet/>
      <dgm:spPr/>
      <dgm:t>
        <a:bodyPr/>
        <a:lstStyle/>
        <a:p>
          <a:endParaRPr lang="es-MX"/>
        </a:p>
      </dgm:t>
    </dgm:pt>
    <dgm:pt modelId="{F43F6E0F-30DF-40D6-8369-B978E96AFA9D}">
      <dgm:prSet phldrT="[Texto]" custT="1"/>
      <dgm:spPr/>
      <dgm:t>
        <a:bodyPr/>
        <a:lstStyle/>
        <a:p>
          <a:pPr algn="ctr"/>
          <a:r>
            <a:rPr lang="es-MX" sz="1800" b="1" dirty="0" smtClean="0"/>
            <a:t>EVALUACIONES SOBRE EL AVANCE Y CUMPLIMIENTO DE LAS POLÍTICAS INTEGRALES</a:t>
          </a:r>
          <a:endParaRPr lang="es-MX" sz="1800" b="1" dirty="0"/>
        </a:p>
      </dgm:t>
    </dgm:pt>
    <dgm:pt modelId="{7E0475D1-70D4-4EC8-BDD9-246ECFDF13E8}" type="parTrans" cxnId="{949DC9D9-6F6E-457A-8006-C7F172B63259}">
      <dgm:prSet/>
      <dgm:spPr/>
      <dgm:t>
        <a:bodyPr/>
        <a:lstStyle/>
        <a:p>
          <a:endParaRPr lang="es-MX"/>
        </a:p>
      </dgm:t>
    </dgm:pt>
    <dgm:pt modelId="{7D91329F-4AB0-451D-8978-D4E67FBD57ED}" type="sibTrans" cxnId="{949DC9D9-6F6E-457A-8006-C7F172B63259}">
      <dgm:prSet/>
      <dgm:spPr/>
      <dgm:t>
        <a:bodyPr/>
        <a:lstStyle/>
        <a:p>
          <a:endParaRPr lang="es-MX"/>
        </a:p>
      </dgm:t>
    </dgm:pt>
    <dgm:pt modelId="{9B089124-EA82-4940-A80D-B3B4DAF7B47D}">
      <dgm:prSet phldrT="[Texto]" custT="1"/>
      <dgm:spPr/>
      <dgm:t>
        <a:bodyPr/>
        <a:lstStyle/>
        <a:p>
          <a:pPr algn="ctr"/>
          <a:r>
            <a:rPr lang="es-MX" sz="1800" b="1" dirty="0" smtClean="0"/>
            <a:t>INFORMES DEL SNA CON BASE EN EL RESULTADO DE LAS EVALUACIONES</a:t>
          </a:r>
          <a:endParaRPr lang="es-MX" sz="1800" b="1" dirty="0"/>
        </a:p>
      </dgm:t>
    </dgm:pt>
    <dgm:pt modelId="{B2FEA3E8-3065-4964-B0BB-F51730C9DF14}" type="parTrans" cxnId="{1D2A273D-B674-4DC7-B96E-4522A72E8F1D}">
      <dgm:prSet/>
      <dgm:spPr/>
      <dgm:t>
        <a:bodyPr/>
        <a:lstStyle/>
        <a:p>
          <a:endParaRPr lang="es-MX"/>
        </a:p>
      </dgm:t>
    </dgm:pt>
    <dgm:pt modelId="{23DE7103-C901-4F6F-8367-FAEAA2CD49BE}" type="sibTrans" cxnId="{1D2A273D-B674-4DC7-B96E-4522A72E8F1D}">
      <dgm:prSet/>
      <dgm:spPr/>
      <dgm:t>
        <a:bodyPr/>
        <a:lstStyle/>
        <a:p>
          <a:endParaRPr lang="es-MX"/>
        </a:p>
      </dgm:t>
    </dgm:pt>
    <dgm:pt modelId="{14A72859-EA7D-469C-93CC-322940660C7E}">
      <dgm:prSet phldrT="[Texto]" custT="1"/>
      <dgm:spPr/>
      <dgm:t>
        <a:bodyPr/>
        <a:lstStyle/>
        <a:p>
          <a:pPr algn="ctr"/>
          <a:r>
            <a:rPr lang="es-MX" sz="1800" b="1" dirty="0" smtClean="0"/>
            <a:t>INSUMOS NECESARIOS PARA LLEVAR A CABO LAS ACTIVIDADES DEL COMITÉ COORDINADOR</a:t>
          </a:r>
          <a:endParaRPr lang="es-MX" sz="1800" b="1" dirty="0"/>
        </a:p>
      </dgm:t>
    </dgm:pt>
    <dgm:pt modelId="{3B3D1FBA-68E3-409A-BC8F-266580272D77}" type="parTrans" cxnId="{0B36FD67-51FC-4654-9D5F-4A31BDCE0CEB}">
      <dgm:prSet/>
      <dgm:spPr/>
      <dgm:t>
        <a:bodyPr/>
        <a:lstStyle/>
        <a:p>
          <a:endParaRPr lang="es-MX"/>
        </a:p>
      </dgm:t>
    </dgm:pt>
    <dgm:pt modelId="{9FD486D8-157F-4966-AA2B-42552EF6734C}" type="sibTrans" cxnId="{0B36FD67-51FC-4654-9D5F-4A31BDCE0CEB}">
      <dgm:prSet/>
      <dgm:spPr/>
      <dgm:t>
        <a:bodyPr/>
        <a:lstStyle/>
        <a:p>
          <a:endParaRPr lang="es-MX"/>
        </a:p>
      </dgm:t>
    </dgm:pt>
    <dgm:pt modelId="{7A230278-B771-47BC-89F6-5798B54CACE9}">
      <dgm:prSet phldrT="[Texto]" custT="1"/>
      <dgm:spPr/>
      <dgm:t>
        <a:bodyPr/>
        <a:lstStyle/>
        <a:p>
          <a:pPr algn="ctr"/>
          <a:r>
            <a:rPr lang="es-MX" sz="1800" b="1" dirty="0" smtClean="0"/>
            <a:t>ADMINISTRAR LA PLATAFORMA DIGITAL NACIONAL</a:t>
          </a:r>
          <a:endParaRPr lang="es-MX" sz="1800" b="1" dirty="0"/>
        </a:p>
      </dgm:t>
    </dgm:pt>
    <dgm:pt modelId="{DB530793-72B8-4712-B93E-EC5170A0AA58}" type="parTrans" cxnId="{B2198789-D6F9-4DBD-8CA7-D7AF3AE45C8A}">
      <dgm:prSet/>
      <dgm:spPr/>
      <dgm:t>
        <a:bodyPr/>
        <a:lstStyle/>
        <a:p>
          <a:endParaRPr lang="es-MX"/>
        </a:p>
      </dgm:t>
    </dgm:pt>
    <dgm:pt modelId="{E278A449-1CC3-4024-B836-DBC21A4BE3E5}" type="sibTrans" cxnId="{B2198789-D6F9-4DBD-8CA7-D7AF3AE45C8A}">
      <dgm:prSet/>
      <dgm:spPr/>
      <dgm:t>
        <a:bodyPr/>
        <a:lstStyle/>
        <a:p>
          <a:endParaRPr lang="es-MX"/>
        </a:p>
      </dgm:t>
    </dgm:pt>
    <dgm:pt modelId="{68F0060C-47E7-4813-8FAF-34A2264CEFF4}">
      <dgm:prSet phldrT="[Texto]" custT="1"/>
      <dgm:spPr/>
      <dgm:t>
        <a:bodyPr/>
        <a:lstStyle/>
        <a:p>
          <a:pPr algn="ctr"/>
          <a:r>
            <a:rPr lang="es-MX" sz="1800" b="1" dirty="0" smtClean="0"/>
            <a:t>INTEGRAR SISTEMAS DE INFORMACIÓN</a:t>
          </a:r>
          <a:endParaRPr lang="es-MX" sz="1800" b="1" dirty="0"/>
        </a:p>
      </dgm:t>
    </dgm:pt>
    <dgm:pt modelId="{9D52406B-FEE2-406C-9971-E70BDFAAE75D}" type="parTrans" cxnId="{AAF187FE-876E-44BF-8E0F-B05A2962B4C4}">
      <dgm:prSet/>
      <dgm:spPr/>
      <dgm:t>
        <a:bodyPr/>
        <a:lstStyle/>
        <a:p>
          <a:endParaRPr lang="es-MX"/>
        </a:p>
      </dgm:t>
    </dgm:pt>
    <dgm:pt modelId="{ED0771D7-A9FF-496B-82A8-6EF6BE9E84A5}" type="sibTrans" cxnId="{AAF187FE-876E-44BF-8E0F-B05A2962B4C4}">
      <dgm:prSet/>
      <dgm:spPr/>
      <dgm:t>
        <a:bodyPr/>
        <a:lstStyle/>
        <a:p>
          <a:endParaRPr lang="es-MX"/>
        </a:p>
      </dgm:t>
    </dgm:pt>
    <dgm:pt modelId="{4C7B1FF9-BB6D-4A68-9FE1-F60991B3F34D}">
      <dgm:prSet phldrT="[Texto]" custT="1"/>
      <dgm:spPr/>
      <dgm:t>
        <a:bodyPr/>
        <a:lstStyle/>
        <a:p>
          <a:pPr algn="ctr"/>
          <a:r>
            <a:rPr lang="es-MX" sz="1800" b="1" dirty="0" smtClean="0"/>
            <a:t>REALIZAR ESTUDIOS ESPECIALIZADOS EN LA MATERIA</a:t>
          </a:r>
          <a:endParaRPr lang="es-MX" sz="1800" b="1" dirty="0"/>
        </a:p>
      </dgm:t>
    </dgm:pt>
    <dgm:pt modelId="{3D452780-C68B-4A1B-8EEF-485A8316399A}" type="parTrans" cxnId="{A88BE7D3-11E1-43E2-B309-D62A670506C5}">
      <dgm:prSet/>
      <dgm:spPr/>
      <dgm:t>
        <a:bodyPr/>
        <a:lstStyle/>
        <a:p>
          <a:endParaRPr lang="es-MX"/>
        </a:p>
      </dgm:t>
    </dgm:pt>
    <dgm:pt modelId="{F34E8CEB-25B7-4451-BD2C-5B18CB9A3D32}" type="sibTrans" cxnId="{A88BE7D3-11E1-43E2-B309-D62A670506C5}">
      <dgm:prSet/>
      <dgm:spPr/>
      <dgm:t>
        <a:bodyPr/>
        <a:lstStyle/>
        <a:p>
          <a:endParaRPr lang="es-MX"/>
        </a:p>
      </dgm:t>
    </dgm:pt>
    <dgm:pt modelId="{45FE99F4-D6BB-49FE-9F1F-E4E30D4C38B7}">
      <dgm:prSet phldrT="[Texto]" custT="1"/>
      <dgm:spPr/>
      <dgm:t>
        <a:bodyPr/>
        <a:lstStyle/>
        <a:p>
          <a:pPr algn="ctr"/>
          <a:r>
            <a:rPr lang="es-MX" sz="1800" b="1" dirty="0" smtClean="0"/>
            <a:t>ACTUAR COMO SECRETARIO DEL CC Y DEL ÓRGANO DE GOBIERNO DE LA SECRETARÍA EJECUTIVA</a:t>
          </a:r>
          <a:endParaRPr lang="es-MX" sz="1800" b="1" dirty="0"/>
        </a:p>
      </dgm:t>
    </dgm:pt>
    <dgm:pt modelId="{A9AF2700-3C41-4C1C-B55E-7EDBB1080829}" type="parTrans" cxnId="{7965C155-DD21-445C-A62B-6A2D8A08FDE5}">
      <dgm:prSet/>
      <dgm:spPr/>
      <dgm:t>
        <a:bodyPr/>
        <a:lstStyle/>
        <a:p>
          <a:endParaRPr lang="es-MX"/>
        </a:p>
      </dgm:t>
    </dgm:pt>
    <dgm:pt modelId="{DEA86253-FB5F-4988-979D-70E1691F48EB}" type="sibTrans" cxnId="{7965C155-DD21-445C-A62B-6A2D8A08FDE5}">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70667" custScaleY="131087" custLinFactNeighborX="-38203" custLinFactNeighborY="-5433">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5BA92B4E-9515-4245-BBBF-016F3124F049}" type="pres">
      <dgm:prSet presAssocID="{28A5F619-2216-40A2-A41A-C7E3BBC34E16}" presName="conn2-1" presStyleLbl="parChTrans1D2" presStyleIdx="0" presStyleCnt="5"/>
      <dgm:spPr/>
      <dgm:t>
        <a:bodyPr/>
        <a:lstStyle/>
        <a:p>
          <a:endParaRPr lang="es-MX"/>
        </a:p>
      </dgm:t>
    </dgm:pt>
    <dgm:pt modelId="{AC431779-A83A-46B4-BC44-B0F12BF2B683}" type="pres">
      <dgm:prSet presAssocID="{28A5F619-2216-40A2-A41A-C7E3BBC34E16}" presName="connTx" presStyleLbl="parChTrans1D2" presStyleIdx="0" presStyleCnt="5"/>
      <dgm:spPr/>
      <dgm:t>
        <a:bodyPr/>
        <a:lstStyle/>
        <a:p>
          <a:endParaRPr lang="es-MX"/>
        </a:p>
      </dgm:t>
    </dgm:pt>
    <dgm:pt modelId="{A5FF97D3-87C1-4CC0-B2D7-B7011D174E75}" type="pres">
      <dgm:prSet presAssocID="{34D823FE-8C41-440E-8C7F-B47C96ADA972}" presName="root2" presStyleCnt="0"/>
      <dgm:spPr/>
      <dgm:t>
        <a:bodyPr/>
        <a:lstStyle/>
        <a:p>
          <a:endParaRPr lang="es-MX"/>
        </a:p>
      </dgm:t>
    </dgm:pt>
    <dgm:pt modelId="{38E9BA12-AABA-4223-BA8F-D6B59E2395CB}" type="pres">
      <dgm:prSet presAssocID="{34D823FE-8C41-440E-8C7F-B47C96ADA972}" presName="LevelTwoTextNode" presStyleLbl="node2" presStyleIdx="0" presStyleCnt="5" custLinFactNeighborX="-249" custLinFactNeighborY="-94161">
        <dgm:presLayoutVars>
          <dgm:chPref val="3"/>
        </dgm:presLayoutVars>
      </dgm:prSet>
      <dgm:spPr/>
      <dgm:t>
        <a:bodyPr/>
        <a:lstStyle/>
        <a:p>
          <a:endParaRPr lang="es-MX"/>
        </a:p>
      </dgm:t>
    </dgm:pt>
    <dgm:pt modelId="{940F44B1-C0B7-49B2-A9EF-0475D6DB5A46}" type="pres">
      <dgm:prSet presAssocID="{34D823FE-8C41-440E-8C7F-B47C96ADA972}" presName="level3hierChild" presStyleCnt="0"/>
      <dgm:spPr/>
      <dgm:t>
        <a:bodyPr/>
        <a:lstStyle/>
        <a:p>
          <a:endParaRPr lang="es-MX"/>
        </a:p>
      </dgm:t>
    </dgm:pt>
    <dgm:pt modelId="{91B2D940-C845-4216-92A5-E56F24B650AB}" type="pres">
      <dgm:prSet presAssocID="{C08FA2BD-31CB-4B31-9CF8-69895B23EE6C}" presName="conn2-1" presStyleLbl="parChTrans1D3" presStyleIdx="0" presStyleCnt="4"/>
      <dgm:spPr/>
      <dgm:t>
        <a:bodyPr/>
        <a:lstStyle/>
        <a:p>
          <a:endParaRPr lang="es-MX"/>
        </a:p>
      </dgm:t>
    </dgm:pt>
    <dgm:pt modelId="{A365682A-7854-4A8E-AB66-CECE39B46273}" type="pres">
      <dgm:prSet presAssocID="{C08FA2BD-31CB-4B31-9CF8-69895B23EE6C}" presName="connTx" presStyleLbl="parChTrans1D3" presStyleIdx="0" presStyleCnt="4"/>
      <dgm:spPr/>
      <dgm:t>
        <a:bodyPr/>
        <a:lstStyle/>
        <a:p>
          <a:endParaRPr lang="es-MX"/>
        </a:p>
      </dgm:t>
    </dgm:pt>
    <dgm:pt modelId="{5926287A-2188-4E5F-8691-E67601AC1331}" type="pres">
      <dgm:prSet presAssocID="{E1B202FA-7BB1-4CCA-9C46-1D3959A4BD37}" presName="root2" presStyleCnt="0"/>
      <dgm:spPr/>
      <dgm:t>
        <a:bodyPr/>
        <a:lstStyle/>
        <a:p>
          <a:endParaRPr lang="es-MX"/>
        </a:p>
      </dgm:t>
    </dgm:pt>
    <dgm:pt modelId="{8C314F69-F3F9-4020-B43D-2FBC511C5D22}" type="pres">
      <dgm:prSet presAssocID="{E1B202FA-7BB1-4CCA-9C46-1D3959A4BD37}" presName="LevelTwoTextNode" presStyleLbl="node3" presStyleIdx="0" presStyleCnt="4" custScaleX="166901">
        <dgm:presLayoutVars>
          <dgm:chPref val="3"/>
        </dgm:presLayoutVars>
      </dgm:prSet>
      <dgm:spPr/>
      <dgm:t>
        <a:bodyPr/>
        <a:lstStyle/>
        <a:p>
          <a:endParaRPr lang="es-MX"/>
        </a:p>
      </dgm:t>
    </dgm:pt>
    <dgm:pt modelId="{A70A20D4-B7C8-4ABC-B46F-C551DC9FFA85}" type="pres">
      <dgm:prSet presAssocID="{E1B202FA-7BB1-4CCA-9C46-1D3959A4BD37}" presName="level3hierChild" presStyleCnt="0"/>
      <dgm:spPr/>
      <dgm:t>
        <a:bodyPr/>
        <a:lstStyle/>
        <a:p>
          <a:endParaRPr lang="es-MX"/>
        </a:p>
      </dgm:t>
    </dgm:pt>
    <dgm:pt modelId="{B1405AA7-CD3B-4EAC-B129-7B4A96C6237A}" type="pres">
      <dgm:prSet presAssocID="{7E0475D1-70D4-4EC8-BDD9-246ECFDF13E8}" presName="conn2-1" presStyleLbl="parChTrans1D3" presStyleIdx="1" presStyleCnt="4"/>
      <dgm:spPr/>
      <dgm:t>
        <a:bodyPr/>
        <a:lstStyle/>
        <a:p>
          <a:endParaRPr lang="es-MX"/>
        </a:p>
      </dgm:t>
    </dgm:pt>
    <dgm:pt modelId="{994DDC3D-4D09-4270-91C7-724D4429B4BD}" type="pres">
      <dgm:prSet presAssocID="{7E0475D1-70D4-4EC8-BDD9-246ECFDF13E8}" presName="connTx" presStyleLbl="parChTrans1D3" presStyleIdx="1" presStyleCnt="4"/>
      <dgm:spPr/>
      <dgm:t>
        <a:bodyPr/>
        <a:lstStyle/>
        <a:p>
          <a:endParaRPr lang="es-MX"/>
        </a:p>
      </dgm:t>
    </dgm:pt>
    <dgm:pt modelId="{39346BF5-E5A3-497E-B72B-348DA0748C6F}" type="pres">
      <dgm:prSet presAssocID="{F43F6E0F-30DF-40D6-8369-B978E96AFA9D}" presName="root2" presStyleCnt="0"/>
      <dgm:spPr/>
      <dgm:t>
        <a:bodyPr/>
        <a:lstStyle/>
        <a:p>
          <a:endParaRPr lang="es-MX"/>
        </a:p>
      </dgm:t>
    </dgm:pt>
    <dgm:pt modelId="{8512C886-C1FA-46E9-9EE9-FCF718A8512C}" type="pres">
      <dgm:prSet presAssocID="{F43F6E0F-30DF-40D6-8369-B978E96AFA9D}" presName="LevelTwoTextNode" presStyleLbl="node3" presStyleIdx="1" presStyleCnt="4" custScaleX="166901">
        <dgm:presLayoutVars>
          <dgm:chPref val="3"/>
        </dgm:presLayoutVars>
      </dgm:prSet>
      <dgm:spPr/>
      <dgm:t>
        <a:bodyPr/>
        <a:lstStyle/>
        <a:p>
          <a:endParaRPr lang="es-MX"/>
        </a:p>
      </dgm:t>
    </dgm:pt>
    <dgm:pt modelId="{195D9277-824F-4FCC-BD80-5C97C0D2B922}" type="pres">
      <dgm:prSet presAssocID="{F43F6E0F-30DF-40D6-8369-B978E96AFA9D}" presName="level3hierChild" presStyleCnt="0"/>
      <dgm:spPr/>
      <dgm:t>
        <a:bodyPr/>
        <a:lstStyle/>
        <a:p>
          <a:endParaRPr lang="es-MX"/>
        </a:p>
      </dgm:t>
    </dgm:pt>
    <dgm:pt modelId="{C9BA8695-28A8-4D6B-A2CD-FFD2246FF73D}" type="pres">
      <dgm:prSet presAssocID="{B2FEA3E8-3065-4964-B0BB-F51730C9DF14}" presName="conn2-1" presStyleLbl="parChTrans1D3" presStyleIdx="2" presStyleCnt="4"/>
      <dgm:spPr/>
      <dgm:t>
        <a:bodyPr/>
        <a:lstStyle/>
        <a:p>
          <a:endParaRPr lang="es-MX"/>
        </a:p>
      </dgm:t>
    </dgm:pt>
    <dgm:pt modelId="{4820FC3C-994D-4DF7-A97B-644CA06224FD}" type="pres">
      <dgm:prSet presAssocID="{B2FEA3E8-3065-4964-B0BB-F51730C9DF14}" presName="connTx" presStyleLbl="parChTrans1D3" presStyleIdx="2" presStyleCnt="4"/>
      <dgm:spPr/>
      <dgm:t>
        <a:bodyPr/>
        <a:lstStyle/>
        <a:p>
          <a:endParaRPr lang="es-MX"/>
        </a:p>
      </dgm:t>
    </dgm:pt>
    <dgm:pt modelId="{59C97793-ABFE-4614-8C8D-FDE113459BA8}" type="pres">
      <dgm:prSet presAssocID="{9B089124-EA82-4940-A80D-B3B4DAF7B47D}" presName="root2" presStyleCnt="0"/>
      <dgm:spPr/>
      <dgm:t>
        <a:bodyPr/>
        <a:lstStyle/>
        <a:p>
          <a:endParaRPr lang="es-MX"/>
        </a:p>
      </dgm:t>
    </dgm:pt>
    <dgm:pt modelId="{20A2430E-158C-45EA-A3C6-F3656AE407B7}" type="pres">
      <dgm:prSet presAssocID="{9B089124-EA82-4940-A80D-B3B4DAF7B47D}" presName="LevelTwoTextNode" presStyleLbl="node3" presStyleIdx="2" presStyleCnt="4" custScaleX="166901">
        <dgm:presLayoutVars>
          <dgm:chPref val="3"/>
        </dgm:presLayoutVars>
      </dgm:prSet>
      <dgm:spPr/>
      <dgm:t>
        <a:bodyPr/>
        <a:lstStyle/>
        <a:p>
          <a:endParaRPr lang="es-MX"/>
        </a:p>
      </dgm:t>
    </dgm:pt>
    <dgm:pt modelId="{91819921-2B2C-4EE0-816D-1A710B432F46}" type="pres">
      <dgm:prSet presAssocID="{9B089124-EA82-4940-A80D-B3B4DAF7B47D}" presName="level3hierChild" presStyleCnt="0"/>
      <dgm:spPr/>
      <dgm:t>
        <a:bodyPr/>
        <a:lstStyle/>
        <a:p>
          <a:endParaRPr lang="es-MX"/>
        </a:p>
      </dgm:t>
    </dgm:pt>
    <dgm:pt modelId="{DD277831-055D-4FC4-89EF-0D26A3068CEA}" type="pres">
      <dgm:prSet presAssocID="{3B3D1FBA-68E3-409A-BC8F-266580272D77}" presName="conn2-1" presStyleLbl="parChTrans1D3" presStyleIdx="3" presStyleCnt="4"/>
      <dgm:spPr/>
      <dgm:t>
        <a:bodyPr/>
        <a:lstStyle/>
        <a:p>
          <a:endParaRPr lang="es-MX"/>
        </a:p>
      </dgm:t>
    </dgm:pt>
    <dgm:pt modelId="{64D641E6-3C23-47BC-82A3-45770FF3FA17}" type="pres">
      <dgm:prSet presAssocID="{3B3D1FBA-68E3-409A-BC8F-266580272D77}" presName="connTx" presStyleLbl="parChTrans1D3" presStyleIdx="3" presStyleCnt="4"/>
      <dgm:spPr/>
      <dgm:t>
        <a:bodyPr/>
        <a:lstStyle/>
        <a:p>
          <a:endParaRPr lang="es-MX"/>
        </a:p>
      </dgm:t>
    </dgm:pt>
    <dgm:pt modelId="{52808E4B-B4EC-4422-A180-6F473C1E492D}" type="pres">
      <dgm:prSet presAssocID="{14A72859-EA7D-469C-93CC-322940660C7E}" presName="root2" presStyleCnt="0"/>
      <dgm:spPr/>
      <dgm:t>
        <a:bodyPr/>
        <a:lstStyle/>
        <a:p>
          <a:endParaRPr lang="es-MX"/>
        </a:p>
      </dgm:t>
    </dgm:pt>
    <dgm:pt modelId="{650462FA-156E-4418-A5E8-6D0FC0C208B7}" type="pres">
      <dgm:prSet presAssocID="{14A72859-EA7D-469C-93CC-322940660C7E}" presName="LevelTwoTextNode" presStyleLbl="node3" presStyleIdx="3" presStyleCnt="4" custScaleX="166901">
        <dgm:presLayoutVars>
          <dgm:chPref val="3"/>
        </dgm:presLayoutVars>
      </dgm:prSet>
      <dgm:spPr/>
      <dgm:t>
        <a:bodyPr/>
        <a:lstStyle/>
        <a:p>
          <a:endParaRPr lang="es-MX"/>
        </a:p>
      </dgm:t>
    </dgm:pt>
    <dgm:pt modelId="{AB112D7A-1CCC-492B-8F49-0FA7D1D704F2}" type="pres">
      <dgm:prSet presAssocID="{14A72859-EA7D-469C-93CC-322940660C7E}" presName="level3hierChild" presStyleCnt="0"/>
      <dgm:spPr/>
      <dgm:t>
        <a:bodyPr/>
        <a:lstStyle/>
        <a:p>
          <a:endParaRPr lang="es-MX"/>
        </a:p>
      </dgm:t>
    </dgm:pt>
    <dgm:pt modelId="{0191732E-EE59-4E35-8F1F-321F86BE159A}" type="pres">
      <dgm:prSet presAssocID="{DB530793-72B8-4712-B93E-EC5170A0AA58}" presName="conn2-1" presStyleLbl="parChTrans1D2" presStyleIdx="1" presStyleCnt="5"/>
      <dgm:spPr/>
      <dgm:t>
        <a:bodyPr/>
        <a:lstStyle/>
        <a:p>
          <a:endParaRPr lang="es-MX"/>
        </a:p>
      </dgm:t>
    </dgm:pt>
    <dgm:pt modelId="{37B2B746-4CEE-4866-8972-20546FCE2E8D}" type="pres">
      <dgm:prSet presAssocID="{DB530793-72B8-4712-B93E-EC5170A0AA58}" presName="connTx" presStyleLbl="parChTrans1D2" presStyleIdx="1" presStyleCnt="5"/>
      <dgm:spPr/>
      <dgm:t>
        <a:bodyPr/>
        <a:lstStyle/>
        <a:p>
          <a:endParaRPr lang="es-MX"/>
        </a:p>
      </dgm:t>
    </dgm:pt>
    <dgm:pt modelId="{7D764514-C74C-4730-8C96-2F95FE546462}" type="pres">
      <dgm:prSet presAssocID="{7A230278-B771-47BC-89F6-5798B54CACE9}" presName="root2" presStyleCnt="0"/>
      <dgm:spPr/>
      <dgm:t>
        <a:bodyPr/>
        <a:lstStyle/>
        <a:p>
          <a:endParaRPr lang="es-MX"/>
        </a:p>
      </dgm:t>
    </dgm:pt>
    <dgm:pt modelId="{F1C9DEC4-AF59-4012-902D-564D2C8E22E9}" type="pres">
      <dgm:prSet presAssocID="{7A230278-B771-47BC-89F6-5798B54CACE9}" presName="LevelTwoTextNode" presStyleLbl="node2" presStyleIdx="1" presStyleCnt="5" custLinFactNeighborX="2609" custLinFactNeighborY="-59756">
        <dgm:presLayoutVars>
          <dgm:chPref val="3"/>
        </dgm:presLayoutVars>
      </dgm:prSet>
      <dgm:spPr/>
      <dgm:t>
        <a:bodyPr/>
        <a:lstStyle/>
        <a:p>
          <a:endParaRPr lang="es-MX"/>
        </a:p>
      </dgm:t>
    </dgm:pt>
    <dgm:pt modelId="{FAEB7BF6-A219-4D01-9C02-344D5E6B86BC}" type="pres">
      <dgm:prSet presAssocID="{7A230278-B771-47BC-89F6-5798B54CACE9}" presName="level3hierChild" presStyleCnt="0"/>
      <dgm:spPr/>
      <dgm:t>
        <a:bodyPr/>
        <a:lstStyle/>
        <a:p>
          <a:endParaRPr lang="es-MX"/>
        </a:p>
      </dgm:t>
    </dgm:pt>
    <dgm:pt modelId="{0C7FDC87-E30E-4092-9D13-C6D092CA5FF8}" type="pres">
      <dgm:prSet presAssocID="{9D52406B-FEE2-406C-9971-E70BDFAAE75D}" presName="conn2-1" presStyleLbl="parChTrans1D2" presStyleIdx="2" presStyleCnt="5"/>
      <dgm:spPr/>
      <dgm:t>
        <a:bodyPr/>
        <a:lstStyle/>
        <a:p>
          <a:endParaRPr lang="es-MX"/>
        </a:p>
      </dgm:t>
    </dgm:pt>
    <dgm:pt modelId="{B36F418D-B118-44E4-8CAA-4CB744566BC5}" type="pres">
      <dgm:prSet presAssocID="{9D52406B-FEE2-406C-9971-E70BDFAAE75D}" presName="connTx" presStyleLbl="parChTrans1D2" presStyleIdx="2" presStyleCnt="5"/>
      <dgm:spPr/>
      <dgm:t>
        <a:bodyPr/>
        <a:lstStyle/>
        <a:p>
          <a:endParaRPr lang="es-MX"/>
        </a:p>
      </dgm:t>
    </dgm:pt>
    <dgm:pt modelId="{862AEB35-608B-458F-91F8-9785E03A4F09}" type="pres">
      <dgm:prSet presAssocID="{68F0060C-47E7-4813-8FAF-34A2264CEFF4}" presName="root2" presStyleCnt="0"/>
      <dgm:spPr/>
      <dgm:t>
        <a:bodyPr/>
        <a:lstStyle/>
        <a:p>
          <a:endParaRPr lang="es-MX"/>
        </a:p>
      </dgm:t>
    </dgm:pt>
    <dgm:pt modelId="{E84C2234-009C-4C80-82B2-C187F1CC2701}" type="pres">
      <dgm:prSet presAssocID="{68F0060C-47E7-4813-8FAF-34A2264CEFF4}" presName="LevelTwoTextNode" presStyleLbl="node2" presStyleIdx="2" presStyleCnt="5" custLinFactNeighborX="2610" custLinFactNeighborY="-34727">
        <dgm:presLayoutVars>
          <dgm:chPref val="3"/>
        </dgm:presLayoutVars>
      </dgm:prSet>
      <dgm:spPr/>
      <dgm:t>
        <a:bodyPr/>
        <a:lstStyle/>
        <a:p>
          <a:endParaRPr lang="es-MX"/>
        </a:p>
      </dgm:t>
    </dgm:pt>
    <dgm:pt modelId="{6E1A2F23-7B01-4184-B638-54E084ED59BB}" type="pres">
      <dgm:prSet presAssocID="{68F0060C-47E7-4813-8FAF-34A2264CEFF4}" presName="level3hierChild" presStyleCnt="0"/>
      <dgm:spPr/>
      <dgm:t>
        <a:bodyPr/>
        <a:lstStyle/>
        <a:p>
          <a:endParaRPr lang="es-MX"/>
        </a:p>
      </dgm:t>
    </dgm:pt>
    <dgm:pt modelId="{2B2A9883-F9AA-44FA-A579-DDFB638F4880}" type="pres">
      <dgm:prSet presAssocID="{3D452780-C68B-4A1B-8EEF-485A8316399A}" presName="conn2-1" presStyleLbl="parChTrans1D2" presStyleIdx="3" presStyleCnt="5"/>
      <dgm:spPr/>
      <dgm:t>
        <a:bodyPr/>
        <a:lstStyle/>
        <a:p>
          <a:endParaRPr lang="es-MX"/>
        </a:p>
      </dgm:t>
    </dgm:pt>
    <dgm:pt modelId="{0DA11DA2-27AC-4B93-A586-2491E32A723C}" type="pres">
      <dgm:prSet presAssocID="{3D452780-C68B-4A1B-8EEF-485A8316399A}" presName="connTx" presStyleLbl="parChTrans1D2" presStyleIdx="3" presStyleCnt="5"/>
      <dgm:spPr/>
      <dgm:t>
        <a:bodyPr/>
        <a:lstStyle/>
        <a:p>
          <a:endParaRPr lang="es-MX"/>
        </a:p>
      </dgm:t>
    </dgm:pt>
    <dgm:pt modelId="{26D7F64C-7E0F-4602-9FE1-3680BD4F7E74}" type="pres">
      <dgm:prSet presAssocID="{4C7B1FF9-BB6D-4A68-9FE1-F60991B3F34D}" presName="root2" presStyleCnt="0"/>
      <dgm:spPr/>
      <dgm:t>
        <a:bodyPr/>
        <a:lstStyle/>
        <a:p>
          <a:endParaRPr lang="es-MX"/>
        </a:p>
      </dgm:t>
    </dgm:pt>
    <dgm:pt modelId="{6BDFA490-FC5B-475E-A0C3-DE9112306093}" type="pres">
      <dgm:prSet presAssocID="{4C7B1FF9-BB6D-4A68-9FE1-F60991B3F34D}" presName="LevelTwoTextNode" presStyleLbl="node2" presStyleIdx="3" presStyleCnt="5" custScaleX="233305" custScaleY="70602" custLinFactNeighborX="2609" custLinFactNeighborY="-19076">
        <dgm:presLayoutVars>
          <dgm:chPref val="3"/>
        </dgm:presLayoutVars>
      </dgm:prSet>
      <dgm:spPr/>
      <dgm:t>
        <a:bodyPr/>
        <a:lstStyle/>
        <a:p>
          <a:endParaRPr lang="es-MX"/>
        </a:p>
      </dgm:t>
    </dgm:pt>
    <dgm:pt modelId="{3232134D-D447-4783-9E69-D502ABA16B54}" type="pres">
      <dgm:prSet presAssocID="{4C7B1FF9-BB6D-4A68-9FE1-F60991B3F34D}" presName="level3hierChild" presStyleCnt="0"/>
      <dgm:spPr/>
      <dgm:t>
        <a:bodyPr/>
        <a:lstStyle/>
        <a:p>
          <a:endParaRPr lang="es-MX"/>
        </a:p>
      </dgm:t>
    </dgm:pt>
    <dgm:pt modelId="{4A511069-59C9-4D41-A507-07F9969953B2}" type="pres">
      <dgm:prSet presAssocID="{A9AF2700-3C41-4C1C-B55E-7EDBB1080829}" presName="conn2-1" presStyleLbl="parChTrans1D2" presStyleIdx="4" presStyleCnt="5"/>
      <dgm:spPr/>
      <dgm:t>
        <a:bodyPr/>
        <a:lstStyle/>
        <a:p>
          <a:endParaRPr lang="es-MX"/>
        </a:p>
      </dgm:t>
    </dgm:pt>
    <dgm:pt modelId="{94E0817F-2470-4E1C-8F8C-0153041ACA82}" type="pres">
      <dgm:prSet presAssocID="{A9AF2700-3C41-4C1C-B55E-7EDBB1080829}" presName="connTx" presStyleLbl="parChTrans1D2" presStyleIdx="4" presStyleCnt="5"/>
      <dgm:spPr/>
      <dgm:t>
        <a:bodyPr/>
        <a:lstStyle/>
        <a:p>
          <a:endParaRPr lang="es-MX"/>
        </a:p>
      </dgm:t>
    </dgm:pt>
    <dgm:pt modelId="{8688BDA7-DDBE-478A-880C-FAC76E7614F0}" type="pres">
      <dgm:prSet presAssocID="{45FE99F4-D6BB-49FE-9F1F-E4E30D4C38B7}" presName="root2" presStyleCnt="0"/>
      <dgm:spPr/>
      <dgm:t>
        <a:bodyPr/>
        <a:lstStyle/>
        <a:p>
          <a:endParaRPr lang="es-MX"/>
        </a:p>
      </dgm:t>
    </dgm:pt>
    <dgm:pt modelId="{CDBE1CE2-489F-4592-AF54-31CAF8B31211}" type="pres">
      <dgm:prSet presAssocID="{45FE99F4-D6BB-49FE-9F1F-E4E30D4C38B7}" presName="LevelTwoTextNode" presStyleLbl="node2" presStyleIdx="4" presStyleCnt="5" custScaleX="231945" custLinFactNeighborX="1545" custLinFactNeighborY="-19622">
        <dgm:presLayoutVars>
          <dgm:chPref val="3"/>
        </dgm:presLayoutVars>
      </dgm:prSet>
      <dgm:spPr/>
      <dgm:t>
        <a:bodyPr/>
        <a:lstStyle/>
        <a:p>
          <a:endParaRPr lang="es-MX"/>
        </a:p>
      </dgm:t>
    </dgm:pt>
    <dgm:pt modelId="{6A82DBFE-B247-4D4F-8D4B-2596E03BD806}" type="pres">
      <dgm:prSet presAssocID="{45FE99F4-D6BB-49FE-9F1F-E4E30D4C38B7}" presName="level3hierChild" presStyleCnt="0"/>
      <dgm:spPr/>
      <dgm:t>
        <a:bodyPr/>
        <a:lstStyle/>
        <a:p>
          <a:endParaRPr lang="es-MX"/>
        </a:p>
      </dgm:t>
    </dgm:pt>
  </dgm:ptLst>
  <dgm:cxnLst>
    <dgm:cxn modelId="{0BD6F5FB-8B71-44C9-951A-E2146C9CA665}" type="presOf" srcId="{14A72859-EA7D-469C-93CC-322940660C7E}" destId="{650462FA-156E-4418-A5E8-6D0FC0C208B7}" srcOrd="0" destOrd="0" presId="urn:microsoft.com/office/officeart/2008/layout/HorizontalMultiLevelHierarchy"/>
    <dgm:cxn modelId="{AAF187FE-876E-44BF-8E0F-B05A2962B4C4}" srcId="{63CB2D90-5300-4A1B-AEF7-FCE9DD09E31E}" destId="{68F0060C-47E7-4813-8FAF-34A2264CEFF4}" srcOrd="2" destOrd="0" parTransId="{9D52406B-FEE2-406C-9971-E70BDFAAE75D}" sibTransId="{ED0771D7-A9FF-496B-82A8-6EF6BE9E84A5}"/>
    <dgm:cxn modelId="{A440C9F1-A4DD-4E50-B7A1-D5DD0625A6A7}" type="presOf" srcId="{28A5F619-2216-40A2-A41A-C7E3BBC34E16}" destId="{AC431779-A83A-46B4-BC44-B0F12BF2B683}" srcOrd="1" destOrd="0" presId="urn:microsoft.com/office/officeart/2008/layout/HorizontalMultiLevelHierarchy"/>
    <dgm:cxn modelId="{6923307D-5447-4A3A-A7FB-FF13F0072646}" type="presOf" srcId="{0C20B8DB-170E-48D4-94C7-04B1D74F4E37}" destId="{1717008B-29AA-48B0-92EE-12FA7ACFD024}" srcOrd="0" destOrd="0" presId="urn:microsoft.com/office/officeart/2008/layout/HorizontalMultiLevelHierarchy"/>
    <dgm:cxn modelId="{AB627EC5-388D-431D-8DFB-705F760DE2F4}" type="presOf" srcId="{28A5F619-2216-40A2-A41A-C7E3BBC34E16}" destId="{5BA92B4E-9515-4245-BBBF-016F3124F049}" srcOrd="0" destOrd="0" presId="urn:microsoft.com/office/officeart/2008/layout/HorizontalMultiLevelHierarchy"/>
    <dgm:cxn modelId="{B2198789-D6F9-4DBD-8CA7-D7AF3AE45C8A}" srcId="{63CB2D90-5300-4A1B-AEF7-FCE9DD09E31E}" destId="{7A230278-B771-47BC-89F6-5798B54CACE9}" srcOrd="1" destOrd="0" parTransId="{DB530793-72B8-4712-B93E-EC5170A0AA58}" sibTransId="{E278A449-1CC3-4024-B836-DBC21A4BE3E5}"/>
    <dgm:cxn modelId="{5FF58AEC-4081-4836-B769-1BF11B1BCC7D}" type="presOf" srcId="{3B3D1FBA-68E3-409A-BC8F-266580272D77}" destId="{64D641E6-3C23-47BC-82A3-45770FF3FA17}" srcOrd="1" destOrd="0" presId="urn:microsoft.com/office/officeart/2008/layout/HorizontalMultiLevelHierarchy"/>
    <dgm:cxn modelId="{41101C97-C653-460B-BF76-78526DFD28EF}" type="presOf" srcId="{45FE99F4-D6BB-49FE-9F1F-E4E30D4C38B7}" destId="{CDBE1CE2-489F-4592-AF54-31CAF8B31211}" srcOrd="0" destOrd="0" presId="urn:microsoft.com/office/officeart/2008/layout/HorizontalMultiLevelHierarchy"/>
    <dgm:cxn modelId="{5C4F329E-CB84-48C4-AC43-1158A3BD4565}" type="presOf" srcId="{C08FA2BD-31CB-4B31-9CF8-69895B23EE6C}" destId="{91B2D940-C845-4216-92A5-E56F24B650AB}" srcOrd="0" destOrd="0" presId="urn:microsoft.com/office/officeart/2008/layout/HorizontalMultiLevelHierarchy"/>
    <dgm:cxn modelId="{6F4CAC7A-8F80-4217-825D-47EAB8FC7AC0}" type="presOf" srcId="{B2FEA3E8-3065-4964-B0BB-F51730C9DF14}" destId="{4820FC3C-994D-4DF7-A97B-644CA06224FD}" srcOrd="1" destOrd="0" presId="urn:microsoft.com/office/officeart/2008/layout/HorizontalMultiLevelHierarchy"/>
    <dgm:cxn modelId="{89546642-9082-45E8-9737-94752350C684}" type="presOf" srcId="{A9AF2700-3C41-4C1C-B55E-7EDBB1080829}" destId="{4A511069-59C9-4D41-A507-07F9969953B2}" srcOrd="0" destOrd="0" presId="urn:microsoft.com/office/officeart/2008/layout/HorizontalMultiLevelHierarchy"/>
    <dgm:cxn modelId="{8E016199-0E6F-4F5A-9E82-22B4BCD69138}" type="presOf" srcId="{7A230278-B771-47BC-89F6-5798B54CACE9}" destId="{F1C9DEC4-AF59-4012-902D-564D2C8E22E9}" srcOrd="0" destOrd="0" presId="urn:microsoft.com/office/officeart/2008/layout/HorizontalMultiLevelHierarchy"/>
    <dgm:cxn modelId="{F101CE40-10A5-4E49-A113-FD090B5CC73C}" type="presOf" srcId="{3B3D1FBA-68E3-409A-BC8F-266580272D77}" destId="{DD277831-055D-4FC4-89EF-0D26A3068CEA}" srcOrd="0" destOrd="0" presId="urn:microsoft.com/office/officeart/2008/layout/HorizontalMultiLevelHierarchy"/>
    <dgm:cxn modelId="{05E8C225-31FA-4B31-82EA-EC18DB527CEB}" type="presOf" srcId="{A9AF2700-3C41-4C1C-B55E-7EDBB1080829}" destId="{94E0817F-2470-4E1C-8F8C-0153041ACA82}" srcOrd="1" destOrd="0" presId="urn:microsoft.com/office/officeart/2008/layout/HorizontalMultiLevelHierarchy"/>
    <dgm:cxn modelId="{BE451024-59E5-4ADE-BE2D-BF3B365AF71A}" srcId="{34D823FE-8C41-440E-8C7F-B47C96ADA972}" destId="{E1B202FA-7BB1-4CCA-9C46-1D3959A4BD37}" srcOrd="0" destOrd="0" parTransId="{C08FA2BD-31CB-4B31-9CF8-69895B23EE6C}" sibTransId="{CAD9CAED-429C-4321-9339-37ED0F8034B6}"/>
    <dgm:cxn modelId="{E335E938-B600-400D-A0A0-3D426E04462C}" srcId="{0C20B8DB-170E-48D4-94C7-04B1D74F4E37}" destId="{63CB2D90-5300-4A1B-AEF7-FCE9DD09E31E}" srcOrd="0" destOrd="0" parTransId="{9294C19F-DB58-41F6-B2C0-B46668ACB845}" sibTransId="{F4CAD492-0198-4D2C-AE2B-B83268F407AB}"/>
    <dgm:cxn modelId="{9C2EE3A4-2B9C-4246-9EDE-D861DD8A5EC1}" type="presOf" srcId="{9B089124-EA82-4940-A80D-B3B4DAF7B47D}" destId="{20A2430E-158C-45EA-A3C6-F3656AE407B7}" srcOrd="0" destOrd="0" presId="urn:microsoft.com/office/officeart/2008/layout/HorizontalMultiLevelHierarchy"/>
    <dgm:cxn modelId="{D0638621-86ED-40AE-8F10-04E412E3388C}" type="presOf" srcId="{34D823FE-8C41-440E-8C7F-B47C96ADA972}" destId="{38E9BA12-AABA-4223-BA8F-D6B59E2395CB}" srcOrd="0" destOrd="0" presId="urn:microsoft.com/office/officeart/2008/layout/HorizontalMultiLevelHierarchy"/>
    <dgm:cxn modelId="{0B36FD67-51FC-4654-9D5F-4A31BDCE0CEB}" srcId="{34D823FE-8C41-440E-8C7F-B47C96ADA972}" destId="{14A72859-EA7D-469C-93CC-322940660C7E}" srcOrd="3" destOrd="0" parTransId="{3B3D1FBA-68E3-409A-BC8F-266580272D77}" sibTransId="{9FD486D8-157F-4966-AA2B-42552EF6734C}"/>
    <dgm:cxn modelId="{D846AEF4-36A7-413E-969B-247C8B596AC1}" type="presOf" srcId="{63CB2D90-5300-4A1B-AEF7-FCE9DD09E31E}" destId="{14FAAB77-D9B1-42D4-B4F5-40DC38AF7B4D}" srcOrd="0" destOrd="0" presId="urn:microsoft.com/office/officeart/2008/layout/HorizontalMultiLevelHierarchy"/>
    <dgm:cxn modelId="{949DC9D9-6F6E-457A-8006-C7F172B63259}" srcId="{34D823FE-8C41-440E-8C7F-B47C96ADA972}" destId="{F43F6E0F-30DF-40D6-8369-B978E96AFA9D}" srcOrd="1" destOrd="0" parTransId="{7E0475D1-70D4-4EC8-BDD9-246ECFDF13E8}" sibTransId="{7D91329F-4AB0-451D-8978-D4E67FBD57ED}"/>
    <dgm:cxn modelId="{D294FC66-3AC7-4CB7-A1EA-4C3D90A5E30B}" type="presOf" srcId="{4C7B1FF9-BB6D-4A68-9FE1-F60991B3F34D}" destId="{6BDFA490-FC5B-475E-A0C3-DE9112306093}" srcOrd="0" destOrd="0" presId="urn:microsoft.com/office/officeart/2008/layout/HorizontalMultiLevelHierarchy"/>
    <dgm:cxn modelId="{5300D26E-2EB9-4234-9083-311A195D0C05}" type="presOf" srcId="{DB530793-72B8-4712-B93E-EC5170A0AA58}" destId="{0191732E-EE59-4E35-8F1F-321F86BE159A}" srcOrd="0" destOrd="0" presId="urn:microsoft.com/office/officeart/2008/layout/HorizontalMultiLevelHierarchy"/>
    <dgm:cxn modelId="{2C0B3E1C-DB2C-4895-8B2D-D74978131629}" type="presOf" srcId="{68F0060C-47E7-4813-8FAF-34A2264CEFF4}" destId="{E84C2234-009C-4C80-82B2-C187F1CC2701}" srcOrd="0" destOrd="0" presId="urn:microsoft.com/office/officeart/2008/layout/HorizontalMultiLevelHierarchy"/>
    <dgm:cxn modelId="{DF607DB9-8141-48F8-BDA5-B0783B9F04AF}" srcId="{63CB2D90-5300-4A1B-AEF7-FCE9DD09E31E}" destId="{34D823FE-8C41-440E-8C7F-B47C96ADA972}" srcOrd="0" destOrd="0" parTransId="{28A5F619-2216-40A2-A41A-C7E3BBC34E16}" sibTransId="{76FA5370-B994-4490-8243-ECFFFF98B670}"/>
    <dgm:cxn modelId="{1D2A273D-B674-4DC7-B96E-4522A72E8F1D}" srcId="{34D823FE-8C41-440E-8C7F-B47C96ADA972}" destId="{9B089124-EA82-4940-A80D-B3B4DAF7B47D}" srcOrd="2" destOrd="0" parTransId="{B2FEA3E8-3065-4964-B0BB-F51730C9DF14}" sibTransId="{23DE7103-C901-4F6F-8367-FAEAA2CD49BE}"/>
    <dgm:cxn modelId="{2CB34CAF-31EF-45C2-A0E9-25237C950709}" type="presOf" srcId="{3D452780-C68B-4A1B-8EEF-485A8316399A}" destId="{0DA11DA2-27AC-4B93-A586-2491E32A723C}" srcOrd="1" destOrd="0" presId="urn:microsoft.com/office/officeart/2008/layout/HorizontalMultiLevelHierarchy"/>
    <dgm:cxn modelId="{5A70BD77-C2BE-4640-A280-9DFA653CB915}" type="presOf" srcId="{F43F6E0F-30DF-40D6-8369-B978E96AFA9D}" destId="{8512C886-C1FA-46E9-9EE9-FCF718A8512C}" srcOrd="0" destOrd="0" presId="urn:microsoft.com/office/officeart/2008/layout/HorizontalMultiLevelHierarchy"/>
    <dgm:cxn modelId="{C6D86FF3-8A8C-43B5-A0ED-60810E4C8BC9}" type="presOf" srcId="{C08FA2BD-31CB-4B31-9CF8-69895B23EE6C}" destId="{A365682A-7854-4A8E-AB66-CECE39B46273}" srcOrd="1" destOrd="0" presId="urn:microsoft.com/office/officeart/2008/layout/HorizontalMultiLevelHierarchy"/>
    <dgm:cxn modelId="{7C5C7DAB-8D6C-4194-8266-0C7CEA1CAF8A}" type="presOf" srcId="{E1B202FA-7BB1-4CCA-9C46-1D3959A4BD37}" destId="{8C314F69-F3F9-4020-B43D-2FBC511C5D22}" srcOrd="0" destOrd="0" presId="urn:microsoft.com/office/officeart/2008/layout/HorizontalMultiLevelHierarchy"/>
    <dgm:cxn modelId="{4FEE0C67-1431-4A81-B111-238B951B71A1}" type="presOf" srcId="{3D452780-C68B-4A1B-8EEF-485A8316399A}" destId="{2B2A9883-F9AA-44FA-A579-DDFB638F4880}" srcOrd="0" destOrd="0" presId="urn:microsoft.com/office/officeart/2008/layout/HorizontalMultiLevelHierarchy"/>
    <dgm:cxn modelId="{950E2003-1DBE-4655-A79A-BD10400D0460}" type="presOf" srcId="{DB530793-72B8-4712-B93E-EC5170A0AA58}" destId="{37B2B746-4CEE-4866-8972-20546FCE2E8D}" srcOrd="1" destOrd="0" presId="urn:microsoft.com/office/officeart/2008/layout/HorizontalMultiLevelHierarchy"/>
    <dgm:cxn modelId="{E3D1F58E-71FA-443B-8A0F-DF3327EB3C04}" type="presOf" srcId="{7E0475D1-70D4-4EC8-BDD9-246ECFDF13E8}" destId="{994DDC3D-4D09-4270-91C7-724D4429B4BD}" srcOrd="1" destOrd="0" presId="urn:microsoft.com/office/officeart/2008/layout/HorizontalMultiLevelHierarchy"/>
    <dgm:cxn modelId="{A88BE7D3-11E1-43E2-B309-D62A670506C5}" srcId="{63CB2D90-5300-4A1B-AEF7-FCE9DD09E31E}" destId="{4C7B1FF9-BB6D-4A68-9FE1-F60991B3F34D}" srcOrd="3" destOrd="0" parTransId="{3D452780-C68B-4A1B-8EEF-485A8316399A}" sibTransId="{F34E8CEB-25B7-4451-BD2C-5B18CB9A3D32}"/>
    <dgm:cxn modelId="{681F4C1B-A0DB-4CB9-B050-33A20C29B3C2}" type="presOf" srcId="{9D52406B-FEE2-406C-9971-E70BDFAAE75D}" destId="{0C7FDC87-E30E-4092-9D13-C6D092CA5FF8}" srcOrd="0" destOrd="0" presId="urn:microsoft.com/office/officeart/2008/layout/HorizontalMultiLevelHierarchy"/>
    <dgm:cxn modelId="{FE5E4FE0-F4B6-409C-AACB-FF28CE955632}" type="presOf" srcId="{7E0475D1-70D4-4EC8-BDD9-246ECFDF13E8}" destId="{B1405AA7-CD3B-4EAC-B129-7B4A96C6237A}" srcOrd="0" destOrd="0" presId="urn:microsoft.com/office/officeart/2008/layout/HorizontalMultiLevelHierarchy"/>
    <dgm:cxn modelId="{7965C155-DD21-445C-A62B-6A2D8A08FDE5}" srcId="{63CB2D90-5300-4A1B-AEF7-FCE9DD09E31E}" destId="{45FE99F4-D6BB-49FE-9F1F-E4E30D4C38B7}" srcOrd="4" destOrd="0" parTransId="{A9AF2700-3C41-4C1C-B55E-7EDBB1080829}" sibTransId="{DEA86253-FB5F-4988-979D-70E1691F48EB}"/>
    <dgm:cxn modelId="{8E65E854-BFF4-43C1-ABB8-CA705DA9B040}" type="presOf" srcId="{B2FEA3E8-3065-4964-B0BB-F51730C9DF14}" destId="{C9BA8695-28A8-4D6B-A2CD-FFD2246FF73D}" srcOrd="0" destOrd="0" presId="urn:microsoft.com/office/officeart/2008/layout/HorizontalMultiLevelHierarchy"/>
    <dgm:cxn modelId="{BFB5A683-DAA2-42C0-8E74-CC7F6A5DECCC}" type="presOf" srcId="{9D52406B-FEE2-406C-9971-E70BDFAAE75D}" destId="{B36F418D-B118-44E4-8CAA-4CB744566BC5}" srcOrd="1" destOrd="0" presId="urn:microsoft.com/office/officeart/2008/layout/HorizontalMultiLevelHierarchy"/>
    <dgm:cxn modelId="{679173D6-8A34-44B6-9A06-5DB721485301}" type="presParOf" srcId="{1717008B-29AA-48B0-92EE-12FA7ACFD024}" destId="{523D94E2-FA30-4E65-8873-DAC0A0FF3E11}" srcOrd="0" destOrd="0" presId="urn:microsoft.com/office/officeart/2008/layout/HorizontalMultiLevelHierarchy"/>
    <dgm:cxn modelId="{97AC7579-8AAD-484A-A52A-270FD6DF2847}" type="presParOf" srcId="{523D94E2-FA30-4E65-8873-DAC0A0FF3E11}" destId="{14FAAB77-D9B1-42D4-B4F5-40DC38AF7B4D}" srcOrd="0" destOrd="0" presId="urn:microsoft.com/office/officeart/2008/layout/HorizontalMultiLevelHierarchy"/>
    <dgm:cxn modelId="{785CA7D4-CCA5-4931-9D0C-D0665FB02FF0}" type="presParOf" srcId="{523D94E2-FA30-4E65-8873-DAC0A0FF3E11}" destId="{BE7C0F10-9542-4D60-8309-063CE4E56CC2}" srcOrd="1" destOrd="0" presId="urn:microsoft.com/office/officeart/2008/layout/HorizontalMultiLevelHierarchy"/>
    <dgm:cxn modelId="{34E009E3-2F5E-40AE-903D-E515CFC599C0}" type="presParOf" srcId="{BE7C0F10-9542-4D60-8309-063CE4E56CC2}" destId="{5BA92B4E-9515-4245-BBBF-016F3124F049}" srcOrd="0" destOrd="0" presId="urn:microsoft.com/office/officeart/2008/layout/HorizontalMultiLevelHierarchy"/>
    <dgm:cxn modelId="{7C5F3143-78A3-401B-9324-D666B8F0068C}" type="presParOf" srcId="{5BA92B4E-9515-4245-BBBF-016F3124F049}" destId="{AC431779-A83A-46B4-BC44-B0F12BF2B683}" srcOrd="0" destOrd="0" presId="urn:microsoft.com/office/officeart/2008/layout/HorizontalMultiLevelHierarchy"/>
    <dgm:cxn modelId="{BFCEDB35-21CA-41A4-A8F0-F75FF708E690}" type="presParOf" srcId="{BE7C0F10-9542-4D60-8309-063CE4E56CC2}" destId="{A5FF97D3-87C1-4CC0-B2D7-B7011D174E75}" srcOrd="1" destOrd="0" presId="urn:microsoft.com/office/officeart/2008/layout/HorizontalMultiLevelHierarchy"/>
    <dgm:cxn modelId="{FC8906C9-EBC6-48BE-8071-2F4B3C289810}" type="presParOf" srcId="{A5FF97D3-87C1-4CC0-B2D7-B7011D174E75}" destId="{38E9BA12-AABA-4223-BA8F-D6B59E2395CB}" srcOrd="0" destOrd="0" presId="urn:microsoft.com/office/officeart/2008/layout/HorizontalMultiLevelHierarchy"/>
    <dgm:cxn modelId="{1184445D-1263-4CE5-9977-7226079AFF70}" type="presParOf" srcId="{A5FF97D3-87C1-4CC0-B2D7-B7011D174E75}" destId="{940F44B1-C0B7-49B2-A9EF-0475D6DB5A46}" srcOrd="1" destOrd="0" presId="urn:microsoft.com/office/officeart/2008/layout/HorizontalMultiLevelHierarchy"/>
    <dgm:cxn modelId="{C0C39E17-1322-4DF8-84DE-76155BEFB09B}" type="presParOf" srcId="{940F44B1-C0B7-49B2-A9EF-0475D6DB5A46}" destId="{91B2D940-C845-4216-92A5-E56F24B650AB}" srcOrd="0" destOrd="0" presId="urn:microsoft.com/office/officeart/2008/layout/HorizontalMultiLevelHierarchy"/>
    <dgm:cxn modelId="{60751C88-27EF-4FE4-81DC-EE628FF9461C}" type="presParOf" srcId="{91B2D940-C845-4216-92A5-E56F24B650AB}" destId="{A365682A-7854-4A8E-AB66-CECE39B46273}" srcOrd="0" destOrd="0" presId="urn:microsoft.com/office/officeart/2008/layout/HorizontalMultiLevelHierarchy"/>
    <dgm:cxn modelId="{343A340A-266D-474D-882C-C117FDEBCC9B}" type="presParOf" srcId="{940F44B1-C0B7-49B2-A9EF-0475D6DB5A46}" destId="{5926287A-2188-4E5F-8691-E67601AC1331}" srcOrd="1" destOrd="0" presId="urn:microsoft.com/office/officeart/2008/layout/HorizontalMultiLevelHierarchy"/>
    <dgm:cxn modelId="{3450CBC9-7238-4FF6-8B8D-FF2DEBFE611A}" type="presParOf" srcId="{5926287A-2188-4E5F-8691-E67601AC1331}" destId="{8C314F69-F3F9-4020-B43D-2FBC511C5D22}" srcOrd="0" destOrd="0" presId="urn:microsoft.com/office/officeart/2008/layout/HorizontalMultiLevelHierarchy"/>
    <dgm:cxn modelId="{C4CA64FD-5F06-45A9-99BE-9AF8714B60B4}" type="presParOf" srcId="{5926287A-2188-4E5F-8691-E67601AC1331}" destId="{A70A20D4-B7C8-4ABC-B46F-C551DC9FFA85}" srcOrd="1" destOrd="0" presId="urn:microsoft.com/office/officeart/2008/layout/HorizontalMultiLevelHierarchy"/>
    <dgm:cxn modelId="{009DE0A2-ED2C-4920-AF85-338C87B6776C}" type="presParOf" srcId="{940F44B1-C0B7-49B2-A9EF-0475D6DB5A46}" destId="{B1405AA7-CD3B-4EAC-B129-7B4A96C6237A}" srcOrd="2" destOrd="0" presId="urn:microsoft.com/office/officeart/2008/layout/HorizontalMultiLevelHierarchy"/>
    <dgm:cxn modelId="{BB9DB0A8-2592-40C7-9484-159EC03E262E}" type="presParOf" srcId="{B1405AA7-CD3B-4EAC-B129-7B4A96C6237A}" destId="{994DDC3D-4D09-4270-91C7-724D4429B4BD}" srcOrd="0" destOrd="0" presId="urn:microsoft.com/office/officeart/2008/layout/HorizontalMultiLevelHierarchy"/>
    <dgm:cxn modelId="{96AF76BC-86E1-4B58-B529-FD87CD314EE5}" type="presParOf" srcId="{940F44B1-C0B7-49B2-A9EF-0475D6DB5A46}" destId="{39346BF5-E5A3-497E-B72B-348DA0748C6F}" srcOrd="3" destOrd="0" presId="urn:microsoft.com/office/officeart/2008/layout/HorizontalMultiLevelHierarchy"/>
    <dgm:cxn modelId="{46F39EDA-D963-40B8-BCFC-7C4C9C6D25A4}" type="presParOf" srcId="{39346BF5-E5A3-497E-B72B-348DA0748C6F}" destId="{8512C886-C1FA-46E9-9EE9-FCF718A8512C}" srcOrd="0" destOrd="0" presId="urn:microsoft.com/office/officeart/2008/layout/HorizontalMultiLevelHierarchy"/>
    <dgm:cxn modelId="{958091B6-E182-483D-9D9B-90519EB42ADC}" type="presParOf" srcId="{39346BF5-E5A3-497E-B72B-348DA0748C6F}" destId="{195D9277-824F-4FCC-BD80-5C97C0D2B922}" srcOrd="1" destOrd="0" presId="urn:microsoft.com/office/officeart/2008/layout/HorizontalMultiLevelHierarchy"/>
    <dgm:cxn modelId="{84B55CBE-9F1B-4E31-8971-30D9D20B2508}" type="presParOf" srcId="{940F44B1-C0B7-49B2-A9EF-0475D6DB5A46}" destId="{C9BA8695-28A8-4D6B-A2CD-FFD2246FF73D}" srcOrd="4" destOrd="0" presId="urn:microsoft.com/office/officeart/2008/layout/HorizontalMultiLevelHierarchy"/>
    <dgm:cxn modelId="{34A58280-9F91-4814-A43D-B0A182684C8E}" type="presParOf" srcId="{C9BA8695-28A8-4D6B-A2CD-FFD2246FF73D}" destId="{4820FC3C-994D-4DF7-A97B-644CA06224FD}" srcOrd="0" destOrd="0" presId="urn:microsoft.com/office/officeart/2008/layout/HorizontalMultiLevelHierarchy"/>
    <dgm:cxn modelId="{DCCA8539-8119-4E21-99B8-DEF4BDD81CE1}" type="presParOf" srcId="{940F44B1-C0B7-49B2-A9EF-0475D6DB5A46}" destId="{59C97793-ABFE-4614-8C8D-FDE113459BA8}" srcOrd="5" destOrd="0" presId="urn:microsoft.com/office/officeart/2008/layout/HorizontalMultiLevelHierarchy"/>
    <dgm:cxn modelId="{BD35811D-F319-4AFE-B99F-2E98B71E4259}" type="presParOf" srcId="{59C97793-ABFE-4614-8C8D-FDE113459BA8}" destId="{20A2430E-158C-45EA-A3C6-F3656AE407B7}" srcOrd="0" destOrd="0" presId="urn:microsoft.com/office/officeart/2008/layout/HorizontalMultiLevelHierarchy"/>
    <dgm:cxn modelId="{3BB09625-9A8B-4426-A660-7EC3F70EDD4B}" type="presParOf" srcId="{59C97793-ABFE-4614-8C8D-FDE113459BA8}" destId="{91819921-2B2C-4EE0-816D-1A710B432F46}" srcOrd="1" destOrd="0" presId="urn:microsoft.com/office/officeart/2008/layout/HorizontalMultiLevelHierarchy"/>
    <dgm:cxn modelId="{323158F3-0725-4E9D-BA10-82CC67984E4C}" type="presParOf" srcId="{940F44B1-C0B7-49B2-A9EF-0475D6DB5A46}" destId="{DD277831-055D-4FC4-89EF-0D26A3068CEA}" srcOrd="6" destOrd="0" presId="urn:microsoft.com/office/officeart/2008/layout/HorizontalMultiLevelHierarchy"/>
    <dgm:cxn modelId="{36054EC7-260C-44FE-AC1A-70666341E592}" type="presParOf" srcId="{DD277831-055D-4FC4-89EF-0D26A3068CEA}" destId="{64D641E6-3C23-47BC-82A3-45770FF3FA17}" srcOrd="0" destOrd="0" presId="urn:microsoft.com/office/officeart/2008/layout/HorizontalMultiLevelHierarchy"/>
    <dgm:cxn modelId="{C0DBC39B-6DEC-4BAC-9345-6C2888777F50}" type="presParOf" srcId="{940F44B1-C0B7-49B2-A9EF-0475D6DB5A46}" destId="{52808E4B-B4EC-4422-A180-6F473C1E492D}" srcOrd="7" destOrd="0" presId="urn:microsoft.com/office/officeart/2008/layout/HorizontalMultiLevelHierarchy"/>
    <dgm:cxn modelId="{7FF23B42-1679-4F25-83AE-00D165E123DE}" type="presParOf" srcId="{52808E4B-B4EC-4422-A180-6F473C1E492D}" destId="{650462FA-156E-4418-A5E8-6D0FC0C208B7}" srcOrd="0" destOrd="0" presId="urn:microsoft.com/office/officeart/2008/layout/HorizontalMultiLevelHierarchy"/>
    <dgm:cxn modelId="{668E41CF-83CE-467D-87D2-EB39E990B3D4}" type="presParOf" srcId="{52808E4B-B4EC-4422-A180-6F473C1E492D}" destId="{AB112D7A-1CCC-492B-8F49-0FA7D1D704F2}" srcOrd="1" destOrd="0" presId="urn:microsoft.com/office/officeart/2008/layout/HorizontalMultiLevelHierarchy"/>
    <dgm:cxn modelId="{E30B4AD1-5FF5-4D0A-A756-F2012B873F21}" type="presParOf" srcId="{BE7C0F10-9542-4D60-8309-063CE4E56CC2}" destId="{0191732E-EE59-4E35-8F1F-321F86BE159A}" srcOrd="2" destOrd="0" presId="urn:microsoft.com/office/officeart/2008/layout/HorizontalMultiLevelHierarchy"/>
    <dgm:cxn modelId="{A6AA622D-5748-447E-B584-558B04AA95A6}" type="presParOf" srcId="{0191732E-EE59-4E35-8F1F-321F86BE159A}" destId="{37B2B746-4CEE-4866-8972-20546FCE2E8D}" srcOrd="0" destOrd="0" presId="urn:microsoft.com/office/officeart/2008/layout/HorizontalMultiLevelHierarchy"/>
    <dgm:cxn modelId="{EA295E91-7750-432C-9ADC-67A0AE7F74C3}" type="presParOf" srcId="{BE7C0F10-9542-4D60-8309-063CE4E56CC2}" destId="{7D764514-C74C-4730-8C96-2F95FE546462}" srcOrd="3" destOrd="0" presId="urn:microsoft.com/office/officeart/2008/layout/HorizontalMultiLevelHierarchy"/>
    <dgm:cxn modelId="{BDA688BC-4FE4-41C1-BDD1-08A0A4733E83}" type="presParOf" srcId="{7D764514-C74C-4730-8C96-2F95FE546462}" destId="{F1C9DEC4-AF59-4012-902D-564D2C8E22E9}" srcOrd="0" destOrd="0" presId="urn:microsoft.com/office/officeart/2008/layout/HorizontalMultiLevelHierarchy"/>
    <dgm:cxn modelId="{D7AC71AC-2752-46F1-B67E-B6183A1A7445}" type="presParOf" srcId="{7D764514-C74C-4730-8C96-2F95FE546462}" destId="{FAEB7BF6-A219-4D01-9C02-344D5E6B86BC}" srcOrd="1" destOrd="0" presId="urn:microsoft.com/office/officeart/2008/layout/HorizontalMultiLevelHierarchy"/>
    <dgm:cxn modelId="{8C22378F-B3DC-400E-B2F6-FC15208BE4B9}" type="presParOf" srcId="{BE7C0F10-9542-4D60-8309-063CE4E56CC2}" destId="{0C7FDC87-E30E-4092-9D13-C6D092CA5FF8}" srcOrd="4" destOrd="0" presId="urn:microsoft.com/office/officeart/2008/layout/HorizontalMultiLevelHierarchy"/>
    <dgm:cxn modelId="{FA305812-9159-4C92-9201-DAAD6E0234A7}" type="presParOf" srcId="{0C7FDC87-E30E-4092-9D13-C6D092CA5FF8}" destId="{B36F418D-B118-44E4-8CAA-4CB744566BC5}" srcOrd="0" destOrd="0" presId="urn:microsoft.com/office/officeart/2008/layout/HorizontalMultiLevelHierarchy"/>
    <dgm:cxn modelId="{FA585F97-158C-4337-BDCA-56C6090B0B1F}" type="presParOf" srcId="{BE7C0F10-9542-4D60-8309-063CE4E56CC2}" destId="{862AEB35-608B-458F-91F8-9785E03A4F09}" srcOrd="5" destOrd="0" presId="urn:microsoft.com/office/officeart/2008/layout/HorizontalMultiLevelHierarchy"/>
    <dgm:cxn modelId="{173F640D-7977-432E-8D85-085CEFC18DC2}" type="presParOf" srcId="{862AEB35-608B-458F-91F8-9785E03A4F09}" destId="{E84C2234-009C-4C80-82B2-C187F1CC2701}" srcOrd="0" destOrd="0" presId="urn:microsoft.com/office/officeart/2008/layout/HorizontalMultiLevelHierarchy"/>
    <dgm:cxn modelId="{4341407D-4FBD-480E-9687-4BF5F7E02D8D}" type="presParOf" srcId="{862AEB35-608B-458F-91F8-9785E03A4F09}" destId="{6E1A2F23-7B01-4184-B638-54E084ED59BB}" srcOrd="1" destOrd="0" presId="urn:microsoft.com/office/officeart/2008/layout/HorizontalMultiLevelHierarchy"/>
    <dgm:cxn modelId="{C12EB7EF-C857-406D-8C97-A52C6DF81834}" type="presParOf" srcId="{BE7C0F10-9542-4D60-8309-063CE4E56CC2}" destId="{2B2A9883-F9AA-44FA-A579-DDFB638F4880}" srcOrd="6" destOrd="0" presId="urn:microsoft.com/office/officeart/2008/layout/HorizontalMultiLevelHierarchy"/>
    <dgm:cxn modelId="{EA0F24AB-E96A-4492-8187-C3DFEC9DAACD}" type="presParOf" srcId="{2B2A9883-F9AA-44FA-A579-DDFB638F4880}" destId="{0DA11DA2-27AC-4B93-A586-2491E32A723C}" srcOrd="0" destOrd="0" presId="urn:microsoft.com/office/officeart/2008/layout/HorizontalMultiLevelHierarchy"/>
    <dgm:cxn modelId="{01654FC0-A38B-47B7-BF5B-D048ED7E62DC}" type="presParOf" srcId="{BE7C0F10-9542-4D60-8309-063CE4E56CC2}" destId="{26D7F64C-7E0F-4602-9FE1-3680BD4F7E74}" srcOrd="7" destOrd="0" presId="urn:microsoft.com/office/officeart/2008/layout/HorizontalMultiLevelHierarchy"/>
    <dgm:cxn modelId="{292746AC-4500-464E-8EC9-20546304B3AA}" type="presParOf" srcId="{26D7F64C-7E0F-4602-9FE1-3680BD4F7E74}" destId="{6BDFA490-FC5B-475E-A0C3-DE9112306093}" srcOrd="0" destOrd="0" presId="urn:microsoft.com/office/officeart/2008/layout/HorizontalMultiLevelHierarchy"/>
    <dgm:cxn modelId="{12D2224B-F6D3-406E-8C6D-B03DA4B8B118}" type="presParOf" srcId="{26D7F64C-7E0F-4602-9FE1-3680BD4F7E74}" destId="{3232134D-D447-4783-9E69-D502ABA16B54}" srcOrd="1" destOrd="0" presId="urn:microsoft.com/office/officeart/2008/layout/HorizontalMultiLevelHierarchy"/>
    <dgm:cxn modelId="{82A23396-7F15-48DB-919F-602EC0459D46}" type="presParOf" srcId="{BE7C0F10-9542-4D60-8309-063CE4E56CC2}" destId="{4A511069-59C9-4D41-A507-07F9969953B2}" srcOrd="8" destOrd="0" presId="urn:microsoft.com/office/officeart/2008/layout/HorizontalMultiLevelHierarchy"/>
    <dgm:cxn modelId="{80043BAF-F2F2-4DDC-BC7F-CDB79411C9E3}" type="presParOf" srcId="{4A511069-59C9-4D41-A507-07F9969953B2}" destId="{94E0817F-2470-4E1C-8F8C-0153041ACA82}" srcOrd="0" destOrd="0" presId="urn:microsoft.com/office/officeart/2008/layout/HorizontalMultiLevelHierarchy"/>
    <dgm:cxn modelId="{89206273-B44F-4541-81AD-546F154200D8}" type="presParOf" srcId="{BE7C0F10-9542-4D60-8309-063CE4E56CC2}" destId="{8688BDA7-DDBE-478A-880C-FAC76E7614F0}" srcOrd="9" destOrd="0" presId="urn:microsoft.com/office/officeart/2008/layout/HorizontalMultiLevelHierarchy"/>
    <dgm:cxn modelId="{CF6D3723-8EE8-47FB-A674-564855128681}" type="presParOf" srcId="{8688BDA7-DDBE-478A-880C-FAC76E7614F0}" destId="{CDBE1CE2-489F-4592-AF54-31CAF8B31211}" srcOrd="0" destOrd="0" presId="urn:microsoft.com/office/officeart/2008/layout/HorizontalMultiLevelHierarchy"/>
    <dgm:cxn modelId="{7D502DBC-DAE3-4BE3-9FC9-FEBC79066064}" type="presParOf" srcId="{8688BDA7-DDBE-478A-880C-FAC76E7614F0}" destId="{6A82DBFE-B247-4D4F-8D4B-2596E03BD80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075E0BE0-524F-4A22-849A-3CB9D4F50356}"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1" loCatId="hierarchy" qsTypeId="urn:microsoft.com/office/officeart/2005/8/quickstyle/3d2" qsCatId="3D" csTypeId="urn:microsoft.com/office/officeart/2005/8/colors/accent2_3" csCatId="accent2" phldr="1"/>
      <dgm:spPr/>
      <dgm:t>
        <a:bodyPr/>
        <a:lstStyle/>
        <a:p>
          <a:endParaRPr lang="es-MX"/>
        </a:p>
      </dgm:t>
    </dgm:pt>
    <dgm:pt modelId="{63CB2D90-5300-4A1B-AEF7-FCE9DD09E31E}">
      <dgm:prSet phldrT="[Texto]" custT="1"/>
      <dgm:spPr/>
      <dgm:t>
        <a:bodyPr/>
        <a:lstStyle/>
        <a:p>
          <a:pPr algn="ctr"/>
          <a:r>
            <a:rPr lang="es-MX" sz="2400" b="1" dirty="0" smtClean="0"/>
            <a:t>COMISIÓN EJECUTIVA</a:t>
          </a:r>
          <a:endParaRPr lang="es-MX" sz="24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2DFE393-5C5E-4A6C-9454-FA6E0B7B3B10}">
      <dgm:prSet phldrT="[Texto]" custT="1"/>
      <dgm:spPr/>
      <dgm:t>
        <a:bodyPr/>
        <a:lstStyle/>
        <a:p>
          <a:pPr algn="ctr"/>
          <a:r>
            <a:rPr lang="es-MX" sz="2400" b="1" dirty="0" smtClean="0"/>
            <a:t>INTEGRACIÓN </a:t>
          </a:r>
          <a:endParaRPr lang="es-MX" sz="2400" b="1" dirty="0"/>
        </a:p>
      </dgm:t>
    </dgm:pt>
    <dgm:pt modelId="{F3B15F67-1811-4433-A266-140D83BBF05D}" type="parTrans" cxnId="{67947DE3-BA8B-4364-8335-7F2920DDD4D7}">
      <dgm:prSet/>
      <dgm:spPr/>
      <dgm:t>
        <a:bodyPr/>
        <a:lstStyle/>
        <a:p>
          <a:endParaRPr lang="es-MX"/>
        </a:p>
      </dgm:t>
    </dgm:pt>
    <dgm:pt modelId="{66D4AEA7-86CA-41D9-8A4A-7A6139FF786C}" type="sibTrans" cxnId="{67947DE3-BA8B-4364-8335-7F2920DDD4D7}">
      <dgm:prSet/>
      <dgm:spPr/>
      <dgm:t>
        <a:bodyPr/>
        <a:lstStyle/>
        <a:p>
          <a:endParaRPr lang="es-MX"/>
        </a:p>
      </dgm:t>
    </dgm:pt>
    <dgm:pt modelId="{32EBF1A0-B1FF-41E7-B55E-2A49D5CFABFA}">
      <dgm:prSet phldrT="[Texto]" custT="1"/>
      <dgm:spPr/>
      <dgm:t>
        <a:bodyPr/>
        <a:lstStyle/>
        <a:p>
          <a:pPr algn="ctr"/>
          <a:r>
            <a:rPr lang="es-MX" sz="2400" b="1" dirty="0" smtClean="0"/>
            <a:t>SECRETARIO TÉCNICO</a:t>
          </a:r>
          <a:endParaRPr lang="es-MX" sz="2400" b="1" dirty="0"/>
        </a:p>
      </dgm:t>
    </dgm:pt>
    <dgm:pt modelId="{5B67F67E-5537-4DAA-9D6F-CB7919C1F88B}" type="parTrans" cxnId="{8A48D958-C20D-4900-B39D-42503B4599C2}">
      <dgm:prSet/>
      <dgm:spPr/>
      <dgm:t>
        <a:bodyPr/>
        <a:lstStyle/>
        <a:p>
          <a:endParaRPr lang="es-MX"/>
        </a:p>
      </dgm:t>
    </dgm:pt>
    <dgm:pt modelId="{28B883B1-A801-4E0D-A23D-07D1F7801BEC}" type="sibTrans" cxnId="{8A48D958-C20D-4900-B39D-42503B4599C2}">
      <dgm:prSet/>
      <dgm:spPr/>
      <dgm:t>
        <a:bodyPr/>
        <a:lstStyle/>
        <a:p>
          <a:endParaRPr lang="es-MX"/>
        </a:p>
      </dgm:t>
    </dgm:pt>
    <dgm:pt modelId="{BE378FD7-55E9-41DB-BD87-69A7EA3B8CC3}">
      <dgm:prSet phldrT="[Texto]" custT="1"/>
      <dgm:spPr/>
      <dgm:t>
        <a:bodyPr/>
        <a:lstStyle/>
        <a:p>
          <a:pPr algn="ctr"/>
          <a:r>
            <a:rPr lang="es-MX" sz="2400" b="1" dirty="0" smtClean="0"/>
            <a:t>4 INTEGRANTES DEL COMITÉ DE PARTICIPACIÓN CIUDADANA</a:t>
          </a:r>
          <a:endParaRPr lang="es-MX" sz="2400" b="1" dirty="0"/>
        </a:p>
      </dgm:t>
    </dgm:pt>
    <dgm:pt modelId="{2C57E646-9FD0-4E9B-BA48-98682A03BA31}" type="parTrans" cxnId="{8D1F993A-EF31-4BBE-B675-7F3A5BB211D8}">
      <dgm:prSet/>
      <dgm:spPr/>
      <dgm:t>
        <a:bodyPr/>
        <a:lstStyle/>
        <a:p>
          <a:endParaRPr lang="es-MX"/>
        </a:p>
      </dgm:t>
    </dgm:pt>
    <dgm:pt modelId="{8909FC84-162B-404D-B81D-3BA05D7B8199}" type="sibTrans" cxnId="{8D1F993A-EF31-4BBE-B675-7F3A5BB211D8}">
      <dgm:prSet/>
      <dgm:spPr/>
      <dgm:t>
        <a:bodyPr/>
        <a:lstStyle/>
        <a:p>
          <a:endParaRPr lang="es-MX"/>
        </a:p>
      </dgm:t>
    </dgm:pt>
    <dgm:pt modelId="{FC5461AC-6132-445A-A647-782565677E24}" type="pres">
      <dgm:prSet presAssocID="{0C20B8DB-170E-48D4-94C7-04B1D74F4E37}" presName="hierChild1" presStyleCnt="0">
        <dgm:presLayoutVars>
          <dgm:chPref val="1"/>
          <dgm:dir/>
          <dgm:animOne val="branch"/>
          <dgm:animLvl val="lvl"/>
          <dgm:resizeHandles/>
        </dgm:presLayoutVars>
      </dgm:prSet>
      <dgm:spPr/>
      <dgm:t>
        <a:bodyPr/>
        <a:lstStyle/>
        <a:p>
          <a:endParaRPr lang="es-MX"/>
        </a:p>
      </dgm:t>
    </dgm:pt>
    <dgm:pt modelId="{AFE7A5BA-962E-4629-B223-024CDC812B93}" type="pres">
      <dgm:prSet presAssocID="{63CB2D90-5300-4A1B-AEF7-FCE9DD09E31E}" presName="hierRoot1" presStyleCnt="0"/>
      <dgm:spPr/>
      <dgm:t>
        <a:bodyPr/>
        <a:lstStyle/>
        <a:p>
          <a:endParaRPr lang="es-MX"/>
        </a:p>
      </dgm:t>
    </dgm:pt>
    <dgm:pt modelId="{ED7AD27A-DF1A-4E1A-9E62-D76D22E6525D}" type="pres">
      <dgm:prSet presAssocID="{63CB2D90-5300-4A1B-AEF7-FCE9DD09E31E}" presName="composite" presStyleCnt="0"/>
      <dgm:spPr/>
      <dgm:t>
        <a:bodyPr/>
        <a:lstStyle/>
        <a:p>
          <a:endParaRPr lang="es-MX"/>
        </a:p>
      </dgm:t>
    </dgm:pt>
    <dgm:pt modelId="{44A99F13-A724-472D-9568-20E58A862A69}" type="pres">
      <dgm:prSet presAssocID="{63CB2D90-5300-4A1B-AEF7-FCE9DD09E31E}" presName="background" presStyleLbl="node0" presStyleIdx="0" presStyleCnt="1"/>
      <dgm:spPr/>
      <dgm:t>
        <a:bodyPr/>
        <a:lstStyle/>
        <a:p>
          <a:endParaRPr lang="es-MX"/>
        </a:p>
      </dgm:t>
    </dgm:pt>
    <dgm:pt modelId="{064AB010-A73A-45DC-9873-0CFF406178AA}" type="pres">
      <dgm:prSet presAssocID="{63CB2D90-5300-4A1B-AEF7-FCE9DD09E31E}" presName="text" presStyleLbl="fgAcc0" presStyleIdx="0" presStyleCnt="1" custScaleX="199692" custScaleY="65974" custLinFactNeighborX="612" custLinFactNeighborY="-24043">
        <dgm:presLayoutVars>
          <dgm:chPref val="3"/>
        </dgm:presLayoutVars>
      </dgm:prSet>
      <dgm:spPr/>
      <dgm:t>
        <a:bodyPr/>
        <a:lstStyle/>
        <a:p>
          <a:endParaRPr lang="es-MX"/>
        </a:p>
      </dgm:t>
    </dgm:pt>
    <dgm:pt modelId="{255921CC-4780-42E9-8D2A-157F9762FE17}" type="pres">
      <dgm:prSet presAssocID="{63CB2D90-5300-4A1B-AEF7-FCE9DD09E31E}" presName="hierChild2" presStyleCnt="0"/>
      <dgm:spPr/>
      <dgm:t>
        <a:bodyPr/>
        <a:lstStyle/>
        <a:p>
          <a:endParaRPr lang="es-MX"/>
        </a:p>
      </dgm:t>
    </dgm:pt>
    <dgm:pt modelId="{0B1FEB17-61FB-4BE5-BE45-EA66AF07A238}" type="pres">
      <dgm:prSet presAssocID="{F3B15F67-1811-4433-A266-140D83BBF05D}" presName="Name10" presStyleLbl="parChTrans1D2" presStyleIdx="0" presStyleCnt="1"/>
      <dgm:spPr/>
      <dgm:t>
        <a:bodyPr/>
        <a:lstStyle/>
        <a:p>
          <a:endParaRPr lang="es-MX"/>
        </a:p>
      </dgm:t>
    </dgm:pt>
    <dgm:pt modelId="{3AEA2065-FF2B-4DF4-90B8-B138E4408AB4}" type="pres">
      <dgm:prSet presAssocID="{D2DFE393-5C5E-4A6C-9454-FA6E0B7B3B10}" presName="hierRoot2" presStyleCnt="0"/>
      <dgm:spPr/>
      <dgm:t>
        <a:bodyPr/>
        <a:lstStyle/>
        <a:p>
          <a:endParaRPr lang="es-MX"/>
        </a:p>
      </dgm:t>
    </dgm:pt>
    <dgm:pt modelId="{F1BA282E-8253-46EF-A945-57EE962CEF36}" type="pres">
      <dgm:prSet presAssocID="{D2DFE393-5C5E-4A6C-9454-FA6E0B7B3B10}" presName="composite2" presStyleCnt="0"/>
      <dgm:spPr/>
      <dgm:t>
        <a:bodyPr/>
        <a:lstStyle/>
        <a:p>
          <a:endParaRPr lang="es-MX"/>
        </a:p>
      </dgm:t>
    </dgm:pt>
    <dgm:pt modelId="{9D76B859-587A-41A1-9B60-52E20186CACF}" type="pres">
      <dgm:prSet presAssocID="{D2DFE393-5C5E-4A6C-9454-FA6E0B7B3B10}" presName="background2" presStyleLbl="node2" presStyleIdx="0" presStyleCnt="1"/>
      <dgm:spPr/>
      <dgm:t>
        <a:bodyPr/>
        <a:lstStyle/>
        <a:p>
          <a:endParaRPr lang="es-MX"/>
        </a:p>
      </dgm:t>
    </dgm:pt>
    <dgm:pt modelId="{38A0B6EB-19F7-4535-A53C-9471582B3D42}" type="pres">
      <dgm:prSet presAssocID="{D2DFE393-5C5E-4A6C-9454-FA6E0B7B3B10}" presName="text2" presStyleLbl="fgAcc2" presStyleIdx="0" presStyleCnt="1" custScaleX="122715" custScaleY="63634">
        <dgm:presLayoutVars>
          <dgm:chPref val="3"/>
        </dgm:presLayoutVars>
      </dgm:prSet>
      <dgm:spPr/>
      <dgm:t>
        <a:bodyPr/>
        <a:lstStyle/>
        <a:p>
          <a:endParaRPr lang="es-MX"/>
        </a:p>
      </dgm:t>
    </dgm:pt>
    <dgm:pt modelId="{B16FB53C-F5C0-4AA0-A991-7EA781E016FE}" type="pres">
      <dgm:prSet presAssocID="{D2DFE393-5C5E-4A6C-9454-FA6E0B7B3B10}" presName="hierChild3" presStyleCnt="0"/>
      <dgm:spPr/>
      <dgm:t>
        <a:bodyPr/>
        <a:lstStyle/>
        <a:p>
          <a:endParaRPr lang="es-MX"/>
        </a:p>
      </dgm:t>
    </dgm:pt>
    <dgm:pt modelId="{C8BDEEE9-0FA3-420E-9DB7-01744D598A28}" type="pres">
      <dgm:prSet presAssocID="{5B67F67E-5537-4DAA-9D6F-CB7919C1F88B}" presName="Name17" presStyleLbl="parChTrans1D3" presStyleIdx="0" presStyleCnt="2"/>
      <dgm:spPr/>
      <dgm:t>
        <a:bodyPr/>
        <a:lstStyle/>
        <a:p>
          <a:endParaRPr lang="es-MX"/>
        </a:p>
      </dgm:t>
    </dgm:pt>
    <dgm:pt modelId="{99AB6960-43C9-4404-8AE5-423CAEFE6F4F}" type="pres">
      <dgm:prSet presAssocID="{32EBF1A0-B1FF-41E7-B55E-2A49D5CFABFA}" presName="hierRoot3" presStyleCnt="0"/>
      <dgm:spPr/>
      <dgm:t>
        <a:bodyPr/>
        <a:lstStyle/>
        <a:p>
          <a:endParaRPr lang="es-MX"/>
        </a:p>
      </dgm:t>
    </dgm:pt>
    <dgm:pt modelId="{217ACAF3-6DA9-4FAA-A527-D9C87FD2E0E2}" type="pres">
      <dgm:prSet presAssocID="{32EBF1A0-B1FF-41E7-B55E-2A49D5CFABFA}" presName="composite3" presStyleCnt="0"/>
      <dgm:spPr/>
      <dgm:t>
        <a:bodyPr/>
        <a:lstStyle/>
        <a:p>
          <a:endParaRPr lang="es-MX"/>
        </a:p>
      </dgm:t>
    </dgm:pt>
    <dgm:pt modelId="{8B78AF06-48F0-4118-B470-D28D7E780FA2}" type="pres">
      <dgm:prSet presAssocID="{32EBF1A0-B1FF-41E7-B55E-2A49D5CFABFA}" presName="background3" presStyleLbl="node3" presStyleIdx="0" presStyleCnt="2"/>
      <dgm:spPr/>
      <dgm:t>
        <a:bodyPr/>
        <a:lstStyle/>
        <a:p>
          <a:endParaRPr lang="es-MX"/>
        </a:p>
      </dgm:t>
    </dgm:pt>
    <dgm:pt modelId="{47FAB39C-4D75-43EB-93C8-2F154DDFACA3}" type="pres">
      <dgm:prSet presAssocID="{32EBF1A0-B1FF-41E7-B55E-2A49D5CFABFA}" presName="text3" presStyleLbl="fgAcc3" presStyleIdx="0" presStyleCnt="2" custScaleX="160128">
        <dgm:presLayoutVars>
          <dgm:chPref val="3"/>
        </dgm:presLayoutVars>
      </dgm:prSet>
      <dgm:spPr/>
      <dgm:t>
        <a:bodyPr/>
        <a:lstStyle/>
        <a:p>
          <a:endParaRPr lang="es-MX"/>
        </a:p>
      </dgm:t>
    </dgm:pt>
    <dgm:pt modelId="{414DC6B0-6E80-47E9-A3CD-01906DEE83A9}" type="pres">
      <dgm:prSet presAssocID="{32EBF1A0-B1FF-41E7-B55E-2A49D5CFABFA}" presName="hierChild4" presStyleCnt="0"/>
      <dgm:spPr/>
      <dgm:t>
        <a:bodyPr/>
        <a:lstStyle/>
        <a:p>
          <a:endParaRPr lang="es-MX"/>
        </a:p>
      </dgm:t>
    </dgm:pt>
    <dgm:pt modelId="{CFCC20A8-D285-4385-B19F-E2F2F46414F0}" type="pres">
      <dgm:prSet presAssocID="{2C57E646-9FD0-4E9B-BA48-98682A03BA31}" presName="Name17" presStyleLbl="parChTrans1D3" presStyleIdx="1" presStyleCnt="2"/>
      <dgm:spPr/>
      <dgm:t>
        <a:bodyPr/>
        <a:lstStyle/>
        <a:p>
          <a:endParaRPr lang="es-MX"/>
        </a:p>
      </dgm:t>
    </dgm:pt>
    <dgm:pt modelId="{F1A1552D-4082-4F98-BA49-9AFD813C0388}" type="pres">
      <dgm:prSet presAssocID="{BE378FD7-55E9-41DB-BD87-69A7EA3B8CC3}" presName="hierRoot3" presStyleCnt="0"/>
      <dgm:spPr/>
      <dgm:t>
        <a:bodyPr/>
        <a:lstStyle/>
        <a:p>
          <a:endParaRPr lang="es-MX"/>
        </a:p>
      </dgm:t>
    </dgm:pt>
    <dgm:pt modelId="{A39049A3-82DF-46B4-A002-D72ACB0D2149}" type="pres">
      <dgm:prSet presAssocID="{BE378FD7-55E9-41DB-BD87-69A7EA3B8CC3}" presName="composite3" presStyleCnt="0"/>
      <dgm:spPr/>
      <dgm:t>
        <a:bodyPr/>
        <a:lstStyle/>
        <a:p>
          <a:endParaRPr lang="es-MX"/>
        </a:p>
      </dgm:t>
    </dgm:pt>
    <dgm:pt modelId="{9DC13982-97CA-4B58-9901-4DC3CA5CD95F}" type="pres">
      <dgm:prSet presAssocID="{BE378FD7-55E9-41DB-BD87-69A7EA3B8CC3}" presName="background3" presStyleLbl="node3" presStyleIdx="1" presStyleCnt="2"/>
      <dgm:spPr/>
      <dgm:t>
        <a:bodyPr/>
        <a:lstStyle/>
        <a:p>
          <a:endParaRPr lang="es-MX"/>
        </a:p>
      </dgm:t>
    </dgm:pt>
    <dgm:pt modelId="{D9561E76-B767-4D80-A659-89901EEED904}" type="pres">
      <dgm:prSet presAssocID="{BE378FD7-55E9-41DB-BD87-69A7EA3B8CC3}" presName="text3" presStyleLbl="fgAcc3" presStyleIdx="1" presStyleCnt="2" custScaleX="160128">
        <dgm:presLayoutVars>
          <dgm:chPref val="3"/>
        </dgm:presLayoutVars>
      </dgm:prSet>
      <dgm:spPr/>
      <dgm:t>
        <a:bodyPr/>
        <a:lstStyle/>
        <a:p>
          <a:endParaRPr lang="es-MX"/>
        </a:p>
      </dgm:t>
    </dgm:pt>
    <dgm:pt modelId="{7E77A410-A20C-483C-B4F0-E33F8C4B73B3}" type="pres">
      <dgm:prSet presAssocID="{BE378FD7-55E9-41DB-BD87-69A7EA3B8CC3}" presName="hierChild4" presStyleCnt="0"/>
      <dgm:spPr/>
      <dgm:t>
        <a:bodyPr/>
        <a:lstStyle/>
        <a:p>
          <a:endParaRPr lang="es-MX"/>
        </a:p>
      </dgm:t>
    </dgm:pt>
  </dgm:ptLst>
  <dgm:cxnLst>
    <dgm:cxn modelId="{93BA69B4-3084-49FA-9023-9311E0A547BC}" type="presOf" srcId="{63CB2D90-5300-4A1B-AEF7-FCE9DD09E31E}" destId="{064AB010-A73A-45DC-9873-0CFF406178AA}" srcOrd="0" destOrd="0" presId="urn:microsoft.com/office/officeart/2005/8/layout/hierarchy1"/>
    <dgm:cxn modelId="{AE64E2CC-F433-4506-BD3A-F8EAF2A9354B}" type="presOf" srcId="{BE378FD7-55E9-41DB-BD87-69A7EA3B8CC3}" destId="{D9561E76-B767-4D80-A659-89901EEED904}" srcOrd="0" destOrd="0" presId="urn:microsoft.com/office/officeart/2005/8/layout/hierarchy1"/>
    <dgm:cxn modelId="{882BCE70-1648-45DB-89F1-47E3B2D6A694}" type="presOf" srcId="{D2DFE393-5C5E-4A6C-9454-FA6E0B7B3B10}" destId="{38A0B6EB-19F7-4535-A53C-9471582B3D42}" srcOrd="0" destOrd="0" presId="urn:microsoft.com/office/officeart/2005/8/layout/hierarchy1"/>
    <dgm:cxn modelId="{67947DE3-BA8B-4364-8335-7F2920DDD4D7}" srcId="{63CB2D90-5300-4A1B-AEF7-FCE9DD09E31E}" destId="{D2DFE393-5C5E-4A6C-9454-FA6E0B7B3B10}" srcOrd="0" destOrd="0" parTransId="{F3B15F67-1811-4433-A266-140D83BBF05D}" sibTransId="{66D4AEA7-86CA-41D9-8A4A-7A6139FF786C}"/>
    <dgm:cxn modelId="{4270EA8A-9DDF-4977-971A-3D2B6E933E31}" type="presOf" srcId="{5B67F67E-5537-4DAA-9D6F-CB7919C1F88B}" destId="{C8BDEEE9-0FA3-420E-9DB7-01744D598A28}" srcOrd="0" destOrd="0" presId="urn:microsoft.com/office/officeart/2005/8/layout/hierarchy1"/>
    <dgm:cxn modelId="{8A48D958-C20D-4900-B39D-42503B4599C2}" srcId="{D2DFE393-5C5E-4A6C-9454-FA6E0B7B3B10}" destId="{32EBF1A0-B1FF-41E7-B55E-2A49D5CFABFA}" srcOrd="0" destOrd="0" parTransId="{5B67F67E-5537-4DAA-9D6F-CB7919C1F88B}" sibTransId="{28B883B1-A801-4E0D-A23D-07D1F7801BEC}"/>
    <dgm:cxn modelId="{E335E938-B600-400D-A0A0-3D426E04462C}" srcId="{0C20B8DB-170E-48D4-94C7-04B1D74F4E37}" destId="{63CB2D90-5300-4A1B-AEF7-FCE9DD09E31E}" srcOrd="0" destOrd="0" parTransId="{9294C19F-DB58-41F6-B2C0-B46668ACB845}" sibTransId="{F4CAD492-0198-4D2C-AE2B-B83268F407AB}"/>
    <dgm:cxn modelId="{EE434843-010E-46E9-A2C7-A5798A2A4430}" type="presOf" srcId="{2C57E646-9FD0-4E9B-BA48-98682A03BA31}" destId="{CFCC20A8-D285-4385-B19F-E2F2F46414F0}" srcOrd="0" destOrd="0" presId="urn:microsoft.com/office/officeart/2005/8/layout/hierarchy1"/>
    <dgm:cxn modelId="{44885480-A879-4A8C-B6DB-DFD25A75E96D}" type="presOf" srcId="{32EBF1A0-B1FF-41E7-B55E-2A49D5CFABFA}" destId="{47FAB39C-4D75-43EB-93C8-2F154DDFACA3}" srcOrd="0" destOrd="0" presId="urn:microsoft.com/office/officeart/2005/8/layout/hierarchy1"/>
    <dgm:cxn modelId="{8D1F993A-EF31-4BBE-B675-7F3A5BB211D8}" srcId="{D2DFE393-5C5E-4A6C-9454-FA6E0B7B3B10}" destId="{BE378FD7-55E9-41DB-BD87-69A7EA3B8CC3}" srcOrd="1" destOrd="0" parTransId="{2C57E646-9FD0-4E9B-BA48-98682A03BA31}" sibTransId="{8909FC84-162B-404D-B81D-3BA05D7B8199}"/>
    <dgm:cxn modelId="{5CB33FDD-AD07-419A-9297-99B340B9A20E}" type="presOf" srcId="{F3B15F67-1811-4433-A266-140D83BBF05D}" destId="{0B1FEB17-61FB-4BE5-BE45-EA66AF07A238}" srcOrd="0" destOrd="0" presId="urn:microsoft.com/office/officeart/2005/8/layout/hierarchy1"/>
    <dgm:cxn modelId="{B1657983-0ACD-4C28-8318-E1B4698787B4}" type="presOf" srcId="{0C20B8DB-170E-48D4-94C7-04B1D74F4E37}" destId="{FC5461AC-6132-445A-A647-782565677E24}" srcOrd="0" destOrd="0" presId="urn:microsoft.com/office/officeart/2005/8/layout/hierarchy1"/>
    <dgm:cxn modelId="{1DF8CCE1-B1A9-4E83-964A-05DBF1F4B0A7}" type="presParOf" srcId="{FC5461AC-6132-445A-A647-782565677E24}" destId="{AFE7A5BA-962E-4629-B223-024CDC812B93}" srcOrd="0" destOrd="0" presId="urn:microsoft.com/office/officeart/2005/8/layout/hierarchy1"/>
    <dgm:cxn modelId="{7A8A586B-8C90-4B7C-8B0F-4CD1CD076342}" type="presParOf" srcId="{AFE7A5BA-962E-4629-B223-024CDC812B93}" destId="{ED7AD27A-DF1A-4E1A-9E62-D76D22E6525D}" srcOrd="0" destOrd="0" presId="urn:microsoft.com/office/officeart/2005/8/layout/hierarchy1"/>
    <dgm:cxn modelId="{B504E228-A371-43F6-811B-23F221DAE7D6}" type="presParOf" srcId="{ED7AD27A-DF1A-4E1A-9E62-D76D22E6525D}" destId="{44A99F13-A724-472D-9568-20E58A862A69}" srcOrd="0" destOrd="0" presId="urn:microsoft.com/office/officeart/2005/8/layout/hierarchy1"/>
    <dgm:cxn modelId="{CA5AD497-48D8-4A2D-9813-111585EDDAFD}" type="presParOf" srcId="{ED7AD27A-DF1A-4E1A-9E62-D76D22E6525D}" destId="{064AB010-A73A-45DC-9873-0CFF406178AA}" srcOrd="1" destOrd="0" presId="urn:microsoft.com/office/officeart/2005/8/layout/hierarchy1"/>
    <dgm:cxn modelId="{989939B6-60AB-439F-A446-A6C5635C8639}" type="presParOf" srcId="{AFE7A5BA-962E-4629-B223-024CDC812B93}" destId="{255921CC-4780-42E9-8D2A-157F9762FE17}" srcOrd="1" destOrd="0" presId="urn:microsoft.com/office/officeart/2005/8/layout/hierarchy1"/>
    <dgm:cxn modelId="{E25E5DF8-7D55-4C06-8C86-C0B2C0461744}" type="presParOf" srcId="{255921CC-4780-42E9-8D2A-157F9762FE17}" destId="{0B1FEB17-61FB-4BE5-BE45-EA66AF07A238}" srcOrd="0" destOrd="0" presId="urn:microsoft.com/office/officeart/2005/8/layout/hierarchy1"/>
    <dgm:cxn modelId="{763922C6-4411-4E53-936D-A9A93C895DDA}" type="presParOf" srcId="{255921CC-4780-42E9-8D2A-157F9762FE17}" destId="{3AEA2065-FF2B-4DF4-90B8-B138E4408AB4}" srcOrd="1" destOrd="0" presId="urn:microsoft.com/office/officeart/2005/8/layout/hierarchy1"/>
    <dgm:cxn modelId="{ADE84868-C4A1-4EE8-A7B5-9905E6CEB305}" type="presParOf" srcId="{3AEA2065-FF2B-4DF4-90B8-B138E4408AB4}" destId="{F1BA282E-8253-46EF-A945-57EE962CEF36}" srcOrd="0" destOrd="0" presId="urn:microsoft.com/office/officeart/2005/8/layout/hierarchy1"/>
    <dgm:cxn modelId="{60690BAC-50F1-4A44-B2A7-F23C4A809EC3}" type="presParOf" srcId="{F1BA282E-8253-46EF-A945-57EE962CEF36}" destId="{9D76B859-587A-41A1-9B60-52E20186CACF}" srcOrd="0" destOrd="0" presId="urn:microsoft.com/office/officeart/2005/8/layout/hierarchy1"/>
    <dgm:cxn modelId="{A9C6D1B4-8373-4B89-91D1-F948464325B3}" type="presParOf" srcId="{F1BA282E-8253-46EF-A945-57EE962CEF36}" destId="{38A0B6EB-19F7-4535-A53C-9471582B3D42}" srcOrd="1" destOrd="0" presId="urn:microsoft.com/office/officeart/2005/8/layout/hierarchy1"/>
    <dgm:cxn modelId="{5ACCB066-2EE4-4730-8050-D09E98B17DDD}" type="presParOf" srcId="{3AEA2065-FF2B-4DF4-90B8-B138E4408AB4}" destId="{B16FB53C-F5C0-4AA0-A991-7EA781E016FE}" srcOrd="1" destOrd="0" presId="urn:microsoft.com/office/officeart/2005/8/layout/hierarchy1"/>
    <dgm:cxn modelId="{BCD8D393-644F-47C3-A64C-071A4349527D}" type="presParOf" srcId="{B16FB53C-F5C0-4AA0-A991-7EA781E016FE}" destId="{C8BDEEE9-0FA3-420E-9DB7-01744D598A28}" srcOrd="0" destOrd="0" presId="urn:microsoft.com/office/officeart/2005/8/layout/hierarchy1"/>
    <dgm:cxn modelId="{063BA411-DAC1-4AE1-ACBA-8C6F42DF64B7}" type="presParOf" srcId="{B16FB53C-F5C0-4AA0-A991-7EA781E016FE}" destId="{99AB6960-43C9-4404-8AE5-423CAEFE6F4F}" srcOrd="1" destOrd="0" presId="urn:microsoft.com/office/officeart/2005/8/layout/hierarchy1"/>
    <dgm:cxn modelId="{DCA178AD-6F61-4D41-BB99-048AA8C8CEC6}" type="presParOf" srcId="{99AB6960-43C9-4404-8AE5-423CAEFE6F4F}" destId="{217ACAF3-6DA9-4FAA-A527-D9C87FD2E0E2}" srcOrd="0" destOrd="0" presId="urn:microsoft.com/office/officeart/2005/8/layout/hierarchy1"/>
    <dgm:cxn modelId="{437EEBB3-75AD-4C3A-8A09-ED8ADC439617}" type="presParOf" srcId="{217ACAF3-6DA9-4FAA-A527-D9C87FD2E0E2}" destId="{8B78AF06-48F0-4118-B470-D28D7E780FA2}" srcOrd="0" destOrd="0" presId="urn:microsoft.com/office/officeart/2005/8/layout/hierarchy1"/>
    <dgm:cxn modelId="{9C60EF33-AF67-4EA8-A190-6027CB59EB40}" type="presParOf" srcId="{217ACAF3-6DA9-4FAA-A527-D9C87FD2E0E2}" destId="{47FAB39C-4D75-43EB-93C8-2F154DDFACA3}" srcOrd="1" destOrd="0" presId="urn:microsoft.com/office/officeart/2005/8/layout/hierarchy1"/>
    <dgm:cxn modelId="{38252E79-6B9B-4E0F-A769-D4D5061C7A1D}" type="presParOf" srcId="{99AB6960-43C9-4404-8AE5-423CAEFE6F4F}" destId="{414DC6B0-6E80-47E9-A3CD-01906DEE83A9}" srcOrd="1" destOrd="0" presId="urn:microsoft.com/office/officeart/2005/8/layout/hierarchy1"/>
    <dgm:cxn modelId="{33E44AE2-195B-49F4-9E10-CC94099B404C}" type="presParOf" srcId="{B16FB53C-F5C0-4AA0-A991-7EA781E016FE}" destId="{CFCC20A8-D285-4385-B19F-E2F2F46414F0}" srcOrd="2" destOrd="0" presId="urn:microsoft.com/office/officeart/2005/8/layout/hierarchy1"/>
    <dgm:cxn modelId="{3B442F35-FD15-45B3-BE8E-FB256986E907}" type="presParOf" srcId="{B16FB53C-F5C0-4AA0-A991-7EA781E016FE}" destId="{F1A1552D-4082-4F98-BA49-9AFD813C0388}" srcOrd="3" destOrd="0" presId="urn:microsoft.com/office/officeart/2005/8/layout/hierarchy1"/>
    <dgm:cxn modelId="{823DCF48-B477-4192-8B1D-BF2AAE39249D}" type="presParOf" srcId="{F1A1552D-4082-4F98-BA49-9AFD813C0388}" destId="{A39049A3-82DF-46B4-A002-D72ACB0D2149}" srcOrd="0" destOrd="0" presId="urn:microsoft.com/office/officeart/2005/8/layout/hierarchy1"/>
    <dgm:cxn modelId="{3F6A1E1F-20A0-4AC0-9C19-3FBCB429E0B7}" type="presParOf" srcId="{A39049A3-82DF-46B4-A002-D72ACB0D2149}" destId="{9DC13982-97CA-4B58-9901-4DC3CA5CD95F}" srcOrd="0" destOrd="0" presId="urn:microsoft.com/office/officeart/2005/8/layout/hierarchy1"/>
    <dgm:cxn modelId="{25DFE59E-79CA-4FBB-8046-1FC13D334C1C}" type="presParOf" srcId="{A39049A3-82DF-46B4-A002-D72ACB0D2149}" destId="{D9561E76-B767-4D80-A659-89901EEED904}" srcOrd="1" destOrd="0" presId="urn:microsoft.com/office/officeart/2005/8/layout/hierarchy1"/>
    <dgm:cxn modelId="{4CED19CA-9AA8-4694-89D3-6B5F9F59FB7F}" type="presParOf" srcId="{F1A1552D-4082-4F98-BA49-9AFD813C0388}" destId="{7E77A410-A20C-483C-B4F0-E33F8C4B73B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1D7D8C4F-C30A-4C54-B414-3A64AE99C0A3}"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2" qsCatId="3D"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1800" b="1" dirty="0" smtClean="0"/>
            <a:t>COMISIÓN EJECUTIVA  </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32EBF1A0-B1FF-41E7-B55E-2A49D5CFABFA}">
      <dgm:prSet phldrT="[Texto]" custT="1"/>
      <dgm:spPr/>
      <dgm:t>
        <a:bodyPr vert="vert270"/>
        <a:lstStyle/>
        <a:p>
          <a:pPr algn="ctr"/>
          <a:r>
            <a:rPr lang="es-MX" sz="1800" b="1" dirty="0" smtClean="0"/>
            <a:t>A TRAVÉS DEL SECRETARIO TÉCNICO REALIZA PROPUESTAS AL CC SOBRE:</a:t>
          </a:r>
          <a:endParaRPr lang="es-MX" sz="1800" b="1" dirty="0"/>
        </a:p>
      </dgm:t>
    </dgm:pt>
    <dgm:pt modelId="{5B67F67E-5537-4DAA-9D6F-CB7919C1F88B}" type="parTrans" cxnId="{8A48D958-C20D-4900-B39D-42503B4599C2}">
      <dgm:prSet/>
      <dgm:spPr/>
      <dgm:t>
        <a:bodyPr/>
        <a:lstStyle/>
        <a:p>
          <a:endParaRPr lang="es-MX"/>
        </a:p>
      </dgm:t>
    </dgm:pt>
    <dgm:pt modelId="{28B883B1-A801-4E0D-A23D-07D1F7801BEC}" type="sibTrans" cxnId="{8A48D958-C20D-4900-B39D-42503B4599C2}">
      <dgm:prSet/>
      <dgm:spPr/>
      <dgm:t>
        <a:bodyPr/>
        <a:lstStyle/>
        <a:p>
          <a:endParaRPr lang="es-MX"/>
        </a:p>
      </dgm:t>
    </dgm:pt>
    <dgm:pt modelId="{BEBC59E8-44DF-4A1B-9B88-ECF54CC78E53}">
      <dgm:prSet phldrT="[Texto]" custT="1"/>
      <dgm:spPr/>
      <dgm:t>
        <a:bodyPr/>
        <a:lstStyle/>
        <a:p>
          <a:pPr algn="ctr"/>
          <a:r>
            <a:rPr lang="es-MX" sz="1800" b="1" dirty="0" smtClean="0"/>
            <a:t>POLÍTICAS PUBLICAS</a:t>
          </a:r>
          <a:endParaRPr lang="es-MX" sz="1800" b="1" dirty="0"/>
        </a:p>
      </dgm:t>
    </dgm:pt>
    <dgm:pt modelId="{DBF9CB6B-AD08-4C8C-8E66-CFC0B594954B}" type="parTrans" cxnId="{81D96492-C45A-4587-BF1C-B405C11650FC}">
      <dgm:prSet/>
      <dgm:spPr/>
      <dgm:t>
        <a:bodyPr/>
        <a:lstStyle/>
        <a:p>
          <a:endParaRPr lang="es-MX"/>
        </a:p>
      </dgm:t>
    </dgm:pt>
    <dgm:pt modelId="{83080658-5D4F-4030-9836-4147D89519C5}" type="sibTrans" cxnId="{81D96492-C45A-4587-BF1C-B405C11650FC}">
      <dgm:prSet/>
      <dgm:spPr/>
      <dgm:t>
        <a:bodyPr/>
        <a:lstStyle/>
        <a:p>
          <a:endParaRPr lang="es-MX"/>
        </a:p>
      </dgm:t>
    </dgm:pt>
    <dgm:pt modelId="{D4E6AA5A-E248-40A5-A891-F4BACD8D3B01}">
      <dgm:prSet phldrT="[Texto]" custT="1"/>
      <dgm:spPr/>
      <dgm:t>
        <a:bodyPr/>
        <a:lstStyle/>
        <a:p>
          <a:pPr algn="ctr"/>
          <a:r>
            <a:rPr lang="es-MX" sz="1800" b="1" dirty="0" smtClean="0"/>
            <a:t>METODOLOGÍAS DE LOS INDICADORES PARA LA EVALUACIÓN</a:t>
          </a:r>
          <a:endParaRPr lang="es-MX" sz="1800" b="1" dirty="0"/>
        </a:p>
      </dgm:t>
    </dgm:pt>
    <dgm:pt modelId="{23FD4A54-BE4A-47A1-AC0C-58210FA08526}" type="parTrans" cxnId="{6609E1F4-1BF7-45CA-A76F-1A3002B7B46A}">
      <dgm:prSet/>
      <dgm:spPr/>
      <dgm:t>
        <a:bodyPr/>
        <a:lstStyle/>
        <a:p>
          <a:endParaRPr lang="es-MX"/>
        </a:p>
      </dgm:t>
    </dgm:pt>
    <dgm:pt modelId="{08A871E1-E5EE-4793-9ED0-31C17E1FBAA2}" type="sibTrans" cxnId="{6609E1F4-1BF7-45CA-A76F-1A3002B7B46A}">
      <dgm:prSet/>
      <dgm:spPr/>
      <dgm:t>
        <a:bodyPr/>
        <a:lstStyle/>
        <a:p>
          <a:endParaRPr lang="es-MX"/>
        </a:p>
      </dgm:t>
    </dgm:pt>
    <dgm:pt modelId="{F2F3234D-CBA7-403C-ABB3-B225DABF8B16}">
      <dgm:prSet phldrT="[Texto]" custT="1"/>
      <dgm:spPr/>
      <dgm:t>
        <a:bodyPr/>
        <a:lstStyle/>
        <a:p>
          <a:pPr algn="ctr"/>
          <a:r>
            <a:rPr lang="es-MX" sz="1800" b="1" dirty="0" smtClean="0"/>
            <a:t>INFORMES DE LAS EVALUACIONES</a:t>
          </a:r>
          <a:endParaRPr lang="es-MX" sz="1800" b="1" dirty="0"/>
        </a:p>
      </dgm:t>
    </dgm:pt>
    <dgm:pt modelId="{8D440CE8-7AE1-4776-B015-AB58DA3D72B2}" type="parTrans" cxnId="{790829D2-2F8B-4244-9B24-0B8BBA5F9A3D}">
      <dgm:prSet/>
      <dgm:spPr/>
      <dgm:t>
        <a:bodyPr/>
        <a:lstStyle/>
        <a:p>
          <a:endParaRPr lang="es-MX"/>
        </a:p>
      </dgm:t>
    </dgm:pt>
    <dgm:pt modelId="{436115EA-9CC0-4816-8770-897B11511442}" type="sibTrans" cxnId="{790829D2-2F8B-4244-9B24-0B8BBA5F9A3D}">
      <dgm:prSet/>
      <dgm:spPr/>
      <dgm:t>
        <a:bodyPr/>
        <a:lstStyle/>
        <a:p>
          <a:endParaRPr lang="es-MX"/>
        </a:p>
      </dgm:t>
    </dgm:pt>
    <dgm:pt modelId="{11496B85-7F1C-41A8-9AF6-1C705766D23F}">
      <dgm:prSet phldrT="[Texto]" custT="1"/>
      <dgm:spPr/>
      <dgm:t>
        <a:bodyPr/>
        <a:lstStyle/>
        <a:p>
          <a:pPr algn="ctr"/>
          <a:r>
            <a:rPr lang="es-MX" sz="1800" b="1" dirty="0" smtClean="0"/>
            <a:t>MECANISMOS DE INTERCAMBIO DE INFORMACIÓN ENTRE LAS AUTORIDADES DEL SNA</a:t>
          </a:r>
          <a:endParaRPr lang="es-MX" sz="1800" b="1" dirty="0"/>
        </a:p>
      </dgm:t>
    </dgm:pt>
    <dgm:pt modelId="{A2FE3FE4-7733-478F-A813-4344548397DA}" type="parTrans" cxnId="{4F74EFEF-C634-466F-8B43-C6C4BD1A8DED}">
      <dgm:prSet/>
      <dgm:spPr/>
      <dgm:t>
        <a:bodyPr/>
        <a:lstStyle/>
        <a:p>
          <a:endParaRPr lang="es-MX"/>
        </a:p>
      </dgm:t>
    </dgm:pt>
    <dgm:pt modelId="{A3FD118E-5B78-4EBD-BC98-1CE0374B7283}" type="sibTrans" cxnId="{4F74EFEF-C634-466F-8B43-C6C4BD1A8DED}">
      <dgm:prSet/>
      <dgm:spPr/>
      <dgm:t>
        <a:bodyPr/>
        <a:lstStyle/>
        <a:p>
          <a:endParaRPr lang="es-MX"/>
        </a:p>
      </dgm:t>
    </dgm:pt>
    <dgm:pt modelId="{EEF711D9-AC48-4DA9-83A1-FD255DC83804}">
      <dgm:prSet phldrT="[Texto]" custT="1"/>
      <dgm:spPr/>
      <dgm:t>
        <a:bodyPr/>
        <a:lstStyle/>
        <a:p>
          <a:pPr algn="ctr"/>
          <a:r>
            <a:rPr lang="es-MX" sz="1800" b="1" dirty="0" smtClean="0"/>
            <a:t>BASES Y PRINCIPIOS DE EFECTIVA COORDINACIÓN DE LAS AUTORIDADES</a:t>
          </a:r>
          <a:endParaRPr lang="es-MX" sz="1800" b="1" dirty="0"/>
        </a:p>
      </dgm:t>
    </dgm:pt>
    <dgm:pt modelId="{4B0BD9B2-988A-4369-A0A2-6816A4E9B963}" type="parTrans" cxnId="{718EC6FF-EFB5-4C8A-BF66-C1980F35883F}">
      <dgm:prSet/>
      <dgm:spPr/>
      <dgm:t>
        <a:bodyPr/>
        <a:lstStyle/>
        <a:p>
          <a:endParaRPr lang="es-MX"/>
        </a:p>
      </dgm:t>
    </dgm:pt>
    <dgm:pt modelId="{4362E28B-26F2-42E4-A267-9B7812903772}" type="sibTrans" cxnId="{718EC6FF-EFB5-4C8A-BF66-C1980F35883F}">
      <dgm:prSet/>
      <dgm:spPr/>
      <dgm:t>
        <a:bodyPr/>
        <a:lstStyle/>
        <a:p>
          <a:endParaRPr lang="es-MX"/>
        </a:p>
      </dgm:t>
    </dgm:pt>
    <dgm:pt modelId="{9886CC8B-0654-45CF-949F-06B2CD5E0B2E}">
      <dgm:prSet phldrT="[Texto]" custT="1"/>
      <dgm:spPr/>
      <dgm:t>
        <a:bodyPr/>
        <a:lstStyle/>
        <a:p>
          <a:pPr algn="ctr"/>
          <a:r>
            <a:rPr lang="es-MX" sz="1800" b="1" dirty="0" smtClean="0"/>
            <a:t>INFORME ANUAL QUE CONTENGA EL AVANCE DE LAS POLÍTICAS Y PROGRAMAS</a:t>
          </a:r>
          <a:endParaRPr lang="es-MX" sz="1800" b="1" dirty="0"/>
        </a:p>
      </dgm:t>
    </dgm:pt>
    <dgm:pt modelId="{329F32A9-CE45-432A-A56E-AD220BBF1B92}" type="parTrans" cxnId="{52E7DE04-266D-4F10-9819-CC3FB8BD685C}">
      <dgm:prSet/>
      <dgm:spPr/>
      <dgm:t>
        <a:bodyPr/>
        <a:lstStyle/>
        <a:p>
          <a:endParaRPr lang="es-MX"/>
        </a:p>
      </dgm:t>
    </dgm:pt>
    <dgm:pt modelId="{45F6302E-D1EB-4F49-A8F2-3BC3CA40DF43}" type="sibTrans" cxnId="{52E7DE04-266D-4F10-9819-CC3FB8BD685C}">
      <dgm:prSet/>
      <dgm:spPr/>
      <dgm:t>
        <a:bodyPr/>
        <a:lstStyle/>
        <a:p>
          <a:endParaRPr lang="es-MX"/>
        </a:p>
      </dgm:t>
    </dgm:pt>
    <dgm:pt modelId="{08B4A794-A7AE-42B8-9597-2F4D0D1EFEB0}">
      <dgm:prSet phldrT="[Texto]" custT="1"/>
      <dgm:spPr/>
      <dgm:t>
        <a:bodyPr/>
        <a:lstStyle/>
        <a:p>
          <a:pPr algn="ctr"/>
          <a:r>
            <a:rPr lang="es-MX" sz="1800" b="1" dirty="0" smtClean="0"/>
            <a:t>LAS RECOMENDACIONES NO VINCULANTES DIRIGIDAS A LOS ENTES PÚBLICOS</a:t>
          </a:r>
          <a:endParaRPr lang="es-MX" sz="1800" b="1" dirty="0"/>
        </a:p>
      </dgm:t>
    </dgm:pt>
    <dgm:pt modelId="{1502E53C-EF05-4276-BD39-69911E243EE3}" type="parTrans" cxnId="{9CC5883F-196E-474F-92F8-04BDD88BDE30}">
      <dgm:prSet/>
      <dgm:spPr/>
      <dgm:t>
        <a:bodyPr/>
        <a:lstStyle/>
        <a:p>
          <a:endParaRPr lang="es-MX"/>
        </a:p>
      </dgm:t>
    </dgm:pt>
    <dgm:pt modelId="{7BCA89F6-65FE-450F-BBD5-5DBF0C1A4020}" type="sibTrans" cxnId="{9CC5883F-196E-474F-92F8-04BDD88BDE30}">
      <dgm:prSet/>
      <dgm:spPr/>
      <dgm:t>
        <a:bodyPr/>
        <a:lstStyle/>
        <a:p>
          <a:endParaRPr lang="es-MX"/>
        </a:p>
      </dgm:t>
    </dgm:pt>
    <dgm:pt modelId="{D2DFE393-5C5E-4A6C-9454-FA6E0B7B3B10}">
      <dgm:prSet phldrT="[Texto]" custT="1"/>
      <dgm:spPr/>
      <dgm:t>
        <a:bodyPr vert="vert270"/>
        <a:lstStyle/>
        <a:p>
          <a:pPr algn="ctr"/>
          <a:r>
            <a:rPr lang="es-MX" sz="1800" b="1" dirty="0" smtClean="0"/>
            <a:t>FUNCIONES </a:t>
          </a:r>
          <a:endParaRPr lang="es-MX" sz="1800" b="1" dirty="0"/>
        </a:p>
      </dgm:t>
    </dgm:pt>
    <dgm:pt modelId="{66D4AEA7-86CA-41D9-8A4A-7A6139FF786C}" type="sibTrans" cxnId="{67947DE3-BA8B-4364-8335-7F2920DDD4D7}">
      <dgm:prSet/>
      <dgm:spPr/>
      <dgm:t>
        <a:bodyPr/>
        <a:lstStyle/>
        <a:p>
          <a:endParaRPr lang="es-MX"/>
        </a:p>
      </dgm:t>
    </dgm:pt>
    <dgm:pt modelId="{F3B15F67-1811-4433-A266-140D83BBF05D}" type="parTrans" cxnId="{67947DE3-BA8B-4364-8335-7F2920DDD4D7}">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99493" custScaleY="161955" custLinFactNeighborX="-26139" custLinFactNeighborY="1273">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9F440B8A-A019-45EB-95CE-30DCD087BC13}" type="pres">
      <dgm:prSet presAssocID="{F3B15F67-1811-4433-A266-140D83BBF05D}" presName="conn2-1" presStyleLbl="parChTrans1D2" presStyleIdx="0" presStyleCnt="1"/>
      <dgm:spPr/>
      <dgm:t>
        <a:bodyPr/>
        <a:lstStyle/>
        <a:p>
          <a:endParaRPr lang="es-MX"/>
        </a:p>
      </dgm:t>
    </dgm:pt>
    <dgm:pt modelId="{5451C36D-DC64-44DD-AF20-CAC470DAB608}" type="pres">
      <dgm:prSet presAssocID="{F3B15F67-1811-4433-A266-140D83BBF05D}" presName="connTx" presStyleLbl="parChTrans1D2" presStyleIdx="0" presStyleCnt="1"/>
      <dgm:spPr/>
      <dgm:t>
        <a:bodyPr/>
        <a:lstStyle/>
        <a:p>
          <a:endParaRPr lang="es-MX"/>
        </a:p>
      </dgm:t>
    </dgm:pt>
    <dgm:pt modelId="{98612253-EDBA-4B8F-B736-4987FA4A32F3}" type="pres">
      <dgm:prSet presAssocID="{D2DFE393-5C5E-4A6C-9454-FA6E0B7B3B10}" presName="root2" presStyleCnt="0"/>
      <dgm:spPr/>
      <dgm:t>
        <a:bodyPr/>
        <a:lstStyle/>
        <a:p>
          <a:endParaRPr lang="es-MX"/>
        </a:p>
      </dgm:t>
    </dgm:pt>
    <dgm:pt modelId="{939D1BDA-EFD3-43A8-8F7A-566CD3D0CDBF}" type="pres">
      <dgm:prSet presAssocID="{D2DFE393-5C5E-4A6C-9454-FA6E0B7B3B10}" presName="LevelTwoTextNode" presStyleLbl="node2" presStyleIdx="0" presStyleCnt="1" custScaleX="28260" custScaleY="413919" custLinFactNeighborX="-13147" custLinFactNeighborY="6698">
        <dgm:presLayoutVars>
          <dgm:chPref val="3"/>
        </dgm:presLayoutVars>
      </dgm:prSet>
      <dgm:spPr/>
      <dgm:t>
        <a:bodyPr/>
        <a:lstStyle/>
        <a:p>
          <a:endParaRPr lang="es-MX"/>
        </a:p>
      </dgm:t>
    </dgm:pt>
    <dgm:pt modelId="{AA6D7B02-8BD6-4ACD-8F1B-1EBD8DE819EF}" type="pres">
      <dgm:prSet presAssocID="{D2DFE393-5C5E-4A6C-9454-FA6E0B7B3B10}" presName="level3hierChild" presStyleCnt="0"/>
      <dgm:spPr/>
      <dgm:t>
        <a:bodyPr/>
        <a:lstStyle/>
        <a:p>
          <a:endParaRPr lang="es-MX"/>
        </a:p>
      </dgm:t>
    </dgm:pt>
    <dgm:pt modelId="{B46EA51A-E57B-4857-BF43-8EC1CCC6D858}" type="pres">
      <dgm:prSet presAssocID="{5B67F67E-5537-4DAA-9D6F-CB7919C1F88B}" presName="conn2-1" presStyleLbl="parChTrans1D3" presStyleIdx="0" presStyleCnt="1"/>
      <dgm:spPr/>
      <dgm:t>
        <a:bodyPr/>
        <a:lstStyle/>
        <a:p>
          <a:endParaRPr lang="es-MX"/>
        </a:p>
      </dgm:t>
    </dgm:pt>
    <dgm:pt modelId="{D3D363B0-FC6D-4779-948E-FA817A188FEF}" type="pres">
      <dgm:prSet presAssocID="{5B67F67E-5537-4DAA-9D6F-CB7919C1F88B}" presName="connTx" presStyleLbl="parChTrans1D3" presStyleIdx="0" presStyleCnt="1"/>
      <dgm:spPr/>
      <dgm:t>
        <a:bodyPr/>
        <a:lstStyle/>
        <a:p>
          <a:endParaRPr lang="es-MX"/>
        </a:p>
      </dgm:t>
    </dgm:pt>
    <dgm:pt modelId="{346F9E7A-BB14-466E-9CB8-A8DB92EA2594}" type="pres">
      <dgm:prSet presAssocID="{32EBF1A0-B1FF-41E7-B55E-2A49D5CFABFA}" presName="root2" presStyleCnt="0"/>
      <dgm:spPr/>
      <dgm:t>
        <a:bodyPr/>
        <a:lstStyle/>
        <a:p>
          <a:endParaRPr lang="es-MX"/>
        </a:p>
      </dgm:t>
    </dgm:pt>
    <dgm:pt modelId="{266952D6-492A-433F-917F-16E9446BA139}" type="pres">
      <dgm:prSet presAssocID="{32EBF1A0-B1FF-41E7-B55E-2A49D5CFABFA}" presName="LevelTwoTextNode" presStyleLbl="node3" presStyleIdx="0" presStyleCnt="1" custScaleX="36933" custScaleY="859677" custLinFactNeighborX="-12871" custLinFactNeighborY="6698">
        <dgm:presLayoutVars>
          <dgm:chPref val="3"/>
        </dgm:presLayoutVars>
      </dgm:prSet>
      <dgm:spPr/>
      <dgm:t>
        <a:bodyPr/>
        <a:lstStyle/>
        <a:p>
          <a:endParaRPr lang="es-MX"/>
        </a:p>
      </dgm:t>
    </dgm:pt>
    <dgm:pt modelId="{010995EC-A220-41ED-862C-D2E836320AB8}" type="pres">
      <dgm:prSet presAssocID="{32EBF1A0-B1FF-41E7-B55E-2A49D5CFABFA}" presName="level3hierChild" presStyleCnt="0"/>
      <dgm:spPr/>
      <dgm:t>
        <a:bodyPr/>
        <a:lstStyle/>
        <a:p>
          <a:endParaRPr lang="es-MX"/>
        </a:p>
      </dgm:t>
    </dgm:pt>
    <dgm:pt modelId="{346095B3-29EC-4E86-8A71-6E924889D92D}" type="pres">
      <dgm:prSet presAssocID="{DBF9CB6B-AD08-4C8C-8E66-CFC0B594954B}" presName="conn2-1" presStyleLbl="parChTrans1D4" presStyleIdx="0" presStyleCnt="7"/>
      <dgm:spPr/>
      <dgm:t>
        <a:bodyPr/>
        <a:lstStyle/>
        <a:p>
          <a:endParaRPr lang="es-MX"/>
        </a:p>
      </dgm:t>
    </dgm:pt>
    <dgm:pt modelId="{32CF761F-5EAB-409D-BA3A-FCE22587E4C6}" type="pres">
      <dgm:prSet presAssocID="{DBF9CB6B-AD08-4C8C-8E66-CFC0B594954B}" presName="connTx" presStyleLbl="parChTrans1D4" presStyleIdx="0" presStyleCnt="7"/>
      <dgm:spPr/>
      <dgm:t>
        <a:bodyPr/>
        <a:lstStyle/>
        <a:p>
          <a:endParaRPr lang="es-MX"/>
        </a:p>
      </dgm:t>
    </dgm:pt>
    <dgm:pt modelId="{6B228C60-EEE9-474C-A0D5-37F921130040}" type="pres">
      <dgm:prSet presAssocID="{BEBC59E8-44DF-4A1B-9B88-ECF54CC78E53}" presName="root2" presStyleCnt="0"/>
      <dgm:spPr/>
      <dgm:t>
        <a:bodyPr/>
        <a:lstStyle/>
        <a:p>
          <a:endParaRPr lang="es-MX"/>
        </a:p>
      </dgm:t>
    </dgm:pt>
    <dgm:pt modelId="{DC8181CE-D1F5-47E1-817D-4E4F556DF98D}" type="pres">
      <dgm:prSet presAssocID="{BEBC59E8-44DF-4A1B-9B88-ECF54CC78E53}" presName="LevelTwoTextNode" presStyleLbl="node4" presStyleIdx="0" presStyleCnt="7" custScaleX="216295" custLinFactNeighborX="-7969" custLinFactNeighborY="6698">
        <dgm:presLayoutVars>
          <dgm:chPref val="3"/>
        </dgm:presLayoutVars>
      </dgm:prSet>
      <dgm:spPr/>
      <dgm:t>
        <a:bodyPr/>
        <a:lstStyle/>
        <a:p>
          <a:endParaRPr lang="es-MX"/>
        </a:p>
      </dgm:t>
    </dgm:pt>
    <dgm:pt modelId="{420BC12E-934E-4CAE-82A2-CEF3DF942F24}" type="pres">
      <dgm:prSet presAssocID="{BEBC59E8-44DF-4A1B-9B88-ECF54CC78E53}" presName="level3hierChild" presStyleCnt="0"/>
      <dgm:spPr/>
      <dgm:t>
        <a:bodyPr/>
        <a:lstStyle/>
        <a:p>
          <a:endParaRPr lang="es-MX"/>
        </a:p>
      </dgm:t>
    </dgm:pt>
    <dgm:pt modelId="{75F4C127-E1AF-4EE0-948B-2CCA5CDBBEE6}" type="pres">
      <dgm:prSet presAssocID="{23FD4A54-BE4A-47A1-AC0C-58210FA08526}" presName="conn2-1" presStyleLbl="parChTrans1D4" presStyleIdx="1" presStyleCnt="7"/>
      <dgm:spPr/>
      <dgm:t>
        <a:bodyPr/>
        <a:lstStyle/>
        <a:p>
          <a:endParaRPr lang="es-MX"/>
        </a:p>
      </dgm:t>
    </dgm:pt>
    <dgm:pt modelId="{9D0DB812-8D0A-4C05-BD17-C05903D88C82}" type="pres">
      <dgm:prSet presAssocID="{23FD4A54-BE4A-47A1-AC0C-58210FA08526}" presName="connTx" presStyleLbl="parChTrans1D4" presStyleIdx="1" presStyleCnt="7"/>
      <dgm:spPr/>
      <dgm:t>
        <a:bodyPr/>
        <a:lstStyle/>
        <a:p>
          <a:endParaRPr lang="es-MX"/>
        </a:p>
      </dgm:t>
    </dgm:pt>
    <dgm:pt modelId="{DBF2B4F8-71FD-43DB-823E-A4CADF98F595}" type="pres">
      <dgm:prSet presAssocID="{D4E6AA5A-E248-40A5-A891-F4BACD8D3B01}" presName="root2" presStyleCnt="0"/>
      <dgm:spPr/>
      <dgm:t>
        <a:bodyPr/>
        <a:lstStyle/>
        <a:p>
          <a:endParaRPr lang="es-MX"/>
        </a:p>
      </dgm:t>
    </dgm:pt>
    <dgm:pt modelId="{A0D47D3D-54DF-40B4-B4BB-C07C591BF914}" type="pres">
      <dgm:prSet presAssocID="{D4E6AA5A-E248-40A5-A891-F4BACD8D3B01}" presName="LevelTwoTextNode" presStyleLbl="node4" presStyleIdx="1" presStyleCnt="7" custScaleX="216295" custLinFactNeighborX="-7969" custLinFactNeighborY="6698">
        <dgm:presLayoutVars>
          <dgm:chPref val="3"/>
        </dgm:presLayoutVars>
      </dgm:prSet>
      <dgm:spPr/>
      <dgm:t>
        <a:bodyPr/>
        <a:lstStyle/>
        <a:p>
          <a:endParaRPr lang="es-MX"/>
        </a:p>
      </dgm:t>
    </dgm:pt>
    <dgm:pt modelId="{D8F928B0-DF50-44E2-A85C-C10532AA838B}" type="pres">
      <dgm:prSet presAssocID="{D4E6AA5A-E248-40A5-A891-F4BACD8D3B01}" presName="level3hierChild" presStyleCnt="0"/>
      <dgm:spPr/>
      <dgm:t>
        <a:bodyPr/>
        <a:lstStyle/>
        <a:p>
          <a:endParaRPr lang="es-MX"/>
        </a:p>
      </dgm:t>
    </dgm:pt>
    <dgm:pt modelId="{DCCA882B-67A1-4552-AD5B-7A07E045D855}" type="pres">
      <dgm:prSet presAssocID="{8D440CE8-7AE1-4776-B015-AB58DA3D72B2}" presName="conn2-1" presStyleLbl="parChTrans1D4" presStyleIdx="2" presStyleCnt="7"/>
      <dgm:spPr/>
      <dgm:t>
        <a:bodyPr/>
        <a:lstStyle/>
        <a:p>
          <a:endParaRPr lang="es-MX"/>
        </a:p>
      </dgm:t>
    </dgm:pt>
    <dgm:pt modelId="{B58B7842-FA4B-4F39-A217-FD4D9D9C054A}" type="pres">
      <dgm:prSet presAssocID="{8D440CE8-7AE1-4776-B015-AB58DA3D72B2}" presName="connTx" presStyleLbl="parChTrans1D4" presStyleIdx="2" presStyleCnt="7"/>
      <dgm:spPr/>
      <dgm:t>
        <a:bodyPr/>
        <a:lstStyle/>
        <a:p>
          <a:endParaRPr lang="es-MX"/>
        </a:p>
      </dgm:t>
    </dgm:pt>
    <dgm:pt modelId="{251020FB-A412-4776-96BE-95821B7ABEAB}" type="pres">
      <dgm:prSet presAssocID="{F2F3234D-CBA7-403C-ABB3-B225DABF8B16}" presName="root2" presStyleCnt="0"/>
      <dgm:spPr/>
      <dgm:t>
        <a:bodyPr/>
        <a:lstStyle/>
        <a:p>
          <a:endParaRPr lang="es-MX"/>
        </a:p>
      </dgm:t>
    </dgm:pt>
    <dgm:pt modelId="{FBBF6D87-1E86-48F6-91A5-BA95E720D71E}" type="pres">
      <dgm:prSet presAssocID="{F2F3234D-CBA7-403C-ABB3-B225DABF8B16}" presName="LevelTwoTextNode" presStyleLbl="node4" presStyleIdx="2" presStyleCnt="7" custScaleX="216295" custLinFactNeighborX="-7969" custLinFactNeighborY="6698">
        <dgm:presLayoutVars>
          <dgm:chPref val="3"/>
        </dgm:presLayoutVars>
      </dgm:prSet>
      <dgm:spPr/>
      <dgm:t>
        <a:bodyPr/>
        <a:lstStyle/>
        <a:p>
          <a:endParaRPr lang="es-MX"/>
        </a:p>
      </dgm:t>
    </dgm:pt>
    <dgm:pt modelId="{77049831-D97E-4994-B896-21232CA816D6}" type="pres">
      <dgm:prSet presAssocID="{F2F3234D-CBA7-403C-ABB3-B225DABF8B16}" presName="level3hierChild" presStyleCnt="0"/>
      <dgm:spPr/>
      <dgm:t>
        <a:bodyPr/>
        <a:lstStyle/>
        <a:p>
          <a:endParaRPr lang="es-MX"/>
        </a:p>
      </dgm:t>
    </dgm:pt>
    <dgm:pt modelId="{B0654F2D-509A-4FD0-9B78-7AEC7F5FC89F}" type="pres">
      <dgm:prSet presAssocID="{A2FE3FE4-7733-478F-A813-4344548397DA}" presName="conn2-1" presStyleLbl="parChTrans1D4" presStyleIdx="3" presStyleCnt="7"/>
      <dgm:spPr/>
      <dgm:t>
        <a:bodyPr/>
        <a:lstStyle/>
        <a:p>
          <a:endParaRPr lang="es-MX"/>
        </a:p>
      </dgm:t>
    </dgm:pt>
    <dgm:pt modelId="{DF507497-A550-48A0-83A0-7299863BEBBB}" type="pres">
      <dgm:prSet presAssocID="{A2FE3FE4-7733-478F-A813-4344548397DA}" presName="connTx" presStyleLbl="parChTrans1D4" presStyleIdx="3" presStyleCnt="7"/>
      <dgm:spPr/>
      <dgm:t>
        <a:bodyPr/>
        <a:lstStyle/>
        <a:p>
          <a:endParaRPr lang="es-MX"/>
        </a:p>
      </dgm:t>
    </dgm:pt>
    <dgm:pt modelId="{CB83E267-5A70-42FF-AC7B-FA8901335F12}" type="pres">
      <dgm:prSet presAssocID="{11496B85-7F1C-41A8-9AF6-1C705766D23F}" presName="root2" presStyleCnt="0"/>
      <dgm:spPr/>
      <dgm:t>
        <a:bodyPr/>
        <a:lstStyle/>
        <a:p>
          <a:endParaRPr lang="es-MX"/>
        </a:p>
      </dgm:t>
    </dgm:pt>
    <dgm:pt modelId="{8D582258-7214-4820-92E1-4636C0B34FBC}" type="pres">
      <dgm:prSet presAssocID="{11496B85-7F1C-41A8-9AF6-1C705766D23F}" presName="LevelTwoTextNode" presStyleLbl="node4" presStyleIdx="3" presStyleCnt="7" custScaleX="216295" custLinFactNeighborX="-7969" custLinFactNeighborY="6698">
        <dgm:presLayoutVars>
          <dgm:chPref val="3"/>
        </dgm:presLayoutVars>
      </dgm:prSet>
      <dgm:spPr/>
      <dgm:t>
        <a:bodyPr/>
        <a:lstStyle/>
        <a:p>
          <a:endParaRPr lang="es-MX"/>
        </a:p>
      </dgm:t>
    </dgm:pt>
    <dgm:pt modelId="{BE9E32E3-9CCF-4A09-8DD6-D7FCF8AF20D8}" type="pres">
      <dgm:prSet presAssocID="{11496B85-7F1C-41A8-9AF6-1C705766D23F}" presName="level3hierChild" presStyleCnt="0"/>
      <dgm:spPr/>
      <dgm:t>
        <a:bodyPr/>
        <a:lstStyle/>
        <a:p>
          <a:endParaRPr lang="es-MX"/>
        </a:p>
      </dgm:t>
    </dgm:pt>
    <dgm:pt modelId="{84790BBC-8ED6-4FC9-A38A-6503924A85B6}" type="pres">
      <dgm:prSet presAssocID="{4B0BD9B2-988A-4369-A0A2-6816A4E9B963}" presName="conn2-1" presStyleLbl="parChTrans1D4" presStyleIdx="4" presStyleCnt="7"/>
      <dgm:spPr/>
      <dgm:t>
        <a:bodyPr/>
        <a:lstStyle/>
        <a:p>
          <a:endParaRPr lang="es-MX"/>
        </a:p>
      </dgm:t>
    </dgm:pt>
    <dgm:pt modelId="{4F03B7C4-BB7D-44C1-8C44-84948870DE2E}" type="pres">
      <dgm:prSet presAssocID="{4B0BD9B2-988A-4369-A0A2-6816A4E9B963}" presName="connTx" presStyleLbl="parChTrans1D4" presStyleIdx="4" presStyleCnt="7"/>
      <dgm:spPr/>
      <dgm:t>
        <a:bodyPr/>
        <a:lstStyle/>
        <a:p>
          <a:endParaRPr lang="es-MX"/>
        </a:p>
      </dgm:t>
    </dgm:pt>
    <dgm:pt modelId="{58FCD654-50D6-49F7-8328-410B7A0B18C5}" type="pres">
      <dgm:prSet presAssocID="{EEF711D9-AC48-4DA9-83A1-FD255DC83804}" presName="root2" presStyleCnt="0"/>
      <dgm:spPr/>
      <dgm:t>
        <a:bodyPr/>
        <a:lstStyle/>
        <a:p>
          <a:endParaRPr lang="es-MX"/>
        </a:p>
      </dgm:t>
    </dgm:pt>
    <dgm:pt modelId="{E9256F80-BCD5-4750-AF39-AABE5980FAB1}" type="pres">
      <dgm:prSet presAssocID="{EEF711D9-AC48-4DA9-83A1-FD255DC83804}" presName="LevelTwoTextNode" presStyleLbl="node4" presStyleIdx="4" presStyleCnt="7" custScaleX="216295" custLinFactNeighborX="-7969" custLinFactNeighborY="6698">
        <dgm:presLayoutVars>
          <dgm:chPref val="3"/>
        </dgm:presLayoutVars>
      </dgm:prSet>
      <dgm:spPr/>
      <dgm:t>
        <a:bodyPr/>
        <a:lstStyle/>
        <a:p>
          <a:endParaRPr lang="es-MX"/>
        </a:p>
      </dgm:t>
    </dgm:pt>
    <dgm:pt modelId="{C574529B-5951-441A-BEF9-50A277E92C16}" type="pres">
      <dgm:prSet presAssocID="{EEF711D9-AC48-4DA9-83A1-FD255DC83804}" presName="level3hierChild" presStyleCnt="0"/>
      <dgm:spPr/>
      <dgm:t>
        <a:bodyPr/>
        <a:lstStyle/>
        <a:p>
          <a:endParaRPr lang="es-MX"/>
        </a:p>
      </dgm:t>
    </dgm:pt>
    <dgm:pt modelId="{63CA3149-D89B-461F-9545-2A71CD6153FE}" type="pres">
      <dgm:prSet presAssocID="{329F32A9-CE45-432A-A56E-AD220BBF1B92}" presName="conn2-1" presStyleLbl="parChTrans1D4" presStyleIdx="5" presStyleCnt="7"/>
      <dgm:spPr/>
      <dgm:t>
        <a:bodyPr/>
        <a:lstStyle/>
        <a:p>
          <a:endParaRPr lang="es-MX"/>
        </a:p>
      </dgm:t>
    </dgm:pt>
    <dgm:pt modelId="{8E5F28FF-573F-4A2B-BE22-83D0B958CC64}" type="pres">
      <dgm:prSet presAssocID="{329F32A9-CE45-432A-A56E-AD220BBF1B92}" presName="connTx" presStyleLbl="parChTrans1D4" presStyleIdx="5" presStyleCnt="7"/>
      <dgm:spPr/>
      <dgm:t>
        <a:bodyPr/>
        <a:lstStyle/>
        <a:p>
          <a:endParaRPr lang="es-MX"/>
        </a:p>
      </dgm:t>
    </dgm:pt>
    <dgm:pt modelId="{948CD71B-9F44-4BB1-BCDD-214B7D106585}" type="pres">
      <dgm:prSet presAssocID="{9886CC8B-0654-45CF-949F-06B2CD5E0B2E}" presName="root2" presStyleCnt="0"/>
      <dgm:spPr/>
      <dgm:t>
        <a:bodyPr/>
        <a:lstStyle/>
        <a:p>
          <a:endParaRPr lang="es-MX"/>
        </a:p>
      </dgm:t>
    </dgm:pt>
    <dgm:pt modelId="{CCCDB65A-4197-4CBA-85FD-175379DA5C41}" type="pres">
      <dgm:prSet presAssocID="{9886CC8B-0654-45CF-949F-06B2CD5E0B2E}" presName="LevelTwoTextNode" presStyleLbl="node4" presStyleIdx="5" presStyleCnt="7" custScaleX="216295" custLinFactNeighborX="-7969" custLinFactNeighborY="6698">
        <dgm:presLayoutVars>
          <dgm:chPref val="3"/>
        </dgm:presLayoutVars>
      </dgm:prSet>
      <dgm:spPr/>
      <dgm:t>
        <a:bodyPr/>
        <a:lstStyle/>
        <a:p>
          <a:endParaRPr lang="es-MX"/>
        </a:p>
      </dgm:t>
    </dgm:pt>
    <dgm:pt modelId="{B86666AA-834C-4A11-A4ED-AE3A88336098}" type="pres">
      <dgm:prSet presAssocID="{9886CC8B-0654-45CF-949F-06B2CD5E0B2E}" presName="level3hierChild" presStyleCnt="0"/>
      <dgm:spPr/>
      <dgm:t>
        <a:bodyPr/>
        <a:lstStyle/>
        <a:p>
          <a:endParaRPr lang="es-MX"/>
        </a:p>
      </dgm:t>
    </dgm:pt>
    <dgm:pt modelId="{4A69D68A-0FC9-4365-AEED-AD04F645BD76}" type="pres">
      <dgm:prSet presAssocID="{1502E53C-EF05-4276-BD39-69911E243EE3}" presName="conn2-1" presStyleLbl="parChTrans1D4" presStyleIdx="6" presStyleCnt="7"/>
      <dgm:spPr/>
      <dgm:t>
        <a:bodyPr/>
        <a:lstStyle/>
        <a:p>
          <a:endParaRPr lang="es-MX"/>
        </a:p>
      </dgm:t>
    </dgm:pt>
    <dgm:pt modelId="{5F2AD71A-CF44-4698-AD5D-825B2635518E}" type="pres">
      <dgm:prSet presAssocID="{1502E53C-EF05-4276-BD39-69911E243EE3}" presName="connTx" presStyleLbl="parChTrans1D4" presStyleIdx="6" presStyleCnt="7"/>
      <dgm:spPr/>
      <dgm:t>
        <a:bodyPr/>
        <a:lstStyle/>
        <a:p>
          <a:endParaRPr lang="es-MX"/>
        </a:p>
      </dgm:t>
    </dgm:pt>
    <dgm:pt modelId="{787878EA-F357-4F27-A09E-497A648991DD}" type="pres">
      <dgm:prSet presAssocID="{08B4A794-A7AE-42B8-9597-2F4D0D1EFEB0}" presName="root2" presStyleCnt="0"/>
      <dgm:spPr/>
      <dgm:t>
        <a:bodyPr/>
        <a:lstStyle/>
        <a:p>
          <a:endParaRPr lang="es-MX"/>
        </a:p>
      </dgm:t>
    </dgm:pt>
    <dgm:pt modelId="{4B593247-FDB1-4A05-AC10-5B4CEEF399A1}" type="pres">
      <dgm:prSet presAssocID="{08B4A794-A7AE-42B8-9597-2F4D0D1EFEB0}" presName="LevelTwoTextNode" presStyleLbl="node4" presStyleIdx="6" presStyleCnt="7" custScaleX="216295" custLinFactNeighborX="-7969" custLinFactNeighborY="6698">
        <dgm:presLayoutVars>
          <dgm:chPref val="3"/>
        </dgm:presLayoutVars>
      </dgm:prSet>
      <dgm:spPr/>
      <dgm:t>
        <a:bodyPr/>
        <a:lstStyle/>
        <a:p>
          <a:endParaRPr lang="es-MX"/>
        </a:p>
      </dgm:t>
    </dgm:pt>
    <dgm:pt modelId="{55565990-8AA5-435F-92A6-D9F3A08E4812}" type="pres">
      <dgm:prSet presAssocID="{08B4A794-A7AE-42B8-9597-2F4D0D1EFEB0}" presName="level3hierChild" presStyleCnt="0"/>
      <dgm:spPr/>
      <dgm:t>
        <a:bodyPr/>
        <a:lstStyle/>
        <a:p>
          <a:endParaRPr lang="es-MX"/>
        </a:p>
      </dgm:t>
    </dgm:pt>
  </dgm:ptLst>
  <dgm:cxnLst>
    <dgm:cxn modelId="{94AA2354-6D80-432C-9A68-6CED53B720A9}" type="presOf" srcId="{5B67F67E-5537-4DAA-9D6F-CB7919C1F88B}" destId="{B46EA51A-E57B-4857-BF43-8EC1CCC6D858}" srcOrd="0" destOrd="0" presId="urn:microsoft.com/office/officeart/2008/layout/HorizontalMultiLevelHierarchy"/>
    <dgm:cxn modelId="{11D781CB-FFCA-41BB-86C1-C8C1D422D7D6}" type="presOf" srcId="{A2FE3FE4-7733-478F-A813-4344548397DA}" destId="{B0654F2D-509A-4FD0-9B78-7AEC7F5FC89F}" srcOrd="0" destOrd="0" presId="urn:microsoft.com/office/officeart/2008/layout/HorizontalMultiLevelHierarchy"/>
    <dgm:cxn modelId="{C2085BB0-98A1-483F-BE70-74A72967CF57}" type="presOf" srcId="{F2F3234D-CBA7-403C-ABB3-B225DABF8B16}" destId="{FBBF6D87-1E86-48F6-91A5-BA95E720D71E}" srcOrd="0" destOrd="0" presId="urn:microsoft.com/office/officeart/2008/layout/HorizontalMultiLevelHierarchy"/>
    <dgm:cxn modelId="{45642B7F-B35C-4632-AA3D-5230F7FA8A2D}" type="presOf" srcId="{0C20B8DB-170E-48D4-94C7-04B1D74F4E37}" destId="{1717008B-29AA-48B0-92EE-12FA7ACFD024}"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81D96492-C45A-4587-BF1C-B405C11650FC}" srcId="{32EBF1A0-B1FF-41E7-B55E-2A49D5CFABFA}" destId="{BEBC59E8-44DF-4A1B-9B88-ECF54CC78E53}" srcOrd="0" destOrd="0" parTransId="{DBF9CB6B-AD08-4C8C-8E66-CFC0B594954B}" sibTransId="{83080658-5D4F-4030-9836-4147D89519C5}"/>
    <dgm:cxn modelId="{52E7DE04-266D-4F10-9819-CC3FB8BD685C}" srcId="{32EBF1A0-B1FF-41E7-B55E-2A49D5CFABFA}" destId="{9886CC8B-0654-45CF-949F-06B2CD5E0B2E}" srcOrd="5" destOrd="0" parTransId="{329F32A9-CE45-432A-A56E-AD220BBF1B92}" sibTransId="{45F6302E-D1EB-4F49-A8F2-3BC3CA40DF43}"/>
    <dgm:cxn modelId="{448C37A9-1016-496B-B90B-010D72FA9CA1}" type="presOf" srcId="{8D440CE8-7AE1-4776-B015-AB58DA3D72B2}" destId="{DCCA882B-67A1-4552-AD5B-7A07E045D855}" srcOrd="0" destOrd="0" presId="urn:microsoft.com/office/officeart/2008/layout/HorizontalMultiLevelHierarchy"/>
    <dgm:cxn modelId="{26DDF99B-9BF3-4C31-8BCD-DA615B1DE7A2}" type="presOf" srcId="{63CB2D90-5300-4A1B-AEF7-FCE9DD09E31E}" destId="{14FAAB77-D9B1-42D4-B4F5-40DC38AF7B4D}" srcOrd="0" destOrd="0" presId="urn:microsoft.com/office/officeart/2008/layout/HorizontalMultiLevelHierarchy"/>
    <dgm:cxn modelId="{6310475C-6882-483B-8654-250398BC9425}" type="presOf" srcId="{11496B85-7F1C-41A8-9AF6-1C705766D23F}" destId="{8D582258-7214-4820-92E1-4636C0B34FBC}" srcOrd="0" destOrd="0" presId="urn:microsoft.com/office/officeart/2008/layout/HorizontalMultiLevelHierarchy"/>
    <dgm:cxn modelId="{A648CF4D-B2CB-4767-A9E2-F34BABAAEF3A}" type="presOf" srcId="{BEBC59E8-44DF-4A1B-9B88-ECF54CC78E53}" destId="{DC8181CE-D1F5-47E1-817D-4E4F556DF98D}" srcOrd="0" destOrd="0" presId="urn:microsoft.com/office/officeart/2008/layout/HorizontalMultiLevelHierarchy"/>
    <dgm:cxn modelId="{2F801E62-7ED3-47CD-B0B5-80479CDC84C4}" type="presOf" srcId="{F3B15F67-1811-4433-A266-140D83BBF05D}" destId="{5451C36D-DC64-44DD-AF20-CAC470DAB608}" srcOrd="1" destOrd="0" presId="urn:microsoft.com/office/officeart/2008/layout/HorizontalMultiLevelHierarchy"/>
    <dgm:cxn modelId="{D18BB4E6-45BD-45CF-BE18-897E9C4A43B3}" type="presOf" srcId="{5B67F67E-5537-4DAA-9D6F-CB7919C1F88B}" destId="{D3D363B0-FC6D-4779-948E-FA817A188FEF}" srcOrd="1" destOrd="0" presId="urn:microsoft.com/office/officeart/2008/layout/HorizontalMultiLevelHierarchy"/>
    <dgm:cxn modelId="{B8AF49D6-F24F-4142-8D5E-1798E6228A59}" type="presOf" srcId="{32EBF1A0-B1FF-41E7-B55E-2A49D5CFABFA}" destId="{266952D6-492A-433F-917F-16E9446BA139}" srcOrd="0" destOrd="0" presId="urn:microsoft.com/office/officeart/2008/layout/HorizontalMultiLevelHierarchy"/>
    <dgm:cxn modelId="{C9F1C878-0508-40F8-BA17-F38D7D834721}" type="presOf" srcId="{F3B15F67-1811-4433-A266-140D83BBF05D}" destId="{9F440B8A-A019-45EB-95CE-30DCD087BC13}" srcOrd="0" destOrd="0" presId="urn:microsoft.com/office/officeart/2008/layout/HorizontalMultiLevelHierarchy"/>
    <dgm:cxn modelId="{F5DAA6A8-4209-4D80-A7C4-101F5FFD045D}" type="presOf" srcId="{8D440CE8-7AE1-4776-B015-AB58DA3D72B2}" destId="{B58B7842-FA4B-4F39-A217-FD4D9D9C054A}" srcOrd="1" destOrd="0" presId="urn:microsoft.com/office/officeart/2008/layout/HorizontalMultiLevelHierarchy"/>
    <dgm:cxn modelId="{CD27323B-19AC-4A8B-B23F-C48E161DB351}" type="presOf" srcId="{329F32A9-CE45-432A-A56E-AD220BBF1B92}" destId="{63CA3149-D89B-461F-9545-2A71CD6153FE}" srcOrd="0" destOrd="0" presId="urn:microsoft.com/office/officeart/2008/layout/HorizontalMultiLevelHierarchy"/>
    <dgm:cxn modelId="{89C7731D-979A-4C81-BFFD-92CB0DCEE461}" type="presOf" srcId="{4B0BD9B2-988A-4369-A0A2-6816A4E9B963}" destId="{4F03B7C4-BB7D-44C1-8C44-84948870DE2E}" srcOrd="1" destOrd="0" presId="urn:microsoft.com/office/officeart/2008/layout/HorizontalMultiLevelHierarchy"/>
    <dgm:cxn modelId="{67947DE3-BA8B-4364-8335-7F2920DDD4D7}" srcId="{63CB2D90-5300-4A1B-AEF7-FCE9DD09E31E}" destId="{D2DFE393-5C5E-4A6C-9454-FA6E0B7B3B10}" srcOrd="0" destOrd="0" parTransId="{F3B15F67-1811-4433-A266-140D83BBF05D}" sibTransId="{66D4AEA7-86CA-41D9-8A4A-7A6139FF786C}"/>
    <dgm:cxn modelId="{C2F1E68B-A8EF-4775-AA24-FAE123C6A80B}" type="presOf" srcId="{1502E53C-EF05-4276-BD39-69911E243EE3}" destId="{4A69D68A-0FC9-4365-AEED-AD04F645BD76}" srcOrd="0" destOrd="0" presId="urn:microsoft.com/office/officeart/2008/layout/HorizontalMultiLevelHierarchy"/>
    <dgm:cxn modelId="{E3D858AF-3594-4C04-8844-AD299F790AA7}" type="presOf" srcId="{23FD4A54-BE4A-47A1-AC0C-58210FA08526}" destId="{75F4C127-E1AF-4EE0-948B-2CCA5CDBBEE6}" srcOrd="0" destOrd="0" presId="urn:microsoft.com/office/officeart/2008/layout/HorizontalMultiLevelHierarchy"/>
    <dgm:cxn modelId="{718EC6FF-EFB5-4C8A-BF66-C1980F35883F}" srcId="{32EBF1A0-B1FF-41E7-B55E-2A49D5CFABFA}" destId="{EEF711D9-AC48-4DA9-83A1-FD255DC83804}" srcOrd="4" destOrd="0" parTransId="{4B0BD9B2-988A-4369-A0A2-6816A4E9B963}" sibTransId="{4362E28B-26F2-42E4-A267-9B7812903772}"/>
    <dgm:cxn modelId="{C2089106-343C-44C2-9235-2B343C101AA7}" type="presOf" srcId="{08B4A794-A7AE-42B8-9597-2F4D0D1EFEB0}" destId="{4B593247-FDB1-4A05-AC10-5B4CEEF399A1}" srcOrd="0" destOrd="0" presId="urn:microsoft.com/office/officeart/2008/layout/HorizontalMultiLevelHierarchy"/>
    <dgm:cxn modelId="{2CB67517-DB49-4978-BA60-41BC339CD79A}" type="presOf" srcId="{D4E6AA5A-E248-40A5-A891-F4BACD8D3B01}" destId="{A0D47D3D-54DF-40B4-B4BB-C07C591BF914}" srcOrd="0" destOrd="0" presId="urn:microsoft.com/office/officeart/2008/layout/HorizontalMultiLevelHierarchy"/>
    <dgm:cxn modelId="{568D705A-4D14-4ACE-8208-2FC132E5338E}" type="presOf" srcId="{4B0BD9B2-988A-4369-A0A2-6816A4E9B963}" destId="{84790BBC-8ED6-4FC9-A38A-6503924A85B6}" srcOrd="0" destOrd="0" presId="urn:microsoft.com/office/officeart/2008/layout/HorizontalMultiLevelHierarchy"/>
    <dgm:cxn modelId="{790829D2-2F8B-4244-9B24-0B8BBA5F9A3D}" srcId="{32EBF1A0-B1FF-41E7-B55E-2A49D5CFABFA}" destId="{F2F3234D-CBA7-403C-ABB3-B225DABF8B16}" srcOrd="2" destOrd="0" parTransId="{8D440CE8-7AE1-4776-B015-AB58DA3D72B2}" sibTransId="{436115EA-9CC0-4816-8770-897B11511442}"/>
    <dgm:cxn modelId="{8A48D958-C20D-4900-B39D-42503B4599C2}" srcId="{D2DFE393-5C5E-4A6C-9454-FA6E0B7B3B10}" destId="{32EBF1A0-B1FF-41E7-B55E-2A49D5CFABFA}" srcOrd="0" destOrd="0" parTransId="{5B67F67E-5537-4DAA-9D6F-CB7919C1F88B}" sibTransId="{28B883B1-A801-4E0D-A23D-07D1F7801BEC}"/>
    <dgm:cxn modelId="{22D453E7-FA6F-4F73-960B-13CAEE0A5E62}" type="presOf" srcId="{DBF9CB6B-AD08-4C8C-8E66-CFC0B594954B}" destId="{346095B3-29EC-4E86-8A71-6E924889D92D}" srcOrd="0" destOrd="0" presId="urn:microsoft.com/office/officeart/2008/layout/HorizontalMultiLevelHierarchy"/>
    <dgm:cxn modelId="{92C5E8D1-23E4-442D-BFA6-61CBF8F8551B}" type="presOf" srcId="{1502E53C-EF05-4276-BD39-69911E243EE3}" destId="{5F2AD71A-CF44-4698-AD5D-825B2635518E}" srcOrd="1" destOrd="0" presId="urn:microsoft.com/office/officeart/2008/layout/HorizontalMultiLevelHierarchy"/>
    <dgm:cxn modelId="{49E779D8-2639-4A72-9470-B07AA6127B35}" type="presOf" srcId="{329F32A9-CE45-432A-A56E-AD220BBF1B92}" destId="{8E5F28FF-573F-4A2B-BE22-83D0B958CC64}" srcOrd="1" destOrd="0" presId="urn:microsoft.com/office/officeart/2008/layout/HorizontalMultiLevelHierarchy"/>
    <dgm:cxn modelId="{7DF55F6F-90A0-4EE1-95D8-12FB25C1DDB6}" type="presOf" srcId="{DBF9CB6B-AD08-4C8C-8E66-CFC0B594954B}" destId="{32CF761F-5EAB-409D-BA3A-FCE22587E4C6}" srcOrd="1" destOrd="0" presId="urn:microsoft.com/office/officeart/2008/layout/HorizontalMultiLevelHierarchy"/>
    <dgm:cxn modelId="{5135C23F-0376-435E-A7DB-2A1BA53F1B6A}" type="presOf" srcId="{A2FE3FE4-7733-478F-A813-4344548397DA}" destId="{DF507497-A550-48A0-83A0-7299863BEBBB}" srcOrd="1" destOrd="0" presId="urn:microsoft.com/office/officeart/2008/layout/HorizontalMultiLevelHierarchy"/>
    <dgm:cxn modelId="{9CC5883F-196E-474F-92F8-04BDD88BDE30}" srcId="{32EBF1A0-B1FF-41E7-B55E-2A49D5CFABFA}" destId="{08B4A794-A7AE-42B8-9597-2F4D0D1EFEB0}" srcOrd="6" destOrd="0" parTransId="{1502E53C-EF05-4276-BD39-69911E243EE3}" sibTransId="{7BCA89F6-65FE-450F-BBD5-5DBF0C1A4020}"/>
    <dgm:cxn modelId="{92809790-E5C5-4323-A780-A9CFA4407CAD}" type="presOf" srcId="{D2DFE393-5C5E-4A6C-9454-FA6E0B7B3B10}" destId="{939D1BDA-EFD3-43A8-8F7A-566CD3D0CDBF}" srcOrd="0" destOrd="0" presId="urn:microsoft.com/office/officeart/2008/layout/HorizontalMultiLevelHierarchy"/>
    <dgm:cxn modelId="{4F74EFEF-C634-466F-8B43-C6C4BD1A8DED}" srcId="{32EBF1A0-B1FF-41E7-B55E-2A49D5CFABFA}" destId="{11496B85-7F1C-41A8-9AF6-1C705766D23F}" srcOrd="3" destOrd="0" parTransId="{A2FE3FE4-7733-478F-A813-4344548397DA}" sibTransId="{A3FD118E-5B78-4EBD-BC98-1CE0374B7283}"/>
    <dgm:cxn modelId="{6609E1F4-1BF7-45CA-A76F-1A3002B7B46A}" srcId="{32EBF1A0-B1FF-41E7-B55E-2A49D5CFABFA}" destId="{D4E6AA5A-E248-40A5-A891-F4BACD8D3B01}" srcOrd="1" destOrd="0" parTransId="{23FD4A54-BE4A-47A1-AC0C-58210FA08526}" sibTransId="{08A871E1-E5EE-4793-9ED0-31C17E1FBAA2}"/>
    <dgm:cxn modelId="{90A52E9C-1D41-4E8D-A835-E411BA374CF5}" type="presOf" srcId="{23FD4A54-BE4A-47A1-AC0C-58210FA08526}" destId="{9D0DB812-8D0A-4C05-BD17-C05903D88C82}" srcOrd="1" destOrd="0" presId="urn:microsoft.com/office/officeart/2008/layout/HorizontalMultiLevelHierarchy"/>
    <dgm:cxn modelId="{DA73EE6F-8225-4ADD-8949-ED8D1B73E91A}" type="presOf" srcId="{EEF711D9-AC48-4DA9-83A1-FD255DC83804}" destId="{E9256F80-BCD5-4750-AF39-AABE5980FAB1}" srcOrd="0" destOrd="0" presId="urn:microsoft.com/office/officeart/2008/layout/HorizontalMultiLevelHierarchy"/>
    <dgm:cxn modelId="{65060CC4-518A-4F81-A683-EA379BB76689}" type="presOf" srcId="{9886CC8B-0654-45CF-949F-06B2CD5E0B2E}" destId="{CCCDB65A-4197-4CBA-85FD-175379DA5C41}" srcOrd="0" destOrd="0" presId="urn:microsoft.com/office/officeart/2008/layout/HorizontalMultiLevelHierarchy"/>
    <dgm:cxn modelId="{FFBAAD5E-ACB9-4EAF-A034-D9276FF99D7C}" type="presParOf" srcId="{1717008B-29AA-48B0-92EE-12FA7ACFD024}" destId="{523D94E2-FA30-4E65-8873-DAC0A0FF3E11}" srcOrd="0" destOrd="0" presId="urn:microsoft.com/office/officeart/2008/layout/HorizontalMultiLevelHierarchy"/>
    <dgm:cxn modelId="{380D0FF4-696A-4B89-8244-0B08AEF95C1B}" type="presParOf" srcId="{523D94E2-FA30-4E65-8873-DAC0A0FF3E11}" destId="{14FAAB77-D9B1-42D4-B4F5-40DC38AF7B4D}" srcOrd="0" destOrd="0" presId="urn:microsoft.com/office/officeart/2008/layout/HorizontalMultiLevelHierarchy"/>
    <dgm:cxn modelId="{B1E0A62E-8CBF-4640-8CB7-3390F688D03A}" type="presParOf" srcId="{523D94E2-FA30-4E65-8873-DAC0A0FF3E11}" destId="{BE7C0F10-9542-4D60-8309-063CE4E56CC2}" srcOrd="1" destOrd="0" presId="urn:microsoft.com/office/officeart/2008/layout/HorizontalMultiLevelHierarchy"/>
    <dgm:cxn modelId="{774910B0-0DEB-41BE-A2CE-5027E5CC5565}" type="presParOf" srcId="{BE7C0F10-9542-4D60-8309-063CE4E56CC2}" destId="{9F440B8A-A019-45EB-95CE-30DCD087BC13}" srcOrd="0" destOrd="0" presId="urn:microsoft.com/office/officeart/2008/layout/HorizontalMultiLevelHierarchy"/>
    <dgm:cxn modelId="{E0718A3C-B565-4E97-8A00-0E914BF0302A}" type="presParOf" srcId="{9F440B8A-A019-45EB-95CE-30DCD087BC13}" destId="{5451C36D-DC64-44DD-AF20-CAC470DAB608}" srcOrd="0" destOrd="0" presId="urn:microsoft.com/office/officeart/2008/layout/HorizontalMultiLevelHierarchy"/>
    <dgm:cxn modelId="{6903ECAD-8723-48B9-A276-37A91BDA63BB}" type="presParOf" srcId="{BE7C0F10-9542-4D60-8309-063CE4E56CC2}" destId="{98612253-EDBA-4B8F-B736-4987FA4A32F3}" srcOrd="1" destOrd="0" presId="urn:microsoft.com/office/officeart/2008/layout/HorizontalMultiLevelHierarchy"/>
    <dgm:cxn modelId="{2150E507-0CC6-4791-8097-12996CD5060E}" type="presParOf" srcId="{98612253-EDBA-4B8F-B736-4987FA4A32F3}" destId="{939D1BDA-EFD3-43A8-8F7A-566CD3D0CDBF}" srcOrd="0" destOrd="0" presId="urn:microsoft.com/office/officeart/2008/layout/HorizontalMultiLevelHierarchy"/>
    <dgm:cxn modelId="{C3D17666-4A27-4BEE-A382-B625F9B443FD}" type="presParOf" srcId="{98612253-EDBA-4B8F-B736-4987FA4A32F3}" destId="{AA6D7B02-8BD6-4ACD-8F1B-1EBD8DE819EF}" srcOrd="1" destOrd="0" presId="urn:microsoft.com/office/officeart/2008/layout/HorizontalMultiLevelHierarchy"/>
    <dgm:cxn modelId="{7ECC8978-84E4-4D3E-A7CF-B3305CCCCF4C}" type="presParOf" srcId="{AA6D7B02-8BD6-4ACD-8F1B-1EBD8DE819EF}" destId="{B46EA51A-E57B-4857-BF43-8EC1CCC6D858}" srcOrd="0" destOrd="0" presId="urn:microsoft.com/office/officeart/2008/layout/HorizontalMultiLevelHierarchy"/>
    <dgm:cxn modelId="{719D9946-96A9-4E3A-8C27-BAF3BB05DE1A}" type="presParOf" srcId="{B46EA51A-E57B-4857-BF43-8EC1CCC6D858}" destId="{D3D363B0-FC6D-4779-948E-FA817A188FEF}" srcOrd="0" destOrd="0" presId="urn:microsoft.com/office/officeart/2008/layout/HorizontalMultiLevelHierarchy"/>
    <dgm:cxn modelId="{9928315E-A052-490B-B981-3BD63E588879}" type="presParOf" srcId="{AA6D7B02-8BD6-4ACD-8F1B-1EBD8DE819EF}" destId="{346F9E7A-BB14-466E-9CB8-A8DB92EA2594}" srcOrd="1" destOrd="0" presId="urn:microsoft.com/office/officeart/2008/layout/HorizontalMultiLevelHierarchy"/>
    <dgm:cxn modelId="{45DC6F22-50F2-4EA8-AABC-E63E9F7F472B}" type="presParOf" srcId="{346F9E7A-BB14-466E-9CB8-A8DB92EA2594}" destId="{266952D6-492A-433F-917F-16E9446BA139}" srcOrd="0" destOrd="0" presId="urn:microsoft.com/office/officeart/2008/layout/HorizontalMultiLevelHierarchy"/>
    <dgm:cxn modelId="{1DE48769-46B6-4E85-ADE5-56CF8460D644}" type="presParOf" srcId="{346F9E7A-BB14-466E-9CB8-A8DB92EA2594}" destId="{010995EC-A220-41ED-862C-D2E836320AB8}" srcOrd="1" destOrd="0" presId="urn:microsoft.com/office/officeart/2008/layout/HorizontalMultiLevelHierarchy"/>
    <dgm:cxn modelId="{0F3FD380-087B-4F8F-9EAB-7853F2AB3269}" type="presParOf" srcId="{010995EC-A220-41ED-862C-D2E836320AB8}" destId="{346095B3-29EC-4E86-8A71-6E924889D92D}" srcOrd="0" destOrd="0" presId="urn:microsoft.com/office/officeart/2008/layout/HorizontalMultiLevelHierarchy"/>
    <dgm:cxn modelId="{9F75AF62-FFFF-4FCC-A4EF-56FDB6FA3076}" type="presParOf" srcId="{346095B3-29EC-4E86-8A71-6E924889D92D}" destId="{32CF761F-5EAB-409D-BA3A-FCE22587E4C6}" srcOrd="0" destOrd="0" presId="urn:microsoft.com/office/officeart/2008/layout/HorizontalMultiLevelHierarchy"/>
    <dgm:cxn modelId="{757CE7A3-0E8A-407C-879A-7A7F580AD7EB}" type="presParOf" srcId="{010995EC-A220-41ED-862C-D2E836320AB8}" destId="{6B228C60-EEE9-474C-A0D5-37F921130040}" srcOrd="1" destOrd="0" presId="urn:microsoft.com/office/officeart/2008/layout/HorizontalMultiLevelHierarchy"/>
    <dgm:cxn modelId="{DDFA57D2-A719-4196-8CC0-339470660933}" type="presParOf" srcId="{6B228C60-EEE9-474C-A0D5-37F921130040}" destId="{DC8181CE-D1F5-47E1-817D-4E4F556DF98D}" srcOrd="0" destOrd="0" presId="urn:microsoft.com/office/officeart/2008/layout/HorizontalMultiLevelHierarchy"/>
    <dgm:cxn modelId="{B5CFD3E1-BA32-4765-953C-327F91D676C9}" type="presParOf" srcId="{6B228C60-EEE9-474C-A0D5-37F921130040}" destId="{420BC12E-934E-4CAE-82A2-CEF3DF942F24}" srcOrd="1" destOrd="0" presId="urn:microsoft.com/office/officeart/2008/layout/HorizontalMultiLevelHierarchy"/>
    <dgm:cxn modelId="{A3D37E80-4772-44A8-9454-0F799CADA7EB}" type="presParOf" srcId="{010995EC-A220-41ED-862C-D2E836320AB8}" destId="{75F4C127-E1AF-4EE0-948B-2CCA5CDBBEE6}" srcOrd="2" destOrd="0" presId="urn:microsoft.com/office/officeart/2008/layout/HorizontalMultiLevelHierarchy"/>
    <dgm:cxn modelId="{8A6153B5-6AAB-456A-BF0B-AD4F6ED6996A}" type="presParOf" srcId="{75F4C127-E1AF-4EE0-948B-2CCA5CDBBEE6}" destId="{9D0DB812-8D0A-4C05-BD17-C05903D88C82}" srcOrd="0" destOrd="0" presId="urn:microsoft.com/office/officeart/2008/layout/HorizontalMultiLevelHierarchy"/>
    <dgm:cxn modelId="{9082DC92-86C2-4051-8B43-93D2B1CB837D}" type="presParOf" srcId="{010995EC-A220-41ED-862C-D2E836320AB8}" destId="{DBF2B4F8-71FD-43DB-823E-A4CADF98F595}" srcOrd="3" destOrd="0" presId="urn:microsoft.com/office/officeart/2008/layout/HorizontalMultiLevelHierarchy"/>
    <dgm:cxn modelId="{3160CB07-3D65-4F85-A37B-AF36E3B936BE}" type="presParOf" srcId="{DBF2B4F8-71FD-43DB-823E-A4CADF98F595}" destId="{A0D47D3D-54DF-40B4-B4BB-C07C591BF914}" srcOrd="0" destOrd="0" presId="urn:microsoft.com/office/officeart/2008/layout/HorizontalMultiLevelHierarchy"/>
    <dgm:cxn modelId="{3FB790BD-3512-44D2-A823-864E27728BA8}" type="presParOf" srcId="{DBF2B4F8-71FD-43DB-823E-A4CADF98F595}" destId="{D8F928B0-DF50-44E2-A85C-C10532AA838B}" srcOrd="1" destOrd="0" presId="urn:microsoft.com/office/officeart/2008/layout/HorizontalMultiLevelHierarchy"/>
    <dgm:cxn modelId="{556A3631-01C9-4A66-AB66-B82352B006CA}" type="presParOf" srcId="{010995EC-A220-41ED-862C-D2E836320AB8}" destId="{DCCA882B-67A1-4552-AD5B-7A07E045D855}" srcOrd="4" destOrd="0" presId="urn:microsoft.com/office/officeart/2008/layout/HorizontalMultiLevelHierarchy"/>
    <dgm:cxn modelId="{3C75D32B-4D1E-4C69-A971-62EEF18C1EB5}" type="presParOf" srcId="{DCCA882B-67A1-4552-AD5B-7A07E045D855}" destId="{B58B7842-FA4B-4F39-A217-FD4D9D9C054A}" srcOrd="0" destOrd="0" presId="urn:microsoft.com/office/officeart/2008/layout/HorizontalMultiLevelHierarchy"/>
    <dgm:cxn modelId="{8BEEBD72-506C-4F76-BF06-0C583AFC5999}" type="presParOf" srcId="{010995EC-A220-41ED-862C-D2E836320AB8}" destId="{251020FB-A412-4776-96BE-95821B7ABEAB}" srcOrd="5" destOrd="0" presId="urn:microsoft.com/office/officeart/2008/layout/HorizontalMultiLevelHierarchy"/>
    <dgm:cxn modelId="{10337BE4-21E5-438A-AE7D-7F5D6B3C8012}" type="presParOf" srcId="{251020FB-A412-4776-96BE-95821B7ABEAB}" destId="{FBBF6D87-1E86-48F6-91A5-BA95E720D71E}" srcOrd="0" destOrd="0" presId="urn:microsoft.com/office/officeart/2008/layout/HorizontalMultiLevelHierarchy"/>
    <dgm:cxn modelId="{CE97DD0F-BAE7-481F-9FCA-BE507CAC093E}" type="presParOf" srcId="{251020FB-A412-4776-96BE-95821B7ABEAB}" destId="{77049831-D97E-4994-B896-21232CA816D6}" srcOrd="1" destOrd="0" presId="urn:microsoft.com/office/officeart/2008/layout/HorizontalMultiLevelHierarchy"/>
    <dgm:cxn modelId="{0A6E365B-BD18-4735-9DCD-AC04C7447787}" type="presParOf" srcId="{010995EC-A220-41ED-862C-D2E836320AB8}" destId="{B0654F2D-509A-4FD0-9B78-7AEC7F5FC89F}" srcOrd="6" destOrd="0" presId="urn:microsoft.com/office/officeart/2008/layout/HorizontalMultiLevelHierarchy"/>
    <dgm:cxn modelId="{C6320CF4-CEC8-4105-8578-6584F4B1D628}" type="presParOf" srcId="{B0654F2D-509A-4FD0-9B78-7AEC7F5FC89F}" destId="{DF507497-A550-48A0-83A0-7299863BEBBB}" srcOrd="0" destOrd="0" presId="urn:microsoft.com/office/officeart/2008/layout/HorizontalMultiLevelHierarchy"/>
    <dgm:cxn modelId="{D9DDCFFA-8FF1-421D-93D3-3E472609B742}" type="presParOf" srcId="{010995EC-A220-41ED-862C-D2E836320AB8}" destId="{CB83E267-5A70-42FF-AC7B-FA8901335F12}" srcOrd="7" destOrd="0" presId="urn:microsoft.com/office/officeart/2008/layout/HorizontalMultiLevelHierarchy"/>
    <dgm:cxn modelId="{1EAA698E-255C-479D-96B3-63A243F6E501}" type="presParOf" srcId="{CB83E267-5A70-42FF-AC7B-FA8901335F12}" destId="{8D582258-7214-4820-92E1-4636C0B34FBC}" srcOrd="0" destOrd="0" presId="urn:microsoft.com/office/officeart/2008/layout/HorizontalMultiLevelHierarchy"/>
    <dgm:cxn modelId="{8F32E177-F57D-44D5-8ED6-D80C1E1C709C}" type="presParOf" srcId="{CB83E267-5A70-42FF-AC7B-FA8901335F12}" destId="{BE9E32E3-9CCF-4A09-8DD6-D7FCF8AF20D8}" srcOrd="1" destOrd="0" presId="urn:microsoft.com/office/officeart/2008/layout/HorizontalMultiLevelHierarchy"/>
    <dgm:cxn modelId="{6705B4A9-7227-47A0-9F38-C52A8C33EE8C}" type="presParOf" srcId="{010995EC-A220-41ED-862C-D2E836320AB8}" destId="{84790BBC-8ED6-4FC9-A38A-6503924A85B6}" srcOrd="8" destOrd="0" presId="urn:microsoft.com/office/officeart/2008/layout/HorizontalMultiLevelHierarchy"/>
    <dgm:cxn modelId="{763BB4D3-AEF8-4DB3-980E-AFB24A9A2C8C}" type="presParOf" srcId="{84790BBC-8ED6-4FC9-A38A-6503924A85B6}" destId="{4F03B7C4-BB7D-44C1-8C44-84948870DE2E}" srcOrd="0" destOrd="0" presId="urn:microsoft.com/office/officeart/2008/layout/HorizontalMultiLevelHierarchy"/>
    <dgm:cxn modelId="{DC90E11C-48BC-4C3B-A926-52A28B90078E}" type="presParOf" srcId="{010995EC-A220-41ED-862C-D2E836320AB8}" destId="{58FCD654-50D6-49F7-8328-410B7A0B18C5}" srcOrd="9" destOrd="0" presId="urn:microsoft.com/office/officeart/2008/layout/HorizontalMultiLevelHierarchy"/>
    <dgm:cxn modelId="{029319E0-EF67-4C80-A0FD-FDB670963EA4}" type="presParOf" srcId="{58FCD654-50D6-49F7-8328-410B7A0B18C5}" destId="{E9256F80-BCD5-4750-AF39-AABE5980FAB1}" srcOrd="0" destOrd="0" presId="urn:microsoft.com/office/officeart/2008/layout/HorizontalMultiLevelHierarchy"/>
    <dgm:cxn modelId="{F3260533-D2F1-4069-9A63-C88F93BC6543}" type="presParOf" srcId="{58FCD654-50D6-49F7-8328-410B7A0B18C5}" destId="{C574529B-5951-441A-BEF9-50A277E92C16}" srcOrd="1" destOrd="0" presId="urn:microsoft.com/office/officeart/2008/layout/HorizontalMultiLevelHierarchy"/>
    <dgm:cxn modelId="{CE3E7C35-2CE2-4E81-AAA0-17EF903D466C}" type="presParOf" srcId="{010995EC-A220-41ED-862C-D2E836320AB8}" destId="{63CA3149-D89B-461F-9545-2A71CD6153FE}" srcOrd="10" destOrd="0" presId="urn:microsoft.com/office/officeart/2008/layout/HorizontalMultiLevelHierarchy"/>
    <dgm:cxn modelId="{BC65A37B-ED85-480A-89A2-A2D0C55F4763}" type="presParOf" srcId="{63CA3149-D89B-461F-9545-2A71CD6153FE}" destId="{8E5F28FF-573F-4A2B-BE22-83D0B958CC64}" srcOrd="0" destOrd="0" presId="urn:microsoft.com/office/officeart/2008/layout/HorizontalMultiLevelHierarchy"/>
    <dgm:cxn modelId="{0ABD02BF-0CE5-45D7-8E32-CC091A17207C}" type="presParOf" srcId="{010995EC-A220-41ED-862C-D2E836320AB8}" destId="{948CD71B-9F44-4BB1-BCDD-214B7D106585}" srcOrd="11" destOrd="0" presId="urn:microsoft.com/office/officeart/2008/layout/HorizontalMultiLevelHierarchy"/>
    <dgm:cxn modelId="{EBDD4140-F6D5-4E6A-B564-06F8B0A9DEB9}" type="presParOf" srcId="{948CD71B-9F44-4BB1-BCDD-214B7D106585}" destId="{CCCDB65A-4197-4CBA-85FD-175379DA5C41}" srcOrd="0" destOrd="0" presId="urn:microsoft.com/office/officeart/2008/layout/HorizontalMultiLevelHierarchy"/>
    <dgm:cxn modelId="{20D55999-37AF-4CAB-B666-76DC6FFFCE3C}" type="presParOf" srcId="{948CD71B-9F44-4BB1-BCDD-214B7D106585}" destId="{B86666AA-834C-4A11-A4ED-AE3A88336098}" srcOrd="1" destOrd="0" presId="urn:microsoft.com/office/officeart/2008/layout/HorizontalMultiLevelHierarchy"/>
    <dgm:cxn modelId="{F9DB5BEA-8D24-4F66-A222-D57A3AFCE2C8}" type="presParOf" srcId="{010995EC-A220-41ED-862C-D2E836320AB8}" destId="{4A69D68A-0FC9-4365-AEED-AD04F645BD76}" srcOrd="12" destOrd="0" presId="urn:microsoft.com/office/officeart/2008/layout/HorizontalMultiLevelHierarchy"/>
    <dgm:cxn modelId="{AD88EC6E-4E2C-4363-AF83-B7874B24897A}" type="presParOf" srcId="{4A69D68A-0FC9-4365-AEED-AD04F645BD76}" destId="{5F2AD71A-CF44-4698-AD5D-825B2635518E}" srcOrd="0" destOrd="0" presId="urn:microsoft.com/office/officeart/2008/layout/HorizontalMultiLevelHierarchy"/>
    <dgm:cxn modelId="{C5CBFFFD-805F-439F-B357-59B3643056C1}" type="presParOf" srcId="{010995EC-A220-41ED-862C-D2E836320AB8}" destId="{787878EA-F357-4F27-A09E-497A648991DD}" srcOrd="13" destOrd="0" presId="urn:microsoft.com/office/officeart/2008/layout/HorizontalMultiLevelHierarchy"/>
    <dgm:cxn modelId="{23D1BB21-982F-409A-88AC-862524717068}" type="presParOf" srcId="{787878EA-F357-4F27-A09E-497A648991DD}" destId="{4B593247-FDB1-4A05-AC10-5B4CEEF399A1}" srcOrd="0" destOrd="0" presId="urn:microsoft.com/office/officeart/2008/layout/HorizontalMultiLevelHierarchy"/>
    <dgm:cxn modelId="{1C65EF79-FB31-4397-8F68-6E9448602A0F}" type="presParOf" srcId="{787878EA-F357-4F27-A09E-497A648991DD}" destId="{55565990-8AA5-435F-92A6-D9F3A08E481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7E5EE985-702C-4254-B2BB-463A68570920}"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4897E4B8-46E4-4826-8879-751338588FC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2000" b="1" dirty="0" smtClean="0"/>
            <a:t>SISTEMAS LOCALES ANTICORRUPCIÓN</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a:lstStyle/>
        <a:p>
          <a:pPr algn="ctr"/>
          <a:r>
            <a:rPr lang="es-MX" sz="2000" b="1" dirty="0" smtClean="0"/>
            <a:t>INSTANCIAS LOCALES DE COORDINACIÓN</a:t>
          </a:r>
          <a:endParaRPr lang="es-MX" sz="20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D81AD657-F754-4FB5-9B73-2E8BD1998B14}">
      <dgm:prSet phldrT="[Texto]" custT="1"/>
      <dgm:spPr/>
      <dgm:t>
        <a:bodyPr/>
        <a:lstStyle/>
        <a:p>
          <a:pPr algn="ctr"/>
          <a:r>
            <a:rPr lang="es-MX" sz="2000" b="1" dirty="0" smtClean="0"/>
            <a:t>INTEGRANTES Y ATRIBUCIONES EQUIVALENTES AL SNA</a:t>
          </a:r>
          <a:endParaRPr lang="es-MX" sz="2000" b="1" dirty="0"/>
        </a:p>
      </dgm:t>
    </dgm:pt>
    <dgm:pt modelId="{5FB139CB-4D20-4E92-8A12-62C24DAF460F}" type="parTrans" cxnId="{3254F15F-762E-466A-A230-47C8AF976A8B}">
      <dgm:prSet/>
      <dgm:spPr/>
      <dgm:t>
        <a:bodyPr/>
        <a:lstStyle/>
        <a:p>
          <a:endParaRPr lang="es-MX"/>
        </a:p>
      </dgm:t>
    </dgm:pt>
    <dgm:pt modelId="{31A615D0-0425-4477-9F2B-BD392C26537A}" type="sibTrans" cxnId="{3254F15F-762E-466A-A230-47C8AF976A8B}">
      <dgm:prSet/>
      <dgm:spPr/>
      <dgm:t>
        <a:bodyPr/>
        <a:lstStyle/>
        <a:p>
          <a:endParaRPr lang="es-MX"/>
        </a:p>
      </dgm:t>
    </dgm:pt>
    <dgm:pt modelId="{8A7E940C-8AC2-443E-B85F-FA57F32BE391}">
      <dgm:prSet phldrT="[Texto]" custT="1"/>
      <dgm:spPr/>
      <dgm:t>
        <a:bodyPr/>
        <a:lstStyle/>
        <a:p>
          <a:pPr algn="ctr"/>
          <a:r>
            <a:rPr lang="es-MX" sz="2000" b="1" dirty="0" smtClean="0"/>
            <a:t>DESIGNACIÓN DE INTEGRANTES DE LOS CPC LOCALES CON BASE EN LOS REQUISITOS Y PROCEDIMIENTOS APLICABLES AL CPC</a:t>
          </a:r>
          <a:endParaRPr lang="es-MX" sz="2000" b="1" dirty="0"/>
        </a:p>
      </dgm:t>
    </dgm:pt>
    <dgm:pt modelId="{FB420A9E-B2D7-4B46-92BE-223DB817C2A0}" type="parTrans" cxnId="{E1B3F7F8-5125-452C-AB77-A84C6C6B1C28}">
      <dgm:prSet/>
      <dgm:spPr/>
      <dgm:t>
        <a:bodyPr/>
        <a:lstStyle/>
        <a:p>
          <a:endParaRPr lang="es-MX"/>
        </a:p>
      </dgm:t>
    </dgm:pt>
    <dgm:pt modelId="{0C935449-2A41-4744-9440-643B971D71B0}" type="sibTrans" cxnId="{E1B3F7F8-5125-452C-AB77-A84C6C6B1C28}">
      <dgm:prSet/>
      <dgm:spPr/>
      <dgm:t>
        <a:bodyPr/>
        <a:lstStyle/>
        <a:p>
          <a:endParaRPr lang="es-MX"/>
        </a:p>
      </dgm:t>
    </dgm:pt>
    <dgm:pt modelId="{6A347893-7A65-4E1B-8B21-66EF73D35F67}">
      <dgm:prSet phldrT="[Texto]" custT="1"/>
      <dgm:spPr/>
      <dgm:t>
        <a:bodyPr/>
        <a:lstStyle/>
        <a:p>
          <a:pPr algn="ctr"/>
          <a:r>
            <a:rPr lang="es-MX" sz="2000" b="1" dirty="0" smtClean="0"/>
            <a:t>ACCESO A LA INFORMACIÓN PUBLICA NECESARIA PARA DESEMPEÑO DE SUS FUNCIONES</a:t>
          </a:r>
          <a:endParaRPr lang="es-MX" sz="2000" b="1" dirty="0"/>
        </a:p>
      </dgm:t>
    </dgm:pt>
    <dgm:pt modelId="{0F29FA83-1B84-47DD-8B9D-519DD4D1BD15}" type="parTrans" cxnId="{56E5A01B-6534-45E7-B3CA-0A4936306EC1}">
      <dgm:prSet/>
      <dgm:spPr/>
      <dgm:t>
        <a:bodyPr/>
        <a:lstStyle/>
        <a:p>
          <a:endParaRPr lang="es-MX"/>
        </a:p>
      </dgm:t>
    </dgm:pt>
    <dgm:pt modelId="{28C327CB-E067-4DAE-AC0E-3EE12A46C2A2}" type="sibTrans" cxnId="{56E5A01B-6534-45E7-B3CA-0A4936306EC1}">
      <dgm:prSet/>
      <dgm:spPr/>
      <dgm:t>
        <a:bodyPr/>
        <a:lstStyle/>
        <a:p>
          <a:endParaRPr lang="es-MX"/>
        </a:p>
      </dgm:t>
    </dgm:pt>
    <dgm:pt modelId="{C0A9DE66-7A9C-4A72-A282-B494D3498F29}">
      <dgm:prSet phldrT="[Texto]" custT="1"/>
      <dgm:spPr/>
      <dgm:t>
        <a:bodyPr/>
        <a:lstStyle/>
        <a:p>
          <a:pPr algn="ctr"/>
          <a:r>
            <a:rPr lang="es-MX" sz="2000" b="1" dirty="0" smtClean="0"/>
            <a:t>ATRIBUCIONES Y PROCEDIMIENTOS PARA DAR SEGUIMIENTO A LAS RECOMENDACIONES, INFORMES Y POLÍTICAS</a:t>
          </a:r>
          <a:endParaRPr lang="es-MX" sz="2000" b="1" dirty="0"/>
        </a:p>
      </dgm:t>
    </dgm:pt>
    <dgm:pt modelId="{489E8420-0B44-4FD3-A11D-22AA409E9DE2}" type="parTrans" cxnId="{46F7B622-D64E-4F55-8E12-DA87A5E37DC7}">
      <dgm:prSet/>
      <dgm:spPr/>
      <dgm:t>
        <a:bodyPr/>
        <a:lstStyle/>
        <a:p>
          <a:endParaRPr lang="es-MX"/>
        </a:p>
      </dgm:t>
    </dgm:pt>
    <dgm:pt modelId="{E31CFEF5-7BBE-4069-8674-AA876634F1B4}" type="sibTrans" cxnId="{46F7B622-D64E-4F55-8E12-DA87A5E37DC7}">
      <dgm:prSet/>
      <dgm:spPr/>
      <dgm:t>
        <a:bodyPr/>
        <a:lstStyle/>
        <a:p>
          <a:endParaRPr lang="es-MX"/>
        </a:p>
      </dgm:t>
    </dgm:pt>
    <dgm:pt modelId="{D9DE2A6B-E020-4021-9A6D-9DEBD2596ADC}">
      <dgm:prSet phldrT="[Texto]" custT="1"/>
      <dgm:spPr/>
      <dgm:t>
        <a:bodyPr/>
        <a:lstStyle/>
        <a:p>
          <a:pPr algn="ctr"/>
          <a:r>
            <a:rPr lang="es-MX" sz="2000" b="1" dirty="0" smtClean="0"/>
            <a:t>INFORME PUBLICO SOBRE LAS ACCIONES ANTICORRUPCIÓN</a:t>
          </a:r>
          <a:endParaRPr lang="es-MX" sz="2000" b="1" dirty="0"/>
        </a:p>
      </dgm:t>
    </dgm:pt>
    <dgm:pt modelId="{822474EB-11B6-4C67-9A29-B73CE8C7D8A9}" type="parTrans" cxnId="{FA095E85-910A-472B-8E9F-E226257782CC}">
      <dgm:prSet/>
      <dgm:spPr/>
      <dgm:t>
        <a:bodyPr/>
        <a:lstStyle/>
        <a:p>
          <a:endParaRPr lang="es-MX"/>
        </a:p>
      </dgm:t>
    </dgm:pt>
    <dgm:pt modelId="{210E9138-05BD-45FF-A9AD-A6DCC96CD0D5}" type="sibTrans" cxnId="{FA095E85-910A-472B-8E9F-E226257782CC}">
      <dgm:prSet/>
      <dgm:spPr/>
      <dgm:t>
        <a:bodyPr/>
        <a:lstStyle/>
        <a:p>
          <a:endParaRPr lang="es-MX"/>
        </a:p>
      </dgm:t>
    </dgm:pt>
    <dgm:pt modelId="{4299CE92-E762-4257-937B-716F9FA54E39}"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A0AAF9CC-5F80-4AFA-9961-E0C98FFBF95C}" type="pres">
      <dgm:prSet presAssocID="{63CB2D90-5300-4A1B-AEF7-FCE9DD09E31E}" presName="root1" presStyleCnt="0"/>
      <dgm:spPr/>
      <dgm:t>
        <a:bodyPr/>
        <a:lstStyle/>
        <a:p>
          <a:endParaRPr lang="es-MX"/>
        </a:p>
      </dgm:t>
    </dgm:pt>
    <dgm:pt modelId="{4E4577B6-1294-44B0-9B02-4AA8D9D7F013}" type="pres">
      <dgm:prSet presAssocID="{63CB2D90-5300-4A1B-AEF7-FCE9DD09E31E}" presName="LevelOneTextNode" presStyleLbl="node0" presStyleIdx="0" presStyleCnt="1" custScaleX="64765">
        <dgm:presLayoutVars>
          <dgm:chPref val="3"/>
        </dgm:presLayoutVars>
      </dgm:prSet>
      <dgm:spPr/>
      <dgm:t>
        <a:bodyPr/>
        <a:lstStyle/>
        <a:p>
          <a:endParaRPr lang="es-MX"/>
        </a:p>
      </dgm:t>
    </dgm:pt>
    <dgm:pt modelId="{D006ACA2-0FA7-4BB1-838B-0016BB700143}" type="pres">
      <dgm:prSet presAssocID="{63CB2D90-5300-4A1B-AEF7-FCE9DD09E31E}" presName="level2hierChild" presStyleCnt="0"/>
      <dgm:spPr/>
      <dgm:t>
        <a:bodyPr/>
        <a:lstStyle/>
        <a:p>
          <a:endParaRPr lang="es-MX"/>
        </a:p>
      </dgm:t>
    </dgm:pt>
    <dgm:pt modelId="{7612138A-6D3D-44C7-8BCD-D978466CD89F}" type="pres">
      <dgm:prSet presAssocID="{5B1D7315-262F-4576-A2EB-B703486E9EB0}" presName="conn2-1" presStyleLbl="parChTrans1D2" presStyleIdx="0" presStyleCnt="6"/>
      <dgm:spPr/>
      <dgm:t>
        <a:bodyPr/>
        <a:lstStyle/>
        <a:p>
          <a:endParaRPr lang="es-MX"/>
        </a:p>
      </dgm:t>
    </dgm:pt>
    <dgm:pt modelId="{382EBC10-E025-40B5-8581-FB5DD1A2062B}" type="pres">
      <dgm:prSet presAssocID="{5B1D7315-262F-4576-A2EB-B703486E9EB0}" presName="connTx" presStyleLbl="parChTrans1D2" presStyleIdx="0" presStyleCnt="6"/>
      <dgm:spPr/>
      <dgm:t>
        <a:bodyPr/>
        <a:lstStyle/>
        <a:p>
          <a:endParaRPr lang="es-MX"/>
        </a:p>
      </dgm:t>
    </dgm:pt>
    <dgm:pt modelId="{5E292676-F796-4C94-A395-AD05598421C8}" type="pres">
      <dgm:prSet presAssocID="{DF1EF568-FD83-443F-A542-A65A14210BA8}" presName="root2" presStyleCnt="0"/>
      <dgm:spPr/>
      <dgm:t>
        <a:bodyPr/>
        <a:lstStyle/>
        <a:p>
          <a:endParaRPr lang="es-MX"/>
        </a:p>
      </dgm:t>
    </dgm:pt>
    <dgm:pt modelId="{5C139781-984C-4BE4-B9A2-C836F4704BEE}" type="pres">
      <dgm:prSet presAssocID="{DF1EF568-FD83-443F-A542-A65A14210BA8}" presName="LevelTwoTextNode" presStyleLbl="node2" presStyleIdx="0" presStyleCnt="6" custScaleX="205157" custScaleY="30578" custLinFactNeighborX="12902" custLinFactNeighborY="-538">
        <dgm:presLayoutVars>
          <dgm:chPref val="3"/>
        </dgm:presLayoutVars>
      </dgm:prSet>
      <dgm:spPr/>
      <dgm:t>
        <a:bodyPr/>
        <a:lstStyle/>
        <a:p>
          <a:endParaRPr lang="es-MX"/>
        </a:p>
      </dgm:t>
    </dgm:pt>
    <dgm:pt modelId="{85AE00F3-FF54-42F9-B352-86DA493D33CF}" type="pres">
      <dgm:prSet presAssocID="{DF1EF568-FD83-443F-A542-A65A14210BA8}" presName="level3hierChild" presStyleCnt="0"/>
      <dgm:spPr/>
      <dgm:t>
        <a:bodyPr/>
        <a:lstStyle/>
        <a:p>
          <a:endParaRPr lang="es-MX"/>
        </a:p>
      </dgm:t>
    </dgm:pt>
    <dgm:pt modelId="{3E0EFCB0-7F75-4812-A744-BB41EE0926BF}" type="pres">
      <dgm:prSet presAssocID="{5FB139CB-4D20-4E92-8A12-62C24DAF460F}" presName="conn2-1" presStyleLbl="parChTrans1D2" presStyleIdx="1" presStyleCnt="6"/>
      <dgm:spPr/>
      <dgm:t>
        <a:bodyPr/>
        <a:lstStyle/>
        <a:p>
          <a:endParaRPr lang="es-MX"/>
        </a:p>
      </dgm:t>
    </dgm:pt>
    <dgm:pt modelId="{975F70C9-AD5B-4842-87D0-41FF022300D7}" type="pres">
      <dgm:prSet presAssocID="{5FB139CB-4D20-4E92-8A12-62C24DAF460F}" presName="connTx" presStyleLbl="parChTrans1D2" presStyleIdx="1" presStyleCnt="6"/>
      <dgm:spPr/>
      <dgm:t>
        <a:bodyPr/>
        <a:lstStyle/>
        <a:p>
          <a:endParaRPr lang="es-MX"/>
        </a:p>
      </dgm:t>
    </dgm:pt>
    <dgm:pt modelId="{DC5EB05B-72C5-4670-A33D-179996514E9C}" type="pres">
      <dgm:prSet presAssocID="{D81AD657-F754-4FB5-9B73-2E8BD1998B14}" presName="root2" presStyleCnt="0"/>
      <dgm:spPr/>
      <dgm:t>
        <a:bodyPr/>
        <a:lstStyle/>
        <a:p>
          <a:endParaRPr lang="es-MX"/>
        </a:p>
      </dgm:t>
    </dgm:pt>
    <dgm:pt modelId="{28F0A5C0-4F0D-4C09-AA27-423E7DBFF3C6}" type="pres">
      <dgm:prSet presAssocID="{D81AD657-F754-4FB5-9B73-2E8BD1998B14}" presName="LevelTwoTextNode" presStyleLbl="node2" presStyleIdx="1" presStyleCnt="6" custScaleX="205157" custScaleY="44329" custLinFactNeighborX="12902" custLinFactNeighborY="-538">
        <dgm:presLayoutVars>
          <dgm:chPref val="3"/>
        </dgm:presLayoutVars>
      </dgm:prSet>
      <dgm:spPr/>
      <dgm:t>
        <a:bodyPr/>
        <a:lstStyle/>
        <a:p>
          <a:endParaRPr lang="es-MX"/>
        </a:p>
      </dgm:t>
    </dgm:pt>
    <dgm:pt modelId="{F4800107-7B15-45D6-AB03-D4B63D35183F}" type="pres">
      <dgm:prSet presAssocID="{D81AD657-F754-4FB5-9B73-2E8BD1998B14}" presName="level3hierChild" presStyleCnt="0"/>
      <dgm:spPr/>
      <dgm:t>
        <a:bodyPr/>
        <a:lstStyle/>
        <a:p>
          <a:endParaRPr lang="es-MX"/>
        </a:p>
      </dgm:t>
    </dgm:pt>
    <dgm:pt modelId="{E5F14345-CCA3-4F48-865B-5902D3E20412}" type="pres">
      <dgm:prSet presAssocID="{0F29FA83-1B84-47DD-8B9D-519DD4D1BD15}" presName="conn2-1" presStyleLbl="parChTrans1D2" presStyleIdx="2" presStyleCnt="6"/>
      <dgm:spPr/>
      <dgm:t>
        <a:bodyPr/>
        <a:lstStyle/>
        <a:p>
          <a:endParaRPr lang="es-MX"/>
        </a:p>
      </dgm:t>
    </dgm:pt>
    <dgm:pt modelId="{85C0BE9C-3048-4CFB-8A10-B953024D67CA}" type="pres">
      <dgm:prSet presAssocID="{0F29FA83-1B84-47DD-8B9D-519DD4D1BD15}" presName="connTx" presStyleLbl="parChTrans1D2" presStyleIdx="2" presStyleCnt="6"/>
      <dgm:spPr/>
      <dgm:t>
        <a:bodyPr/>
        <a:lstStyle/>
        <a:p>
          <a:endParaRPr lang="es-MX"/>
        </a:p>
      </dgm:t>
    </dgm:pt>
    <dgm:pt modelId="{7BF36634-0030-48E0-AB8C-610BDAD79E6F}" type="pres">
      <dgm:prSet presAssocID="{6A347893-7A65-4E1B-8B21-66EF73D35F67}" presName="root2" presStyleCnt="0"/>
      <dgm:spPr/>
      <dgm:t>
        <a:bodyPr/>
        <a:lstStyle/>
        <a:p>
          <a:endParaRPr lang="es-MX"/>
        </a:p>
      </dgm:t>
    </dgm:pt>
    <dgm:pt modelId="{136E109D-390D-4472-AB21-4779E9484C64}" type="pres">
      <dgm:prSet presAssocID="{6A347893-7A65-4E1B-8B21-66EF73D35F67}" presName="LevelTwoTextNode" presStyleLbl="node2" presStyleIdx="2" presStyleCnt="6" custScaleX="205157" custScaleY="69502" custLinFactNeighborX="12902" custLinFactNeighborY="-538">
        <dgm:presLayoutVars>
          <dgm:chPref val="3"/>
        </dgm:presLayoutVars>
      </dgm:prSet>
      <dgm:spPr/>
      <dgm:t>
        <a:bodyPr/>
        <a:lstStyle/>
        <a:p>
          <a:endParaRPr lang="es-MX"/>
        </a:p>
      </dgm:t>
    </dgm:pt>
    <dgm:pt modelId="{9D300AE5-4281-4286-B957-408FDDFBD3FB}" type="pres">
      <dgm:prSet presAssocID="{6A347893-7A65-4E1B-8B21-66EF73D35F67}" presName="level3hierChild" presStyleCnt="0"/>
      <dgm:spPr/>
      <dgm:t>
        <a:bodyPr/>
        <a:lstStyle/>
        <a:p>
          <a:endParaRPr lang="es-MX"/>
        </a:p>
      </dgm:t>
    </dgm:pt>
    <dgm:pt modelId="{039F4A2F-148E-4B0A-81EF-AC355FB4291C}" type="pres">
      <dgm:prSet presAssocID="{489E8420-0B44-4FD3-A11D-22AA409E9DE2}" presName="conn2-1" presStyleLbl="parChTrans1D2" presStyleIdx="3" presStyleCnt="6"/>
      <dgm:spPr/>
      <dgm:t>
        <a:bodyPr/>
        <a:lstStyle/>
        <a:p>
          <a:endParaRPr lang="es-MX"/>
        </a:p>
      </dgm:t>
    </dgm:pt>
    <dgm:pt modelId="{D06DEBE9-0A9A-4303-AC26-8CDDE2A80961}" type="pres">
      <dgm:prSet presAssocID="{489E8420-0B44-4FD3-A11D-22AA409E9DE2}" presName="connTx" presStyleLbl="parChTrans1D2" presStyleIdx="3" presStyleCnt="6"/>
      <dgm:spPr/>
      <dgm:t>
        <a:bodyPr/>
        <a:lstStyle/>
        <a:p>
          <a:endParaRPr lang="es-MX"/>
        </a:p>
      </dgm:t>
    </dgm:pt>
    <dgm:pt modelId="{12107DD1-FDD4-4BC9-8676-C92A6CCE518A}" type="pres">
      <dgm:prSet presAssocID="{C0A9DE66-7A9C-4A72-A282-B494D3498F29}" presName="root2" presStyleCnt="0"/>
      <dgm:spPr/>
      <dgm:t>
        <a:bodyPr/>
        <a:lstStyle/>
        <a:p>
          <a:endParaRPr lang="es-MX"/>
        </a:p>
      </dgm:t>
    </dgm:pt>
    <dgm:pt modelId="{22DBA7E6-1E24-4FFE-970E-3590E719B3C2}" type="pres">
      <dgm:prSet presAssocID="{C0A9DE66-7A9C-4A72-A282-B494D3498F29}" presName="LevelTwoTextNode" presStyleLbl="node2" presStyleIdx="3" presStyleCnt="6" custScaleX="205157" custScaleY="76966" custLinFactNeighborX="12902" custLinFactNeighborY="-538">
        <dgm:presLayoutVars>
          <dgm:chPref val="3"/>
        </dgm:presLayoutVars>
      </dgm:prSet>
      <dgm:spPr/>
      <dgm:t>
        <a:bodyPr/>
        <a:lstStyle/>
        <a:p>
          <a:endParaRPr lang="es-MX"/>
        </a:p>
      </dgm:t>
    </dgm:pt>
    <dgm:pt modelId="{8A0FDF92-0BE3-4F49-8057-FAB0DC75143F}" type="pres">
      <dgm:prSet presAssocID="{C0A9DE66-7A9C-4A72-A282-B494D3498F29}" presName="level3hierChild" presStyleCnt="0"/>
      <dgm:spPr/>
      <dgm:t>
        <a:bodyPr/>
        <a:lstStyle/>
        <a:p>
          <a:endParaRPr lang="es-MX"/>
        </a:p>
      </dgm:t>
    </dgm:pt>
    <dgm:pt modelId="{F90F1050-13CD-4D98-8941-5BA3E2E15CC5}" type="pres">
      <dgm:prSet presAssocID="{822474EB-11B6-4C67-9A29-B73CE8C7D8A9}" presName="conn2-1" presStyleLbl="parChTrans1D2" presStyleIdx="4" presStyleCnt="6"/>
      <dgm:spPr/>
      <dgm:t>
        <a:bodyPr/>
        <a:lstStyle/>
        <a:p>
          <a:endParaRPr lang="es-MX"/>
        </a:p>
      </dgm:t>
    </dgm:pt>
    <dgm:pt modelId="{FAA55EED-18B2-4B71-A30E-2D2E8A37DB71}" type="pres">
      <dgm:prSet presAssocID="{822474EB-11B6-4C67-9A29-B73CE8C7D8A9}" presName="connTx" presStyleLbl="parChTrans1D2" presStyleIdx="4" presStyleCnt="6"/>
      <dgm:spPr/>
      <dgm:t>
        <a:bodyPr/>
        <a:lstStyle/>
        <a:p>
          <a:endParaRPr lang="es-MX"/>
        </a:p>
      </dgm:t>
    </dgm:pt>
    <dgm:pt modelId="{BEAB1D3A-4F3A-4760-8C1F-B8BD3D638F94}" type="pres">
      <dgm:prSet presAssocID="{D9DE2A6B-E020-4021-9A6D-9DEBD2596ADC}" presName="root2" presStyleCnt="0"/>
      <dgm:spPr/>
      <dgm:t>
        <a:bodyPr/>
        <a:lstStyle/>
        <a:p>
          <a:endParaRPr lang="es-MX"/>
        </a:p>
      </dgm:t>
    </dgm:pt>
    <dgm:pt modelId="{77588A4A-FD57-42A3-9470-87E1FD387B83}" type="pres">
      <dgm:prSet presAssocID="{D9DE2A6B-E020-4021-9A6D-9DEBD2596ADC}" presName="LevelTwoTextNode" presStyleLbl="node2" presStyleIdx="4" presStyleCnt="6" custScaleX="205157" custScaleY="63254" custLinFactNeighborX="12902" custLinFactNeighborY="-538">
        <dgm:presLayoutVars>
          <dgm:chPref val="3"/>
        </dgm:presLayoutVars>
      </dgm:prSet>
      <dgm:spPr/>
      <dgm:t>
        <a:bodyPr/>
        <a:lstStyle/>
        <a:p>
          <a:endParaRPr lang="es-MX"/>
        </a:p>
      </dgm:t>
    </dgm:pt>
    <dgm:pt modelId="{38911D8F-DFD4-42F7-9931-45D2E5C5C9F7}" type="pres">
      <dgm:prSet presAssocID="{D9DE2A6B-E020-4021-9A6D-9DEBD2596ADC}" presName="level3hierChild" presStyleCnt="0"/>
      <dgm:spPr/>
      <dgm:t>
        <a:bodyPr/>
        <a:lstStyle/>
        <a:p>
          <a:endParaRPr lang="es-MX"/>
        </a:p>
      </dgm:t>
    </dgm:pt>
    <dgm:pt modelId="{3AC8B6B1-8E9F-463D-9706-0B5771B59BB4}" type="pres">
      <dgm:prSet presAssocID="{FB420A9E-B2D7-4B46-92BE-223DB817C2A0}" presName="conn2-1" presStyleLbl="parChTrans1D2" presStyleIdx="5" presStyleCnt="6"/>
      <dgm:spPr/>
      <dgm:t>
        <a:bodyPr/>
        <a:lstStyle/>
        <a:p>
          <a:endParaRPr lang="es-MX"/>
        </a:p>
      </dgm:t>
    </dgm:pt>
    <dgm:pt modelId="{0FE47777-972B-41B9-8E50-BE60BBB95403}" type="pres">
      <dgm:prSet presAssocID="{FB420A9E-B2D7-4B46-92BE-223DB817C2A0}" presName="connTx" presStyleLbl="parChTrans1D2" presStyleIdx="5" presStyleCnt="6"/>
      <dgm:spPr/>
      <dgm:t>
        <a:bodyPr/>
        <a:lstStyle/>
        <a:p>
          <a:endParaRPr lang="es-MX"/>
        </a:p>
      </dgm:t>
    </dgm:pt>
    <dgm:pt modelId="{A0F4DA4C-2441-479F-8B34-6FB254C742B5}" type="pres">
      <dgm:prSet presAssocID="{8A7E940C-8AC2-443E-B85F-FA57F32BE391}" presName="root2" presStyleCnt="0"/>
      <dgm:spPr/>
      <dgm:t>
        <a:bodyPr/>
        <a:lstStyle/>
        <a:p>
          <a:endParaRPr lang="es-MX"/>
        </a:p>
      </dgm:t>
    </dgm:pt>
    <dgm:pt modelId="{8D546520-694A-42FA-B66E-F7B37EFAE960}" type="pres">
      <dgm:prSet presAssocID="{8A7E940C-8AC2-443E-B85F-FA57F32BE391}" presName="LevelTwoTextNode" presStyleLbl="node2" presStyleIdx="5" presStyleCnt="6" custScaleX="205157" custScaleY="75968" custLinFactNeighborX="12902" custLinFactNeighborY="-538">
        <dgm:presLayoutVars>
          <dgm:chPref val="3"/>
        </dgm:presLayoutVars>
      </dgm:prSet>
      <dgm:spPr/>
      <dgm:t>
        <a:bodyPr/>
        <a:lstStyle/>
        <a:p>
          <a:endParaRPr lang="es-MX"/>
        </a:p>
      </dgm:t>
    </dgm:pt>
    <dgm:pt modelId="{A29922D5-0AAB-4136-B567-726B30D403F3}" type="pres">
      <dgm:prSet presAssocID="{8A7E940C-8AC2-443E-B85F-FA57F32BE391}" presName="level3hierChild" presStyleCnt="0"/>
      <dgm:spPr/>
      <dgm:t>
        <a:bodyPr/>
        <a:lstStyle/>
        <a:p>
          <a:endParaRPr lang="es-MX"/>
        </a:p>
      </dgm:t>
    </dgm:pt>
  </dgm:ptLst>
  <dgm:cxnLst>
    <dgm:cxn modelId="{7627F838-C5EB-4355-8A14-54C745617F72}" type="presOf" srcId="{8A7E940C-8AC2-443E-B85F-FA57F32BE391}" destId="{8D546520-694A-42FA-B66E-F7B37EFAE960}" srcOrd="0" destOrd="0" presId="urn:microsoft.com/office/officeart/2008/layout/HorizontalMultiLevelHierarchy"/>
    <dgm:cxn modelId="{89FF7453-E220-4347-B9B4-38C728FC4249}" srcId="{63CB2D90-5300-4A1B-AEF7-FCE9DD09E31E}" destId="{DF1EF568-FD83-443F-A542-A65A14210BA8}" srcOrd="0" destOrd="0" parTransId="{5B1D7315-262F-4576-A2EB-B703486E9EB0}" sibTransId="{1B46853E-B6E8-4CDF-B608-604306F616E7}"/>
    <dgm:cxn modelId="{0655390A-CD0E-4BE1-AEC9-D02A18904119}" type="presOf" srcId="{0F29FA83-1B84-47DD-8B9D-519DD4D1BD15}" destId="{E5F14345-CCA3-4F48-865B-5902D3E20412}" srcOrd="0" destOrd="0" presId="urn:microsoft.com/office/officeart/2008/layout/HorizontalMultiLevelHierarchy"/>
    <dgm:cxn modelId="{5385439B-3FCE-4ACE-8886-4278E7AE2762}" type="presOf" srcId="{5FB139CB-4D20-4E92-8A12-62C24DAF460F}" destId="{3E0EFCB0-7F75-4812-A744-BB41EE0926BF}" srcOrd="0" destOrd="0" presId="urn:microsoft.com/office/officeart/2008/layout/HorizontalMultiLevelHierarchy"/>
    <dgm:cxn modelId="{56E5A01B-6534-45E7-B3CA-0A4936306EC1}" srcId="{63CB2D90-5300-4A1B-AEF7-FCE9DD09E31E}" destId="{6A347893-7A65-4E1B-8B21-66EF73D35F67}" srcOrd="2" destOrd="0" parTransId="{0F29FA83-1B84-47DD-8B9D-519DD4D1BD15}" sibTransId="{28C327CB-E067-4DAE-AC0E-3EE12A46C2A2}"/>
    <dgm:cxn modelId="{A8CB46D8-5A6B-403F-A0FA-97B9B6EF5161}" type="presOf" srcId="{FB420A9E-B2D7-4B46-92BE-223DB817C2A0}" destId="{3AC8B6B1-8E9F-463D-9706-0B5771B59BB4}" srcOrd="0" destOrd="0" presId="urn:microsoft.com/office/officeart/2008/layout/HorizontalMultiLevelHierarchy"/>
    <dgm:cxn modelId="{DE673683-3F93-4712-82E2-B04989F86E30}" type="presOf" srcId="{D81AD657-F754-4FB5-9B73-2E8BD1998B14}" destId="{28F0A5C0-4F0D-4C09-AA27-423E7DBFF3C6}" srcOrd="0" destOrd="0" presId="urn:microsoft.com/office/officeart/2008/layout/HorizontalMultiLevelHierarchy"/>
    <dgm:cxn modelId="{F89641D2-551B-4944-B8D9-7272788D628E}" type="presOf" srcId="{D9DE2A6B-E020-4021-9A6D-9DEBD2596ADC}" destId="{77588A4A-FD57-42A3-9470-87E1FD387B83}" srcOrd="0" destOrd="0" presId="urn:microsoft.com/office/officeart/2008/layout/HorizontalMultiLevelHierarchy"/>
    <dgm:cxn modelId="{46F7B622-D64E-4F55-8E12-DA87A5E37DC7}" srcId="{63CB2D90-5300-4A1B-AEF7-FCE9DD09E31E}" destId="{C0A9DE66-7A9C-4A72-A282-B494D3498F29}" srcOrd="3" destOrd="0" parTransId="{489E8420-0B44-4FD3-A11D-22AA409E9DE2}" sibTransId="{E31CFEF5-7BBE-4069-8674-AA876634F1B4}"/>
    <dgm:cxn modelId="{8206BFE3-34F3-43EC-B906-00B0DDE77764}" type="presOf" srcId="{C0A9DE66-7A9C-4A72-A282-B494D3498F29}" destId="{22DBA7E6-1E24-4FFE-970E-3590E719B3C2}" srcOrd="0" destOrd="0" presId="urn:microsoft.com/office/officeart/2008/layout/HorizontalMultiLevelHierarchy"/>
    <dgm:cxn modelId="{A746DFD2-ED69-49F2-8465-4A575B9A1294}" type="presOf" srcId="{5FB139CB-4D20-4E92-8A12-62C24DAF460F}" destId="{975F70C9-AD5B-4842-87D0-41FF022300D7}" srcOrd="1" destOrd="0" presId="urn:microsoft.com/office/officeart/2008/layout/HorizontalMultiLevelHierarchy"/>
    <dgm:cxn modelId="{FA095E85-910A-472B-8E9F-E226257782CC}" srcId="{63CB2D90-5300-4A1B-AEF7-FCE9DD09E31E}" destId="{D9DE2A6B-E020-4021-9A6D-9DEBD2596ADC}" srcOrd="4" destOrd="0" parTransId="{822474EB-11B6-4C67-9A29-B73CE8C7D8A9}" sibTransId="{210E9138-05BD-45FF-A9AD-A6DCC96CD0D5}"/>
    <dgm:cxn modelId="{E1B3F7F8-5125-452C-AB77-A84C6C6B1C28}" srcId="{63CB2D90-5300-4A1B-AEF7-FCE9DD09E31E}" destId="{8A7E940C-8AC2-443E-B85F-FA57F32BE391}" srcOrd="5" destOrd="0" parTransId="{FB420A9E-B2D7-4B46-92BE-223DB817C2A0}" sibTransId="{0C935449-2A41-4744-9440-643B971D71B0}"/>
    <dgm:cxn modelId="{8C5D031A-36C7-4F9F-B719-6C55482C097C}" type="presOf" srcId="{0F29FA83-1B84-47DD-8B9D-519DD4D1BD15}" destId="{85C0BE9C-3048-4CFB-8A10-B953024D67CA}" srcOrd="1" destOrd="0" presId="urn:microsoft.com/office/officeart/2008/layout/HorizontalMultiLevelHierarchy"/>
    <dgm:cxn modelId="{7684DFF7-3A14-47CD-8EC6-6E06EC39F2A1}" type="presOf" srcId="{0C20B8DB-170E-48D4-94C7-04B1D74F4E37}" destId="{4299CE92-E762-4257-937B-716F9FA54E39}" srcOrd="0" destOrd="0" presId="urn:microsoft.com/office/officeart/2008/layout/HorizontalMultiLevelHierarchy"/>
    <dgm:cxn modelId="{991B678F-74B4-4E0A-B4BD-3638265FBAEB}" type="presOf" srcId="{6A347893-7A65-4E1B-8B21-66EF73D35F67}" destId="{136E109D-390D-4472-AB21-4779E9484C64}"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86C3C266-F40B-4F3C-8384-4EC3FAA974FF}" type="presOf" srcId="{489E8420-0B44-4FD3-A11D-22AA409E9DE2}" destId="{039F4A2F-148E-4B0A-81EF-AC355FB4291C}" srcOrd="0" destOrd="0" presId="urn:microsoft.com/office/officeart/2008/layout/HorizontalMultiLevelHierarchy"/>
    <dgm:cxn modelId="{D171F2B7-369B-421F-B570-221BB82B79DD}" type="presOf" srcId="{5B1D7315-262F-4576-A2EB-B703486E9EB0}" destId="{7612138A-6D3D-44C7-8BCD-D978466CD89F}" srcOrd="0" destOrd="0" presId="urn:microsoft.com/office/officeart/2008/layout/HorizontalMultiLevelHierarchy"/>
    <dgm:cxn modelId="{6CEF9125-CA70-4C67-A95C-CAD33272B9DF}" type="presOf" srcId="{822474EB-11B6-4C67-9A29-B73CE8C7D8A9}" destId="{FAA55EED-18B2-4B71-A30E-2D2E8A37DB71}" srcOrd="1" destOrd="0" presId="urn:microsoft.com/office/officeart/2008/layout/HorizontalMultiLevelHierarchy"/>
    <dgm:cxn modelId="{D2AEDBDE-9D5E-4E66-B16C-18BC6C81A004}" type="presOf" srcId="{489E8420-0B44-4FD3-A11D-22AA409E9DE2}" destId="{D06DEBE9-0A9A-4303-AC26-8CDDE2A80961}" srcOrd="1" destOrd="0" presId="urn:microsoft.com/office/officeart/2008/layout/HorizontalMultiLevelHierarchy"/>
    <dgm:cxn modelId="{54DD7D02-5FC5-4F4C-B476-602CE88D3A43}" type="presOf" srcId="{DF1EF568-FD83-443F-A542-A65A14210BA8}" destId="{5C139781-984C-4BE4-B9A2-C836F4704BEE}" srcOrd="0" destOrd="0" presId="urn:microsoft.com/office/officeart/2008/layout/HorizontalMultiLevelHierarchy"/>
    <dgm:cxn modelId="{3254F15F-762E-466A-A230-47C8AF976A8B}" srcId="{63CB2D90-5300-4A1B-AEF7-FCE9DD09E31E}" destId="{D81AD657-F754-4FB5-9B73-2E8BD1998B14}" srcOrd="1" destOrd="0" parTransId="{5FB139CB-4D20-4E92-8A12-62C24DAF460F}" sibTransId="{31A615D0-0425-4477-9F2B-BD392C26537A}"/>
    <dgm:cxn modelId="{8CE0DD4D-A224-436E-9261-C55FE4FE03BE}" type="presOf" srcId="{63CB2D90-5300-4A1B-AEF7-FCE9DD09E31E}" destId="{4E4577B6-1294-44B0-9B02-4AA8D9D7F013}" srcOrd="0" destOrd="0" presId="urn:microsoft.com/office/officeart/2008/layout/HorizontalMultiLevelHierarchy"/>
    <dgm:cxn modelId="{6096C60B-7EE7-44F4-9193-2ACC65106220}" type="presOf" srcId="{822474EB-11B6-4C67-9A29-B73CE8C7D8A9}" destId="{F90F1050-13CD-4D98-8941-5BA3E2E15CC5}" srcOrd="0" destOrd="0" presId="urn:microsoft.com/office/officeart/2008/layout/HorizontalMultiLevelHierarchy"/>
    <dgm:cxn modelId="{F999D3E8-87B2-46FB-8A90-870D84395090}" type="presOf" srcId="{FB420A9E-B2D7-4B46-92BE-223DB817C2A0}" destId="{0FE47777-972B-41B9-8E50-BE60BBB95403}" srcOrd="1" destOrd="0" presId="urn:microsoft.com/office/officeart/2008/layout/HorizontalMultiLevelHierarchy"/>
    <dgm:cxn modelId="{E26C6AFD-926C-4864-A0AB-3040A59BE0B7}" type="presOf" srcId="{5B1D7315-262F-4576-A2EB-B703486E9EB0}" destId="{382EBC10-E025-40B5-8581-FB5DD1A2062B}" srcOrd="1" destOrd="0" presId="urn:microsoft.com/office/officeart/2008/layout/HorizontalMultiLevelHierarchy"/>
    <dgm:cxn modelId="{AFDA3537-B02A-4E76-906D-F19FC0AECC10}" type="presParOf" srcId="{4299CE92-E762-4257-937B-716F9FA54E39}" destId="{A0AAF9CC-5F80-4AFA-9961-E0C98FFBF95C}" srcOrd="0" destOrd="0" presId="urn:microsoft.com/office/officeart/2008/layout/HorizontalMultiLevelHierarchy"/>
    <dgm:cxn modelId="{49E55313-9FBF-4B11-AB43-E9282844B9B6}" type="presParOf" srcId="{A0AAF9CC-5F80-4AFA-9961-E0C98FFBF95C}" destId="{4E4577B6-1294-44B0-9B02-4AA8D9D7F013}" srcOrd="0" destOrd="0" presId="urn:microsoft.com/office/officeart/2008/layout/HorizontalMultiLevelHierarchy"/>
    <dgm:cxn modelId="{AF6F55F3-C3F0-4E2A-8F29-E3757B884974}" type="presParOf" srcId="{A0AAF9CC-5F80-4AFA-9961-E0C98FFBF95C}" destId="{D006ACA2-0FA7-4BB1-838B-0016BB700143}" srcOrd="1" destOrd="0" presId="urn:microsoft.com/office/officeart/2008/layout/HorizontalMultiLevelHierarchy"/>
    <dgm:cxn modelId="{86666F69-5D61-4971-9D5B-F286D4A2CD32}" type="presParOf" srcId="{D006ACA2-0FA7-4BB1-838B-0016BB700143}" destId="{7612138A-6D3D-44C7-8BCD-D978466CD89F}" srcOrd="0" destOrd="0" presId="urn:microsoft.com/office/officeart/2008/layout/HorizontalMultiLevelHierarchy"/>
    <dgm:cxn modelId="{2AE18367-6BA4-4EC2-ADEF-03B593A47FFB}" type="presParOf" srcId="{7612138A-6D3D-44C7-8BCD-D978466CD89F}" destId="{382EBC10-E025-40B5-8581-FB5DD1A2062B}" srcOrd="0" destOrd="0" presId="urn:microsoft.com/office/officeart/2008/layout/HorizontalMultiLevelHierarchy"/>
    <dgm:cxn modelId="{B8DA59ED-D300-41F1-93E4-F7FCA4A660EC}" type="presParOf" srcId="{D006ACA2-0FA7-4BB1-838B-0016BB700143}" destId="{5E292676-F796-4C94-A395-AD05598421C8}" srcOrd="1" destOrd="0" presId="urn:microsoft.com/office/officeart/2008/layout/HorizontalMultiLevelHierarchy"/>
    <dgm:cxn modelId="{A5909243-8BB3-4E76-B441-1DD326BA3FA6}" type="presParOf" srcId="{5E292676-F796-4C94-A395-AD05598421C8}" destId="{5C139781-984C-4BE4-B9A2-C836F4704BEE}" srcOrd="0" destOrd="0" presId="urn:microsoft.com/office/officeart/2008/layout/HorizontalMultiLevelHierarchy"/>
    <dgm:cxn modelId="{BE55BDB5-B268-446E-9854-B20F6FB713E4}" type="presParOf" srcId="{5E292676-F796-4C94-A395-AD05598421C8}" destId="{85AE00F3-FF54-42F9-B352-86DA493D33CF}" srcOrd="1" destOrd="0" presId="urn:microsoft.com/office/officeart/2008/layout/HorizontalMultiLevelHierarchy"/>
    <dgm:cxn modelId="{9B989A33-863D-4DCF-BB10-763A73ACED95}" type="presParOf" srcId="{D006ACA2-0FA7-4BB1-838B-0016BB700143}" destId="{3E0EFCB0-7F75-4812-A744-BB41EE0926BF}" srcOrd="2" destOrd="0" presId="urn:microsoft.com/office/officeart/2008/layout/HorizontalMultiLevelHierarchy"/>
    <dgm:cxn modelId="{70D0FD22-D659-413D-9635-82415151DA72}" type="presParOf" srcId="{3E0EFCB0-7F75-4812-A744-BB41EE0926BF}" destId="{975F70C9-AD5B-4842-87D0-41FF022300D7}" srcOrd="0" destOrd="0" presId="urn:microsoft.com/office/officeart/2008/layout/HorizontalMultiLevelHierarchy"/>
    <dgm:cxn modelId="{88BA967F-34D3-497B-AB54-2E90F95ABFF0}" type="presParOf" srcId="{D006ACA2-0FA7-4BB1-838B-0016BB700143}" destId="{DC5EB05B-72C5-4670-A33D-179996514E9C}" srcOrd="3" destOrd="0" presId="urn:microsoft.com/office/officeart/2008/layout/HorizontalMultiLevelHierarchy"/>
    <dgm:cxn modelId="{913170E6-8A24-4A8D-9992-B1133EE1BA54}" type="presParOf" srcId="{DC5EB05B-72C5-4670-A33D-179996514E9C}" destId="{28F0A5C0-4F0D-4C09-AA27-423E7DBFF3C6}" srcOrd="0" destOrd="0" presId="urn:microsoft.com/office/officeart/2008/layout/HorizontalMultiLevelHierarchy"/>
    <dgm:cxn modelId="{71400B46-2CD8-4406-A5AE-433AF668D313}" type="presParOf" srcId="{DC5EB05B-72C5-4670-A33D-179996514E9C}" destId="{F4800107-7B15-45D6-AB03-D4B63D35183F}" srcOrd="1" destOrd="0" presId="urn:microsoft.com/office/officeart/2008/layout/HorizontalMultiLevelHierarchy"/>
    <dgm:cxn modelId="{72D5FE59-3105-467B-BE13-14D153482348}" type="presParOf" srcId="{D006ACA2-0FA7-4BB1-838B-0016BB700143}" destId="{E5F14345-CCA3-4F48-865B-5902D3E20412}" srcOrd="4" destOrd="0" presId="urn:microsoft.com/office/officeart/2008/layout/HorizontalMultiLevelHierarchy"/>
    <dgm:cxn modelId="{8389F66D-6B09-450D-96E0-B0954C1E825F}" type="presParOf" srcId="{E5F14345-CCA3-4F48-865B-5902D3E20412}" destId="{85C0BE9C-3048-4CFB-8A10-B953024D67CA}" srcOrd="0" destOrd="0" presId="urn:microsoft.com/office/officeart/2008/layout/HorizontalMultiLevelHierarchy"/>
    <dgm:cxn modelId="{40831E68-068E-4974-9D5B-01BF5F21EE36}" type="presParOf" srcId="{D006ACA2-0FA7-4BB1-838B-0016BB700143}" destId="{7BF36634-0030-48E0-AB8C-610BDAD79E6F}" srcOrd="5" destOrd="0" presId="urn:microsoft.com/office/officeart/2008/layout/HorizontalMultiLevelHierarchy"/>
    <dgm:cxn modelId="{788BF4EC-25F8-49B9-B544-0FFC15759FDC}" type="presParOf" srcId="{7BF36634-0030-48E0-AB8C-610BDAD79E6F}" destId="{136E109D-390D-4472-AB21-4779E9484C64}" srcOrd="0" destOrd="0" presId="urn:microsoft.com/office/officeart/2008/layout/HorizontalMultiLevelHierarchy"/>
    <dgm:cxn modelId="{42F7CA99-A1A8-4121-92AD-7B353D5E9AA7}" type="presParOf" srcId="{7BF36634-0030-48E0-AB8C-610BDAD79E6F}" destId="{9D300AE5-4281-4286-B957-408FDDFBD3FB}" srcOrd="1" destOrd="0" presId="urn:microsoft.com/office/officeart/2008/layout/HorizontalMultiLevelHierarchy"/>
    <dgm:cxn modelId="{AE8305DD-221C-4F0C-A822-05C9B6AD7A8A}" type="presParOf" srcId="{D006ACA2-0FA7-4BB1-838B-0016BB700143}" destId="{039F4A2F-148E-4B0A-81EF-AC355FB4291C}" srcOrd="6" destOrd="0" presId="urn:microsoft.com/office/officeart/2008/layout/HorizontalMultiLevelHierarchy"/>
    <dgm:cxn modelId="{1DD7F851-48C2-49C6-8765-6161306FA67C}" type="presParOf" srcId="{039F4A2F-148E-4B0A-81EF-AC355FB4291C}" destId="{D06DEBE9-0A9A-4303-AC26-8CDDE2A80961}" srcOrd="0" destOrd="0" presId="urn:microsoft.com/office/officeart/2008/layout/HorizontalMultiLevelHierarchy"/>
    <dgm:cxn modelId="{3B9F1EE1-A34B-4BB2-9821-15D9F5CD6691}" type="presParOf" srcId="{D006ACA2-0FA7-4BB1-838B-0016BB700143}" destId="{12107DD1-FDD4-4BC9-8676-C92A6CCE518A}" srcOrd="7" destOrd="0" presId="urn:microsoft.com/office/officeart/2008/layout/HorizontalMultiLevelHierarchy"/>
    <dgm:cxn modelId="{2F095F8C-AD3E-4A44-9D5B-29FA2C86CE51}" type="presParOf" srcId="{12107DD1-FDD4-4BC9-8676-C92A6CCE518A}" destId="{22DBA7E6-1E24-4FFE-970E-3590E719B3C2}" srcOrd="0" destOrd="0" presId="urn:microsoft.com/office/officeart/2008/layout/HorizontalMultiLevelHierarchy"/>
    <dgm:cxn modelId="{12517776-A36F-405B-B22A-880232696B0E}" type="presParOf" srcId="{12107DD1-FDD4-4BC9-8676-C92A6CCE518A}" destId="{8A0FDF92-0BE3-4F49-8057-FAB0DC75143F}" srcOrd="1" destOrd="0" presId="urn:microsoft.com/office/officeart/2008/layout/HorizontalMultiLevelHierarchy"/>
    <dgm:cxn modelId="{E8E3C56A-BBF2-4A8F-A776-618EC9C7D0ED}" type="presParOf" srcId="{D006ACA2-0FA7-4BB1-838B-0016BB700143}" destId="{F90F1050-13CD-4D98-8941-5BA3E2E15CC5}" srcOrd="8" destOrd="0" presId="urn:microsoft.com/office/officeart/2008/layout/HorizontalMultiLevelHierarchy"/>
    <dgm:cxn modelId="{AD6F0237-82C2-4D9F-91EF-37171026138C}" type="presParOf" srcId="{F90F1050-13CD-4D98-8941-5BA3E2E15CC5}" destId="{FAA55EED-18B2-4B71-A30E-2D2E8A37DB71}" srcOrd="0" destOrd="0" presId="urn:microsoft.com/office/officeart/2008/layout/HorizontalMultiLevelHierarchy"/>
    <dgm:cxn modelId="{7AC05E9D-EC12-46B7-92DD-254C8629EFE6}" type="presParOf" srcId="{D006ACA2-0FA7-4BB1-838B-0016BB700143}" destId="{BEAB1D3A-4F3A-4760-8C1F-B8BD3D638F94}" srcOrd="9" destOrd="0" presId="urn:microsoft.com/office/officeart/2008/layout/HorizontalMultiLevelHierarchy"/>
    <dgm:cxn modelId="{FE1435B3-1706-4234-964B-DA723005999E}" type="presParOf" srcId="{BEAB1D3A-4F3A-4760-8C1F-B8BD3D638F94}" destId="{77588A4A-FD57-42A3-9470-87E1FD387B83}" srcOrd="0" destOrd="0" presId="urn:microsoft.com/office/officeart/2008/layout/HorizontalMultiLevelHierarchy"/>
    <dgm:cxn modelId="{67F0B599-2703-4899-857E-496053248398}" type="presParOf" srcId="{BEAB1D3A-4F3A-4760-8C1F-B8BD3D638F94}" destId="{38911D8F-DFD4-42F7-9931-45D2E5C5C9F7}" srcOrd="1" destOrd="0" presId="urn:microsoft.com/office/officeart/2008/layout/HorizontalMultiLevelHierarchy"/>
    <dgm:cxn modelId="{37764C0B-D184-4B2C-BEAF-4232BD6D71F3}" type="presParOf" srcId="{D006ACA2-0FA7-4BB1-838B-0016BB700143}" destId="{3AC8B6B1-8E9F-463D-9706-0B5771B59BB4}" srcOrd="10" destOrd="0" presId="urn:microsoft.com/office/officeart/2008/layout/HorizontalMultiLevelHierarchy"/>
    <dgm:cxn modelId="{478F3C45-7ACF-4E92-9298-F831DB7C6800}" type="presParOf" srcId="{3AC8B6B1-8E9F-463D-9706-0B5771B59BB4}" destId="{0FE47777-972B-41B9-8E50-BE60BBB95403}" srcOrd="0" destOrd="0" presId="urn:microsoft.com/office/officeart/2008/layout/HorizontalMultiLevelHierarchy"/>
    <dgm:cxn modelId="{B5234012-57C3-4FB7-9D91-45A9D1B4E753}" type="presParOf" srcId="{D006ACA2-0FA7-4BB1-838B-0016BB700143}" destId="{A0F4DA4C-2441-479F-8B34-6FB254C742B5}" srcOrd="11" destOrd="0" presId="urn:microsoft.com/office/officeart/2008/layout/HorizontalMultiLevelHierarchy"/>
    <dgm:cxn modelId="{8A7EFBBE-138D-424E-ADD4-B39F844B077E}" type="presParOf" srcId="{A0F4DA4C-2441-479F-8B34-6FB254C742B5}" destId="{8D546520-694A-42FA-B66E-F7B37EFAE960}" srcOrd="0" destOrd="0" presId="urn:microsoft.com/office/officeart/2008/layout/HorizontalMultiLevelHierarchy"/>
    <dgm:cxn modelId="{681B45B0-473B-45E7-9AF4-50FB3DF9DD28}" type="presParOf" srcId="{A0F4DA4C-2441-479F-8B34-6FB254C742B5}" destId="{A29922D5-0AAB-4136-B567-726B30D403F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DEDB2781-2CDC-430D-A89C-123C5F34E65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C20B8DB-170E-48D4-94C7-04B1D74F4E37}" type="doc">
      <dgm:prSet loTypeId="urn:microsoft.com/office/officeart/2005/8/layout/cycle4" loCatId="relationship" qsTypeId="urn:microsoft.com/office/officeart/2005/8/quickstyle/simple5" qsCatId="simple" csTypeId="urn:microsoft.com/office/officeart/2005/8/colors/accent2_4" csCatId="accent2" phldr="1"/>
      <dgm:spPr/>
      <dgm:t>
        <a:bodyPr/>
        <a:lstStyle/>
        <a:p>
          <a:endParaRPr lang="es-MX"/>
        </a:p>
      </dgm:t>
    </dgm:pt>
    <dgm:pt modelId="{63CB2D90-5300-4A1B-AEF7-FCE9DD09E31E}">
      <dgm:prSet phldrT="[Texto]" custT="1"/>
      <dgm:spPr/>
      <dgm:t>
        <a:bodyPr/>
        <a:lstStyle/>
        <a:p>
          <a:pPr algn="l"/>
          <a:r>
            <a:rPr lang="es-MX" sz="2000" b="1" dirty="0" smtClean="0"/>
            <a:t>PROCEDIMIENTOS ADMINISTRATIVOS </a:t>
          </a:r>
        </a:p>
        <a:p>
          <a:pPr algn="l"/>
          <a:r>
            <a:rPr lang="es-MX" sz="2000" b="1" dirty="0" smtClean="0"/>
            <a:t>Y PENALES </a:t>
          </a:r>
        </a:p>
        <a:p>
          <a:pPr algn="l"/>
          <a:r>
            <a:rPr lang="es-MX" sz="2000" b="1" dirty="0" smtClean="0"/>
            <a:t>SEGUIRÁN SIENDO AUTÓNOMOS</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26B6FE84-18A4-41AF-ADAA-5F2F51392E7C}">
      <dgm:prSet phldrT="[Texto]" custT="1"/>
      <dgm:spPr/>
      <dgm:t>
        <a:bodyPr/>
        <a:lstStyle/>
        <a:p>
          <a:pPr algn="r"/>
          <a:r>
            <a:rPr lang="es-MX" sz="1800" b="1" dirty="0" smtClean="0"/>
            <a:t> </a:t>
          </a:r>
          <a:r>
            <a:rPr lang="es-MX" sz="2000" b="1" dirty="0" smtClean="0"/>
            <a:t>CATÁLOGO ÚNICO NACIONAL DE FALTAS ADMINISTRATIVAS</a:t>
          </a:r>
          <a:endParaRPr lang="es-MX" sz="2000" b="1" dirty="0"/>
        </a:p>
      </dgm:t>
    </dgm:pt>
    <dgm:pt modelId="{C45B3B1C-F514-4CCC-AEDA-EC6D96CCDEF0}" type="parTrans" cxnId="{C948E0B4-AA13-433B-8EA5-E98C06C4DBE3}">
      <dgm:prSet/>
      <dgm:spPr/>
      <dgm:t>
        <a:bodyPr/>
        <a:lstStyle/>
        <a:p>
          <a:endParaRPr lang="es-MX"/>
        </a:p>
      </dgm:t>
    </dgm:pt>
    <dgm:pt modelId="{9B6D292A-1872-4D0C-AA91-87B1A2A59825}" type="sibTrans" cxnId="{C948E0B4-AA13-433B-8EA5-E98C06C4DBE3}">
      <dgm:prSet/>
      <dgm:spPr/>
      <dgm:t>
        <a:bodyPr/>
        <a:lstStyle/>
        <a:p>
          <a:endParaRPr lang="es-MX"/>
        </a:p>
      </dgm:t>
    </dgm:pt>
    <dgm:pt modelId="{26370919-CBB2-4E27-AAE6-853B985579FD}">
      <dgm:prSet phldrT="[Texto]" custT="1"/>
      <dgm:spPr/>
      <dgm:t>
        <a:bodyPr/>
        <a:lstStyle/>
        <a:p>
          <a:pPr algn="r"/>
          <a:r>
            <a:rPr lang="es-MX" sz="2000" b="1" dirty="0" smtClean="0">
              <a:solidFill>
                <a:srgbClr val="323232"/>
              </a:solidFill>
            </a:rPr>
            <a:t>CATÁLOGO</a:t>
          </a:r>
          <a:r>
            <a:rPr lang="es-MX" sz="2000" b="1" dirty="0" smtClean="0"/>
            <a:t> </a:t>
          </a:r>
          <a:r>
            <a:rPr lang="es-MX" sz="2000" b="1" dirty="0" smtClean="0">
              <a:solidFill>
                <a:srgbClr val="323232"/>
              </a:solidFill>
            </a:rPr>
            <a:t>ÚNICO NACIONAL DE SANCIONES</a:t>
          </a:r>
          <a:endParaRPr lang="es-MX" sz="2000" b="1" dirty="0">
            <a:solidFill>
              <a:srgbClr val="323232"/>
            </a:solidFill>
          </a:endParaRPr>
        </a:p>
      </dgm:t>
    </dgm:pt>
    <dgm:pt modelId="{8A11410E-C2CB-41FD-89AF-FE57DDB9557F}" type="parTrans" cxnId="{ECE0F99A-0418-4F5D-BE1A-079B60EC8F1B}">
      <dgm:prSet/>
      <dgm:spPr/>
      <dgm:t>
        <a:bodyPr/>
        <a:lstStyle/>
        <a:p>
          <a:endParaRPr lang="es-MX"/>
        </a:p>
      </dgm:t>
    </dgm:pt>
    <dgm:pt modelId="{2D2246A6-7A00-4CA5-BE50-C12E397B9963}" type="sibTrans" cxnId="{ECE0F99A-0418-4F5D-BE1A-079B60EC8F1B}">
      <dgm:prSet/>
      <dgm:spPr/>
      <dgm:t>
        <a:bodyPr/>
        <a:lstStyle/>
        <a:p>
          <a:endParaRPr lang="es-MX"/>
        </a:p>
      </dgm:t>
    </dgm:pt>
    <dgm:pt modelId="{E4AB1D4C-ABDF-4588-AC7C-0286D6E4D9CA}">
      <dgm:prSet phldrT="[Texto]" custT="1"/>
      <dgm:spPr/>
      <dgm:t>
        <a:bodyPr/>
        <a:lstStyle/>
        <a:p>
          <a:pPr algn="l"/>
          <a:r>
            <a:rPr lang="es-MX" sz="2000" b="1" dirty="0" smtClean="0"/>
            <a:t>PROCEDIMIENTO ÚNICO NACIONAL PARA LA INVESTIGACIÓN, SUBSTANCIACIÓN Y SANCIÓN DE LAS FALTAS ADMINISTRATIVAS</a:t>
          </a:r>
          <a:endParaRPr lang="es-MX" sz="2000" b="1" dirty="0"/>
        </a:p>
      </dgm:t>
    </dgm:pt>
    <dgm:pt modelId="{E50292AD-C73A-44CC-B053-3207D8886904}" type="parTrans" cxnId="{FDC9F210-B4C4-4EF8-A49E-CDF9A2AB1B46}">
      <dgm:prSet/>
      <dgm:spPr/>
      <dgm:t>
        <a:bodyPr/>
        <a:lstStyle/>
        <a:p>
          <a:endParaRPr lang="es-MX"/>
        </a:p>
      </dgm:t>
    </dgm:pt>
    <dgm:pt modelId="{1FE4762D-60C3-4584-869F-4DCAA89E7B1E}" type="sibTrans" cxnId="{FDC9F210-B4C4-4EF8-A49E-CDF9A2AB1B46}">
      <dgm:prSet/>
      <dgm:spPr/>
      <dgm:t>
        <a:bodyPr/>
        <a:lstStyle/>
        <a:p>
          <a:endParaRPr lang="es-MX"/>
        </a:p>
      </dgm:t>
    </dgm:pt>
    <dgm:pt modelId="{676D3529-E14E-4C42-983A-3A8574EC475C}" type="pres">
      <dgm:prSet presAssocID="{0C20B8DB-170E-48D4-94C7-04B1D74F4E37}" presName="cycleMatrixDiagram" presStyleCnt="0">
        <dgm:presLayoutVars>
          <dgm:chMax val="1"/>
          <dgm:dir/>
          <dgm:animLvl val="lvl"/>
          <dgm:resizeHandles val="exact"/>
        </dgm:presLayoutVars>
      </dgm:prSet>
      <dgm:spPr/>
      <dgm:t>
        <a:bodyPr/>
        <a:lstStyle/>
        <a:p>
          <a:endParaRPr lang="es-MX"/>
        </a:p>
      </dgm:t>
    </dgm:pt>
    <dgm:pt modelId="{C36E1677-ACAB-401B-B413-05EFE6E3CB56}" type="pres">
      <dgm:prSet presAssocID="{0C20B8DB-170E-48D4-94C7-04B1D74F4E37}" presName="children" presStyleCnt="0"/>
      <dgm:spPr/>
      <dgm:t>
        <a:bodyPr/>
        <a:lstStyle/>
        <a:p>
          <a:endParaRPr lang="es-MX"/>
        </a:p>
      </dgm:t>
    </dgm:pt>
    <dgm:pt modelId="{923074FA-4F8B-4385-B0EF-F5381BC5BB76}" type="pres">
      <dgm:prSet presAssocID="{0C20B8DB-170E-48D4-94C7-04B1D74F4E37}" presName="childPlaceholder" presStyleCnt="0"/>
      <dgm:spPr/>
      <dgm:t>
        <a:bodyPr/>
        <a:lstStyle/>
        <a:p>
          <a:endParaRPr lang="es-MX"/>
        </a:p>
      </dgm:t>
    </dgm:pt>
    <dgm:pt modelId="{41ED8DED-B2C3-4D99-8D34-4D9876B123AC}" type="pres">
      <dgm:prSet presAssocID="{0C20B8DB-170E-48D4-94C7-04B1D74F4E37}" presName="circle" presStyleCnt="0"/>
      <dgm:spPr/>
      <dgm:t>
        <a:bodyPr/>
        <a:lstStyle/>
        <a:p>
          <a:endParaRPr lang="es-MX"/>
        </a:p>
      </dgm:t>
    </dgm:pt>
    <dgm:pt modelId="{11FB7ABA-A0F5-4A30-A2DE-DD7C031EACB2}" type="pres">
      <dgm:prSet presAssocID="{0C20B8DB-170E-48D4-94C7-04B1D74F4E37}" presName="quadrant1" presStyleLbl="node1" presStyleIdx="0" presStyleCnt="4" custScaleX="142499" custLinFactNeighborX="-38016" custLinFactNeighborY="1687">
        <dgm:presLayoutVars>
          <dgm:chMax val="1"/>
          <dgm:bulletEnabled val="1"/>
        </dgm:presLayoutVars>
      </dgm:prSet>
      <dgm:spPr/>
      <dgm:t>
        <a:bodyPr/>
        <a:lstStyle/>
        <a:p>
          <a:endParaRPr lang="es-MX"/>
        </a:p>
      </dgm:t>
    </dgm:pt>
    <dgm:pt modelId="{7C1EBA53-346D-46D6-AC78-90DD621AD504}" type="pres">
      <dgm:prSet presAssocID="{0C20B8DB-170E-48D4-94C7-04B1D74F4E37}" presName="quadrant2" presStyleLbl="node1" presStyleIdx="1" presStyleCnt="4" custScaleX="126948" custLinFactNeighborX="-4922" custLinFactNeighborY="1687">
        <dgm:presLayoutVars>
          <dgm:chMax val="1"/>
          <dgm:bulletEnabled val="1"/>
        </dgm:presLayoutVars>
      </dgm:prSet>
      <dgm:spPr/>
      <dgm:t>
        <a:bodyPr/>
        <a:lstStyle/>
        <a:p>
          <a:endParaRPr lang="es-MX"/>
        </a:p>
      </dgm:t>
    </dgm:pt>
    <dgm:pt modelId="{16C01596-E08E-445C-BFC2-FB31EF7D007C}" type="pres">
      <dgm:prSet presAssocID="{0C20B8DB-170E-48D4-94C7-04B1D74F4E37}" presName="quadrant3" presStyleLbl="node1" presStyleIdx="2" presStyleCnt="4" custScaleX="125537" custScaleY="112870" custLinFactNeighborX="-4567" custLinFactNeighborY="4988">
        <dgm:presLayoutVars>
          <dgm:chMax val="1"/>
          <dgm:bulletEnabled val="1"/>
        </dgm:presLayoutVars>
      </dgm:prSet>
      <dgm:spPr/>
      <dgm:t>
        <a:bodyPr/>
        <a:lstStyle/>
        <a:p>
          <a:endParaRPr lang="es-MX"/>
        </a:p>
      </dgm:t>
    </dgm:pt>
    <dgm:pt modelId="{45C8145F-7790-4E42-BD58-AE0A9CB46969}" type="pres">
      <dgm:prSet presAssocID="{0C20B8DB-170E-48D4-94C7-04B1D74F4E37}" presName="quadrant4" presStyleLbl="node1" presStyleIdx="3" presStyleCnt="4" custScaleX="140300" custScaleY="112870" custLinFactNeighborX="-39427" custLinFactNeighborY="5978">
        <dgm:presLayoutVars>
          <dgm:chMax val="1"/>
          <dgm:bulletEnabled val="1"/>
        </dgm:presLayoutVars>
      </dgm:prSet>
      <dgm:spPr/>
      <dgm:t>
        <a:bodyPr/>
        <a:lstStyle/>
        <a:p>
          <a:endParaRPr lang="es-MX"/>
        </a:p>
      </dgm:t>
    </dgm:pt>
    <dgm:pt modelId="{2E8EAED0-B669-429E-A490-50478B30B4A1}" type="pres">
      <dgm:prSet presAssocID="{0C20B8DB-170E-48D4-94C7-04B1D74F4E37}" presName="quadrantPlaceholder" presStyleCnt="0"/>
      <dgm:spPr/>
      <dgm:t>
        <a:bodyPr/>
        <a:lstStyle/>
        <a:p>
          <a:endParaRPr lang="es-MX"/>
        </a:p>
      </dgm:t>
    </dgm:pt>
    <dgm:pt modelId="{72BDB645-84F8-4192-95A8-A61581F47106}" type="pres">
      <dgm:prSet presAssocID="{0C20B8DB-170E-48D4-94C7-04B1D74F4E37}" presName="center1" presStyleLbl="fgShp" presStyleIdx="0" presStyleCnt="2" custScaleX="186762" custScaleY="165956" custLinFactNeighborX="-46415" custLinFactNeighborY="22636"/>
      <dgm:spPr>
        <a:solidFill>
          <a:srgbClr val="FFFF00"/>
        </a:solidFill>
      </dgm:spPr>
      <dgm:t>
        <a:bodyPr/>
        <a:lstStyle/>
        <a:p>
          <a:endParaRPr lang="es-MX"/>
        </a:p>
      </dgm:t>
    </dgm:pt>
    <dgm:pt modelId="{FB5ECF4E-940F-42CE-B31D-55581F76C60C}" type="pres">
      <dgm:prSet presAssocID="{0C20B8DB-170E-48D4-94C7-04B1D74F4E37}" presName="center2" presStyleLbl="fgShp" presStyleIdx="1" presStyleCnt="2" custScaleX="200368" custScaleY="180310" custLinFactNeighborX="-3767" custLinFactNeighborY="7841"/>
      <dgm:spPr>
        <a:solidFill>
          <a:srgbClr val="FFFF00"/>
        </a:solidFill>
      </dgm:spPr>
      <dgm:t>
        <a:bodyPr/>
        <a:lstStyle/>
        <a:p>
          <a:endParaRPr lang="es-MX"/>
        </a:p>
      </dgm:t>
    </dgm:pt>
  </dgm:ptLst>
  <dgm:cxnLst>
    <dgm:cxn modelId="{E335E938-B600-400D-A0A0-3D426E04462C}" srcId="{0C20B8DB-170E-48D4-94C7-04B1D74F4E37}" destId="{63CB2D90-5300-4A1B-AEF7-FCE9DD09E31E}" srcOrd="0" destOrd="0" parTransId="{9294C19F-DB58-41F6-B2C0-B46668ACB845}" sibTransId="{F4CAD492-0198-4D2C-AE2B-B83268F407AB}"/>
    <dgm:cxn modelId="{F508B64E-6781-40E1-BBDE-B39C976F8607}" type="presOf" srcId="{26B6FE84-18A4-41AF-ADAA-5F2F51392E7C}" destId="{7C1EBA53-346D-46D6-AC78-90DD621AD504}" srcOrd="0" destOrd="0" presId="urn:microsoft.com/office/officeart/2005/8/layout/cycle4"/>
    <dgm:cxn modelId="{ECE0F99A-0418-4F5D-BE1A-079B60EC8F1B}" srcId="{0C20B8DB-170E-48D4-94C7-04B1D74F4E37}" destId="{26370919-CBB2-4E27-AAE6-853B985579FD}" srcOrd="2" destOrd="0" parTransId="{8A11410E-C2CB-41FD-89AF-FE57DDB9557F}" sibTransId="{2D2246A6-7A00-4CA5-BE50-C12E397B9963}"/>
    <dgm:cxn modelId="{C948E0B4-AA13-433B-8EA5-E98C06C4DBE3}" srcId="{0C20B8DB-170E-48D4-94C7-04B1D74F4E37}" destId="{26B6FE84-18A4-41AF-ADAA-5F2F51392E7C}" srcOrd="1" destOrd="0" parTransId="{C45B3B1C-F514-4CCC-AEDA-EC6D96CCDEF0}" sibTransId="{9B6D292A-1872-4D0C-AA91-87B1A2A59825}"/>
    <dgm:cxn modelId="{10D02D6F-7614-4613-A99B-749FC9E9E8A0}" type="presOf" srcId="{63CB2D90-5300-4A1B-AEF7-FCE9DD09E31E}" destId="{11FB7ABA-A0F5-4A30-A2DE-DD7C031EACB2}" srcOrd="0" destOrd="0" presId="urn:microsoft.com/office/officeart/2005/8/layout/cycle4"/>
    <dgm:cxn modelId="{FDC9F210-B4C4-4EF8-A49E-CDF9A2AB1B46}" srcId="{0C20B8DB-170E-48D4-94C7-04B1D74F4E37}" destId="{E4AB1D4C-ABDF-4588-AC7C-0286D6E4D9CA}" srcOrd="3" destOrd="0" parTransId="{E50292AD-C73A-44CC-B053-3207D8886904}" sibTransId="{1FE4762D-60C3-4584-869F-4DCAA89E7B1E}"/>
    <dgm:cxn modelId="{A3C68442-84C9-42E7-A23D-9B5CCADE4FB2}" type="presOf" srcId="{26370919-CBB2-4E27-AAE6-853B985579FD}" destId="{16C01596-E08E-445C-BFC2-FB31EF7D007C}" srcOrd="0" destOrd="0" presId="urn:microsoft.com/office/officeart/2005/8/layout/cycle4"/>
    <dgm:cxn modelId="{7C48BB83-0B8A-4666-802C-5BE1B9CA8F02}" type="presOf" srcId="{E4AB1D4C-ABDF-4588-AC7C-0286D6E4D9CA}" destId="{45C8145F-7790-4E42-BD58-AE0A9CB46969}" srcOrd="0" destOrd="0" presId="urn:microsoft.com/office/officeart/2005/8/layout/cycle4"/>
    <dgm:cxn modelId="{2FC241D8-34C4-4D59-9785-E2A112DCA8DC}" type="presOf" srcId="{0C20B8DB-170E-48D4-94C7-04B1D74F4E37}" destId="{676D3529-E14E-4C42-983A-3A8574EC475C}" srcOrd="0" destOrd="0" presId="urn:microsoft.com/office/officeart/2005/8/layout/cycle4"/>
    <dgm:cxn modelId="{F885F2AC-ED08-48A9-95BB-F2C3F481F22F}" type="presParOf" srcId="{676D3529-E14E-4C42-983A-3A8574EC475C}" destId="{C36E1677-ACAB-401B-B413-05EFE6E3CB56}" srcOrd="0" destOrd="0" presId="urn:microsoft.com/office/officeart/2005/8/layout/cycle4"/>
    <dgm:cxn modelId="{A73F2986-88B3-4504-9F86-91A6BDE9A527}" type="presParOf" srcId="{C36E1677-ACAB-401B-B413-05EFE6E3CB56}" destId="{923074FA-4F8B-4385-B0EF-F5381BC5BB76}" srcOrd="0" destOrd="0" presId="urn:microsoft.com/office/officeart/2005/8/layout/cycle4"/>
    <dgm:cxn modelId="{5223B2AC-1FA3-4881-B327-C06A77AFA0BA}" type="presParOf" srcId="{676D3529-E14E-4C42-983A-3A8574EC475C}" destId="{41ED8DED-B2C3-4D99-8D34-4D9876B123AC}" srcOrd="1" destOrd="0" presId="urn:microsoft.com/office/officeart/2005/8/layout/cycle4"/>
    <dgm:cxn modelId="{D1297CA5-F67C-4BAE-BBD9-6711746D7D6E}" type="presParOf" srcId="{41ED8DED-B2C3-4D99-8D34-4D9876B123AC}" destId="{11FB7ABA-A0F5-4A30-A2DE-DD7C031EACB2}" srcOrd="0" destOrd="0" presId="urn:microsoft.com/office/officeart/2005/8/layout/cycle4"/>
    <dgm:cxn modelId="{F775726E-7562-4B31-BBA9-6DBB49FF70F5}" type="presParOf" srcId="{41ED8DED-B2C3-4D99-8D34-4D9876B123AC}" destId="{7C1EBA53-346D-46D6-AC78-90DD621AD504}" srcOrd="1" destOrd="0" presId="urn:microsoft.com/office/officeart/2005/8/layout/cycle4"/>
    <dgm:cxn modelId="{369BB90C-130D-4120-93C4-BF01BEB955C1}" type="presParOf" srcId="{41ED8DED-B2C3-4D99-8D34-4D9876B123AC}" destId="{16C01596-E08E-445C-BFC2-FB31EF7D007C}" srcOrd="2" destOrd="0" presId="urn:microsoft.com/office/officeart/2005/8/layout/cycle4"/>
    <dgm:cxn modelId="{F94B2D26-F91C-41B0-9263-A96059664764}" type="presParOf" srcId="{41ED8DED-B2C3-4D99-8D34-4D9876B123AC}" destId="{45C8145F-7790-4E42-BD58-AE0A9CB46969}" srcOrd="3" destOrd="0" presId="urn:microsoft.com/office/officeart/2005/8/layout/cycle4"/>
    <dgm:cxn modelId="{E0BB1FEB-3E01-405C-8DF3-644C1B51E1C9}" type="presParOf" srcId="{41ED8DED-B2C3-4D99-8D34-4D9876B123AC}" destId="{2E8EAED0-B669-429E-A490-50478B30B4A1}" srcOrd="4" destOrd="0" presId="urn:microsoft.com/office/officeart/2005/8/layout/cycle4"/>
    <dgm:cxn modelId="{C3C27E0B-69DB-4AAE-A212-0D6F42A7B406}" type="presParOf" srcId="{676D3529-E14E-4C42-983A-3A8574EC475C}" destId="{72BDB645-84F8-4192-95A8-A61581F47106}" srcOrd="2" destOrd="0" presId="urn:microsoft.com/office/officeart/2005/8/layout/cycle4"/>
    <dgm:cxn modelId="{F6698977-BB4C-48A6-925B-9FFAE1C5CC3E}" type="presParOf" srcId="{676D3529-E14E-4C42-983A-3A8574EC475C}" destId="{FB5ECF4E-940F-42CE-B31D-55581F76C60C}" srcOrd="3" destOrd="0" presId="urn:microsoft.com/office/officeart/2005/8/layout/cycle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ECEF6C9B-58C4-4522-9C49-3DCA06EB3C0C}"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119EB1DE-AB00-429C-90F9-8A00FAFFD812}"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F9AE7991-A70E-4307-9853-C128980A4A6E}" type="doc">
      <dgm:prSet loTypeId="urn:microsoft.com/office/officeart/2008/layout/VerticalAccentList" loCatId="list" qsTypeId="urn:microsoft.com/office/officeart/2005/8/quickstyle/3d3" qsCatId="3D" csTypeId="urn:microsoft.com/office/officeart/2005/8/colors/accent2_4" csCatId="accent2" phldr="1"/>
      <dgm:spPr/>
      <dgm:t>
        <a:bodyPr/>
        <a:lstStyle/>
        <a:p>
          <a:endParaRPr lang="es-MX"/>
        </a:p>
      </dgm:t>
    </dgm:pt>
    <dgm:pt modelId="{8E3887D2-62DE-4DD7-80A8-E63AC7B4B0F5}">
      <dgm:prSet phldrT="[Texto]" custT="1"/>
      <dgm:spPr/>
      <dgm:t>
        <a:bodyPr/>
        <a:lstStyle/>
        <a:p>
          <a:pPr algn="ctr"/>
          <a:r>
            <a:rPr lang="es-MX" sz="2400" b="1" u="sng" dirty="0" smtClean="0"/>
            <a:t>FALTAS ADMINISTRATIVAS </a:t>
          </a:r>
          <a:r>
            <a:rPr lang="es-MX" sz="2400" b="1" i="1" u="sng" dirty="0" smtClean="0"/>
            <a:t>NO GRAVES</a:t>
          </a:r>
          <a:r>
            <a:rPr lang="es-MX" sz="2400" b="1" dirty="0" smtClean="0"/>
            <a:t> </a:t>
          </a:r>
        </a:p>
        <a:p>
          <a:pPr algn="ctr"/>
          <a:r>
            <a:rPr lang="es-MX" sz="2400" b="1" dirty="0" smtClean="0"/>
            <a:t>(10 CONDUCTAS): </a:t>
          </a:r>
          <a:endParaRPr lang="es-MX" sz="2400" dirty="0"/>
        </a:p>
      </dgm:t>
    </dgm:pt>
    <dgm:pt modelId="{180333E4-5731-4D48-86C0-E7C06BB929A5}" type="parTrans" cxnId="{40F90775-C655-4019-B686-F21CDDE17580}">
      <dgm:prSet/>
      <dgm:spPr/>
      <dgm:t>
        <a:bodyPr/>
        <a:lstStyle/>
        <a:p>
          <a:endParaRPr lang="es-MX"/>
        </a:p>
      </dgm:t>
    </dgm:pt>
    <dgm:pt modelId="{67660E01-B0A9-4712-BF48-B61F801C28C1}" type="sibTrans" cxnId="{40F90775-C655-4019-B686-F21CDDE17580}">
      <dgm:prSet/>
      <dgm:spPr/>
      <dgm:t>
        <a:bodyPr/>
        <a:lstStyle/>
        <a:p>
          <a:endParaRPr lang="es-MX"/>
        </a:p>
      </dgm:t>
    </dgm:pt>
    <dgm:pt modelId="{9AF0AECB-D84D-4270-99D7-7E18CB3BE5BD}">
      <dgm:prSet custT="1"/>
      <dgm:spPr/>
      <dgm:t>
        <a:bodyPr/>
        <a:lstStyle/>
        <a:p>
          <a:pPr algn="just"/>
          <a:r>
            <a:rPr lang="es-MX" sz="2400" b="1" dirty="0" smtClean="0"/>
            <a:t>SE MATERIALIZAN CUANDO UN SERVIDOR PÚBLICO </a:t>
          </a:r>
          <a:r>
            <a:rPr lang="es-MX" sz="2400" b="1" u="sng" dirty="0" smtClean="0"/>
            <a:t>INCUMPLE O TRANSGREDE SUS OBLIGACIONES </a:t>
          </a:r>
          <a:r>
            <a:rPr lang="es-MX" sz="2400" b="1" dirty="0" smtClean="0"/>
            <a:t>(ACTOS QUE DEBE HACER).</a:t>
          </a:r>
        </a:p>
      </dgm:t>
    </dgm:pt>
    <dgm:pt modelId="{3EF32036-66D7-4633-B8BE-394480FC739E}" type="parTrans" cxnId="{E04671E4-BCF1-44AB-BEF4-C18653AD7627}">
      <dgm:prSet/>
      <dgm:spPr/>
      <dgm:t>
        <a:bodyPr/>
        <a:lstStyle/>
        <a:p>
          <a:endParaRPr lang="es-MX"/>
        </a:p>
      </dgm:t>
    </dgm:pt>
    <dgm:pt modelId="{1A275097-B8CF-48AF-91D1-A9E7EC809D21}" type="sibTrans" cxnId="{E04671E4-BCF1-44AB-BEF4-C18653AD7627}">
      <dgm:prSet/>
      <dgm:spPr/>
      <dgm:t>
        <a:bodyPr/>
        <a:lstStyle/>
        <a:p>
          <a:endParaRPr lang="es-MX"/>
        </a:p>
      </dgm:t>
    </dgm:pt>
    <dgm:pt modelId="{4817318F-BF1D-47DE-84C9-0557CC10F4CC}">
      <dgm:prSet phldrT="[Texto]" custT="1"/>
      <dgm:spPr/>
      <dgm:t>
        <a:bodyPr/>
        <a:lstStyle/>
        <a:p>
          <a:pPr algn="just"/>
          <a:r>
            <a:rPr lang="es-MX" sz="2400" b="1" dirty="0" smtClean="0"/>
            <a:t>SUPUESTOS QUE IMPLIQUEN UNA SANCIÓN</a:t>
          </a:r>
          <a:r>
            <a:rPr lang="es-MX" sz="2400" b="1" u="sng" dirty="0" smtClean="0"/>
            <a:t> DISCIPLINARIA</a:t>
          </a:r>
          <a:r>
            <a:rPr lang="es-MX" sz="2400" b="1" dirty="0" smtClean="0"/>
            <a:t>, NO VINCULADA CON CORRUPCIÓN. </a:t>
          </a:r>
          <a:endParaRPr lang="es-MX" sz="2400" b="1" dirty="0"/>
        </a:p>
      </dgm:t>
    </dgm:pt>
    <dgm:pt modelId="{6AA2E1C8-6F6F-4E2D-B33B-971077262D31}" type="parTrans" cxnId="{349C3EF7-3776-4059-81F1-EB87EAE0A051}">
      <dgm:prSet/>
      <dgm:spPr/>
      <dgm:t>
        <a:bodyPr/>
        <a:lstStyle/>
        <a:p>
          <a:endParaRPr lang="es-MX"/>
        </a:p>
      </dgm:t>
    </dgm:pt>
    <dgm:pt modelId="{8783323A-8CFA-4508-BB80-B84CFB4A7403}" type="sibTrans" cxnId="{349C3EF7-3776-4059-81F1-EB87EAE0A051}">
      <dgm:prSet/>
      <dgm:spPr/>
      <dgm:t>
        <a:bodyPr/>
        <a:lstStyle/>
        <a:p>
          <a:endParaRPr lang="es-MX"/>
        </a:p>
      </dgm:t>
    </dgm:pt>
    <dgm:pt modelId="{33B489D2-7019-4B8B-AF2D-77232F40651F}" type="pres">
      <dgm:prSet presAssocID="{F9AE7991-A70E-4307-9853-C128980A4A6E}" presName="Name0" presStyleCnt="0">
        <dgm:presLayoutVars>
          <dgm:chMax/>
          <dgm:chPref/>
          <dgm:dir/>
        </dgm:presLayoutVars>
      </dgm:prSet>
      <dgm:spPr/>
      <dgm:t>
        <a:bodyPr/>
        <a:lstStyle/>
        <a:p>
          <a:endParaRPr lang="es-MX"/>
        </a:p>
      </dgm:t>
    </dgm:pt>
    <dgm:pt modelId="{0FAE196B-231B-4F52-B81A-94C72D9D9FF8}" type="pres">
      <dgm:prSet presAssocID="{8E3887D2-62DE-4DD7-80A8-E63AC7B4B0F5}" presName="parenttextcomposite" presStyleCnt="0"/>
      <dgm:spPr/>
      <dgm:t>
        <a:bodyPr/>
        <a:lstStyle/>
        <a:p>
          <a:endParaRPr lang="es-MX"/>
        </a:p>
      </dgm:t>
    </dgm:pt>
    <dgm:pt modelId="{9A12742E-06C5-49EB-969B-BD1BEA4BDED3}" type="pres">
      <dgm:prSet presAssocID="{8E3887D2-62DE-4DD7-80A8-E63AC7B4B0F5}" presName="parenttext" presStyleLbl="revTx" presStyleIdx="0" presStyleCnt="3" custLinFactY="-19541" custLinFactNeighborX="348" custLinFactNeighborY="-100000">
        <dgm:presLayoutVars>
          <dgm:chMax/>
          <dgm:chPref val="2"/>
          <dgm:bulletEnabled val="1"/>
        </dgm:presLayoutVars>
      </dgm:prSet>
      <dgm:spPr/>
      <dgm:t>
        <a:bodyPr/>
        <a:lstStyle/>
        <a:p>
          <a:endParaRPr lang="es-MX"/>
        </a:p>
      </dgm:t>
    </dgm:pt>
    <dgm:pt modelId="{68AB6BFF-0D93-4379-B6D3-8DEB78B8C9B6}" type="pres">
      <dgm:prSet presAssocID="{8E3887D2-62DE-4DD7-80A8-E63AC7B4B0F5}" presName="parallelogramComposite" presStyleCnt="0"/>
      <dgm:spPr/>
      <dgm:t>
        <a:bodyPr/>
        <a:lstStyle/>
        <a:p>
          <a:endParaRPr lang="es-MX"/>
        </a:p>
      </dgm:t>
    </dgm:pt>
    <dgm:pt modelId="{A23CC140-DB39-4445-9D25-F3FF33D130B8}" type="pres">
      <dgm:prSet presAssocID="{8E3887D2-62DE-4DD7-80A8-E63AC7B4B0F5}" presName="parallelogram1" presStyleLbl="alignNode1" presStyleIdx="0" presStyleCnt="21"/>
      <dgm:spPr/>
      <dgm:t>
        <a:bodyPr/>
        <a:lstStyle/>
        <a:p>
          <a:endParaRPr lang="es-MX"/>
        </a:p>
      </dgm:t>
    </dgm:pt>
    <dgm:pt modelId="{75826C79-9ACE-4929-B0B3-F92B060FED28}" type="pres">
      <dgm:prSet presAssocID="{8E3887D2-62DE-4DD7-80A8-E63AC7B4B0F5}" presName="parallelogram2" presStyleLbl="alignNode1" presStyleIdx="1" presStyleCnt="21"/>
      <dgm:spPr/>
      <dgm:t>
        <a:bodyPr/>
        <a:lstStyle/>
        <a:p>
          <a:endParaRPr lang="es-MX"/>
        </a:p>
      </dgm:t>
    </dgm:pt>
    <dgm:pt modelId="{27718400-1640-4DD8-AFA3-7F9FA96F219F}" type="pres">
      <dgm:prSet presAssocID="{8E3887D2-62DE-4DD7-80A8-E63AC7B4B0F5}" presName="parallelogram3" presStyleLbl="alignNode1" presStyleIdx="2" presStyleCnt="21"/>
      <dgm:spPr/>
      <dgm:t>
        <a:bodyPr/>
        <a:lstStyle/>
        <a:p>
          <a:endParaRPr lang="es-MX"/>
        </a:p>
      </dgm:t>
    </dgm:pt>
    <dgm:pt modelId="{B2562B0D-6396-4545-A7BD-AFC4CA7CBB45}" type="pres">
      <dgm:prSet presAssocID="{8E3887D2-62DE-4DD7-80A8-E63AC7B4B0F5}" presName="parallelogram4" presStyleLbl="alignNode1" presStyleIdx="3" presStyleCnt="21"/>
      <dgm:spPr/>
      <dgm:t>
        <a:bodyPr/>
        <a:lstStyle/>
        <a:p>
          <a:endParaRPr lang="es-MX"/>
        </a:p>
      </dgm:t>
    </dgm:pt>
    <dgm:pt modelId="{A8537354-2B0A-4919-8171-116F8B6F9699}" type="pres">
      <dgm:prSet presAssocID="{8E3887D2-62DE-4DD7-80A8-E63AC7B4B0F5}" presName="parallelogram5" presStyleLbl="alignNode1" presStyleIdx="4" presStyleCnt="21"/>
      <dgm:spPr/>
      <dgm:t>
        <a:bodyPr/>
        <a:lstStyle/>
        <a:p>
          <a:endParaRPr lang="es-MX"/>
        </a:p>
      </dgm:t>
    </dgm:pt>
    <dgm:pt modelId="{3C9695EF-9C2B-4CE7-AD1A-F76C6F4BC7DB}" type="pres">
      <dgm:prSet presAssocID="{8E3887D2-62DE-4DD7-80A8-E63AC7B4B0F5}" presName="parallelogram6" presStyleLbl="alignNode1" presStyleIdx="5" presStyleCnt="21"/>
      <dgm:spPr/>
      <dgm:t>
        <a:bodyPr/>
        <a:lstStyle/>
        <a:p>
          <a:endParaRPr lang="es-MX"/>
        </a:p>
      </dgm:t>
    </dgm:pt>
    <dgm:pt modelId="{9F5D1493-6A59-4CFC-8BB1-213B03D68283}" type="pres">
      <dgm:prSet presAssocID="{8E3887D2-62DE-4DD7-80A8-E63AC7B4B0F5}" presName="parallelogram7" presStyleLbl="alignNode1" presStyleIdx="6" presStyleCnt="21"/>
      <dgm:spPr/>
      <dgm:t>
        <a:bodyPr/>
        <a:lstStyle/>
        <a:p>
          <a:endParaRPr lang="es-MX"/>
        </a:p>
      </dgm:t>
    </dgm:pt>
    <dgm:pt modelId="{6C79C16A-F012-444A-A93A-9DFFFA79539F}" type="pres">
      <dgm:prSet presAssocID="{67660E01-B0A9-4712-BF48-B61F801C28C1}" presName="sibTrans" presStyleCnt="0"/>
      <dgm:spPr/>
      <dgm:t>
        <a:bodyPr/>
        <a:lstStyle/>
        <a:p>
          <a:endParaRPr lang="es-MX"/>
        </a:p>
      </dgm:t>
    </dgm:pt>
    <dgm:pt modelId="{6687427D-EF5A-46EE-BB43-DA8229E71DD8}" type="pres">
      <dgm:prSet presAssocID="{4817318F-BF1D-47DE-84C9-0557CC10F4CC}" presName="parenttextcomposite" presStyleCnt="0"/>
      <dgm:spPr/>
      <dgm:t>
        <a:bodyPr/>
        <a:lstStyle/>
        <a:p>
          <a:endParaRPr lang="es-MX"/>
        </a:p>
      </dgm:t>
    </dgm:pt>
    <dgm:pt modelId="{FAF8A08B-CBD6-4405-BAC5-D9AEA887FE5F}" type="pres">
      <dgm:prSet presAssocID="{4817318F-BF1D-47DE-84C9-0557CC10F4CC}" presName="parenttext" presStyleLbl="revTx" presStyleIdx="1" presStyleCnt="3" custScaleY="155281" custLinFactNeighborX="348" custLinFactNeighborY="-7503">
        <dgm:presLayoutVars>
          <dgm:chMax/>
          <dgm:chPref val="2"/>
          <dgm:bulletEnabled val="1"/>
        </dgm:presLayoutVars>
      </dgm:prSet>
      <dgm:spPr/>
      <dgm:t>
        <a:bodyPr/>
        <a:lstStyle/>
        <a:p>
          <a:endParaRPr lang="es-MX"/>
        </a:p>
      </dgm:t>
    </dgm:pt>
    <dgm:pt modelId="{76E54084-2CCF-417B-9852-8BFBE6A44707}" type="pres">
      <dgm:prSet presAssocID="{4817318F-BF1D-47DE-84C9-0557CC10F4CC}" presName="parallelogramComposite" presStyleCnt="0"/>
      <dgm:spPr/>
      <dgm:t>
        <a:bodyPr/>
        <a:lstStyle/>
        <a:p>
          <a:endParaRPr lang="es-MX"/>
        </a:p>
      </dgm:t>
    </dgm:pt>
    <dgm:pt modelId="{D5103D40-9A5C-4BF2-9272-28D505B427CE}" type="pres">
      <dgm:prSet presAssocID="{4817318F-BF1D-47DE-84C9-0557CC10F4CC}" presName="parallelogram1" presStyleLbl="alignNode1" presStyleIdx="7" presStyleCnt="21"/>
      <dgm:spPr/>
      <dgm:t>
        <a:bodyPr/>
        <a:lstStyle/>
        <a:p>
          <a:endParaRPr lang="es-MX"/>
        </a:p>
      </dgm:t>
    </dgm:pt>
    <dgm:pt modelId="{B1292B16-CA2B-4EF5-8704-C62C410ADE10}" type="pres">
      <dgm:prSet presAssocID="{4817318F-BF1D-47DE-84C9-0557CC10F4CC}" presName="parallelogram2" presStyleLbl="alignNode1" presStyleIdx="8" presStyleCnt="21"/>
      <dgm:spPr/>
      <dgm:t>
        <a:bodyPr/>
        <a:lstStyle/>
        <a:p>
          <a:endParaRPr lang="es-MX"/>
        </a:p>
      </dgm:t>
    </dgm:pt>
    <dgm:pt modelId="{938FD271-8E7E-4564-B6E6-C865BAD2C261}" type="pres">
      <dgm:prSet presAssocID="{4817318F-BF1D-47DE-84C9-0557CC10F4CC}" presName="parallelogram3" presStyleLbl="alignNode1" presStyleIdx="9" presStyleCnt="21"/>
      <dgm:spPr/>
      <dgm:t>
        <a:bodyPr/>
        <a:lstStyle/>
        <a:p>
          <a:endParaRPr lang="es-MX"/>
        </a:p>
      </dgm:t>
    </dgm:pt>
    <dgm:pt modelId="{64891E71-AA71-427C-AB04-3CA47C75B735}" type="pres">
      <dgm:prSet presAssocID="{4817318F-BF1D-47DE-84C9-0557CC10F4CC}" presName="parallelogram4" presStyleLbl="alignNode1" presStyleIdx="10" presStyleCnt="21"/>
      <dgm:spPr/>
      <dgm:t>
        <a:bodyPr/>
        <a:lstStyle/>
        <a:p>
          <a:endParaRPr lang="es-MX"/>
        </a:p>
      </dgm:t>
    </dgm:pt>
    <dgm:pt modelId="{5C3AA224-3FF6-4BF9-84A4-F76479732333}" type="pres">
      <dgm:prSet presAssocID="{4817318F-BF1D-47DE-84C9-0557CC10F4CC}" presName="parallelogram5" presStyleLbl="alignNode1" presStyleIdx="11" presStyleCnt="21"/>
      <dgm:spPr/>
      <dgm:t>
        <a:bodyPr/>
        <a:lstStyle/>
        <a:p>
          <a:endParaRPr lang="es-MX"/>
        </a:p>
      </dgm:t>
    </dgm:pt>
    <dgm:pt modelId="{1C137281-643C-4391-97BA-69129779CE18}" type="pres">
      <dgm:prSet presAssocID="{4817318F-BF1D-47DE-84C9-0557CC10F4CC}" presName="parallelogram6" presStyleLbl="alignNode1" presStyleIdx="12" presStyleCnt="21"/>
      <dgm:spPr/>
      <dgm:t>
        <a:bodyPr/>
        <a:lstStyle/>
        <a:p>
          <a:endParaRPr lang="es-MX"/>
        </a:p>
      </dgm:t>
    </dgm:pt>
    <dgm:pt modelId="{B36FF620-B642-4111-A6D4-8C7DB4A5B260}" type="pres">
      <dgm:prSet presAssocID="{4817318F-BF1D-47DE-84C9-0557CC10F4CC}" presName="parallelogram7" presStyleLbl="alignNode1" presStyleIdx="13" presStyleCnt="21"/>
      <dgm:spPr/>
      <dgm:t>
        <a:bodyPr/>
        <a:lstStyle/>
        <a:p>
          <a:endParaRPr lang="es-MX"/>
        </a:p>
      </dgm:t>
    </dgm:pt>
    <dgm:pt modelId="{42BFDD26-D0F5-42FB-8E5A-B7453066FE1D}" type="pres">
      <dgm:prSet presAssocID="{8783323A-8CFA-4508-BB80-B84CFB4A7403}" presName="sibTrans" presStyleCnt="0"/>
      <dgm:spPr/>
      <dgm:t>
        <a:bodyPr/>
        <a:lstStyle/>
        <a:p>
          <a:endParaRPr lang="es-MX"/>
        </a:p>
      </dgm:t>
    </dgm:pt>
    <dgm:pt modelId="{A49F809D-7AAF-4DD4-B479-56DFAEEF7CB4}" type="pres">
      <dgm:prSet presAssocID="{9AF0AECB-D84D-4270-99D7-7E18CB3BE5BD}" presName="parenttextcomposite" presStyleCnt="0"/>
      <dgm:spPr/>
      <dgm:t>
        <a:bodyPr/>
        <a:lstStyle/>
        <a:p>
          <a:endParaRPr lang="es-MX"/>
        </a:p>
      </dgm:t>
    </dgm:pt>
    <dgm:pt modelId="{4FFBBAE6-4D97-4390-8A73-57485B571626}" type="pres">
      <dgm:prSet presAssocID="{9AF0AECB-D84D-4270-99D7-7E18CB3BE5BD}" presName="parenttext" presStyleLbl="revTx" presStyleIdx="2" presStyleCnt="3" custScaleY="189275" custLinFactNeighborX="348" custLinFactNeighborY="-1596">
        <dgm:presLayoutVars>
          <dgm:chMax/>
          <dgm:chPref val="2"/>
          <dgm:bulletEnabled val="1"/>
        </dgm:presLayoutVars>
      </dgm:prSet>
      <dgm:spPr/>
      <dgm:t>
        <a:bodyPr/>
        <a:lstStyle/>
        <a:p>
          <a:endParaRPr lang="es-MX"/>
        </a:p>
      </dgm:t>
    </dgm:pt>
    <dgm:pt modelId="{9C51C65D-D9D8-4C94-A864-D7EF0EB7A4EE}" type="pres">
      <dgm:prSet presAssocID="{9AF0AECB-D84D-4270-99D7-7E18CB3BE5BD}" presName="parallelogramComposite" presStyleCnt="0"/>
      <dgm:spPr/>
      <dgm:t>
        <a:bodyPr/>
        <a:lstStyle/>
        <a:p>
          <a:endParaRPr lang="es-MX"/>
        </a:p>
      </dgm:t>
    </dgm:pt>
    <dgm:pt modelId="{688E091E-9572-4A26-B45A-C6B710C908DC}" type="pres">
      <dgm:prSet presAssocID="{9AF0AECB-D84D-4270-99D7-7E18CB3BE5BD}" presName="parallelogram1" presStyleLbl="alignNode1" presStyleIdx="14" presStyleCnt="21"/>
      <dgm:spPr/>
      <dgm:t>
        <a:bodyPr/>
        <a:lstStyle/>
        <a:p>
          <a:endParaRPr lang="es-MX"/>
        </a:p>
      </dgm:t>
    </dgm:pt>
    <dgm:pt modelId="{4E562598-6485-4CE4-A031-B5A3AB4D2911}" type="pres">
      <dgm:prSet presAssocID="{9AF0AECB-D84D-4270-99D7-7E18CB3BE5BD}" presName="parallelogram2" presStyleLbl="alignNode1" presStyleIdx="15" presStyleCnt="21" custLinFactNeighborX="1048" custLinFactNeighborY="-36579"/>
      <dgm:spPr/>
      <dgm:t>
        <a:bodyPr/>
        <a:lstStyle/>
        <a:p>
          <a:endParaRPr lang="es-MX"/>
        </a:p>
      </dgm:t>
    </dgm:pt>
    <dgm:pt modelId="{937E215A-2F67-40F7-A6E2-0B66DB4D04DA}" type="pres">
      <dgm:prSet presAssocID="{9AF0AECB-D84D-4270-99D7-7E18CB3BE5BD}" presName="parallelogram3" presStyleLbl="alignNode1" presStyleIdx="16" presStyleCnt="21"/>
      <dgm:spPr/>
      <dgm:t>
        <a:bodyPr/>
        <a:lstStyle/>
        <a:p>
          <a:endParaRPr lang="es-MX"/>
        </a:p>
      </dgm:t>
    </dgm:pt>
    <dgm:pt modelId="{08619BF5-9EC1-49E5-8583-6DD2899EC12E}" type="pres">
      <dgm:prSet presAssocID="{9AF0AECB-D84D-4270-99D7-7E18CB3BE5BD}" presName="parallelogram4" presStyleLbl="alignNode1" presStyleIdx="17" presStyleCnt="21"/>
      <dgm:spPr/>
      <dgm:t>
        <a:bodyPr/>
        <a:lstStyle/>
        <a:p>
          <a:endParaRPr lang="es-MX"/>
        </a:p>
      </dgm:t>
    </dgm:pt>
    <dgm:pt modelId="{BBF64CA6-3040-415F-9A40-344BAE3D0F42}" type="pres">
      <dgm:prSet presAssocID="{9AF0AECB-D84D-4270-99D7-7E18CB3BE5BD}" presName="parallelogram5" presStyleLbl="alignNode1" presStyleIdx="18" presStyleCnt="21"/>
      <dgm:spPr/>
      <dgm:t>
        <a:bodyPr/>
        <a:lstStyle/>
        <a:p>
          <a:endParaRPr lang="es-MX"/>
        </a:p>
      </dgm:t>
    </dgm:pt>
    <dgm:pt modelId="{CF003B67-EC57-46B3-A27F-515D6E830062}" type="pres">
      <dgm:prSet presAssocID="{9AF0AECB-D84D-4270-99D7-7E18CB3BE5BD}" presName="parallelogram6" presStyleLbl="alignNode1" presStyleIdx="19" presStyleCnt="21"/>
      <dgm:spPr/>
      <dgm:t>
        <a:bodyPr/>
        <a:lstStyle/>
        <a:p>
          <a:endParaRPr lang="es-MX"/>
        </a:p>
      </dgm:t>
    </dgm:pt>
    <dgm:pt modelId="{90C98D6A-56E6-47D2-877B-B4D9EE39E0EE}" type="pres">
      <dgm:prSet presAssocID="{9AF0AECB-D84D-4270-99D7-7E18CB3BE5BD}" presName="parallelogram7" presStyleLbl="alignNode1" presStyleIdx="20" presStyleCnt="21"/>
      <dgm:spPr/>
      <dgm:t>
        <a:bodyPr/>
        <a:lstStyle/>
        <a:p>
          <a:endParaRPr lang="es-MX"/>
        </a:p>
      </dgm:t>
    </dgm:pt>
  </dgm:ptLst>
  <dgm:cxnLst>
    <dgm:cxn modelId="{16E2D331-A021-425A-A8A1-4B5458FC5439}" type="presOf" srcId="{4817318F-BF1D-47DE-84C9-0557CC10F4CC}" destId="{FAF8A08B-CBD6-4405-BAC5-D9AEA887FE5F}" srcOrd="0" destOrd="0" presId="urn:microsoft.com/office/officeart/2008/layout/VerticalAccentList"/>
    <dgm:cxn modelId="{349C3EF7-3776-4059-81F1-EB87EAE0A051}" srcId="{F9AE7991-A70E-4307-9853-C128980A4A6E}" destId="{4817318F-BF1D-47DE-84C9-0557CC10F4CC}" srcOrd="1" destOrd="0" parTransId="{6AA2E1C8-6F6F-4E2D-B33B-971077262D31}" sibTransId="{8783323A-8CFA-4508-BB80-B84CFB4A7403}"/>
    <dgm:cxn modelId="{0C07335B-8BD6-4867-8F39-FFCEFEF8E81C}" type="presOf" srcId="{F9AE7991-A70E-4307-9853-C128980A4A6E}" destId="{33B489D2-7019-4B8B-AF2D-77232F40651F}" srcOrd="0" destOrd="0" presId="urn:microsoft.com/office/officeart/2008/layout/VerticalAccentList"/>
    <dgm:cxn modelId="{D76F25FC-A490-40F2-98A9-EF1957F252A4}" type="presOf" srcId="{8E3887D2-62DE-4DD7-80A8-E63AC7B4B0F5}" destId="{9A12742E-06C5-49EB-969B-BD1BEA4BDED3}" srcOrd="0" destOrd="0" presId="urn:microsoft.com/office/officeart/2008/layout/VerticalAccentList"/>
    <dgm:cxn modelId="{D106E960-CF62-422B-A333-0C7A8ACB617D}" type="presOf" srcId="{9AF0AECB-D84D-4270-99D7-7E18CB3BE5BD}" destId="{4FFBBAE6-4D97-4390-8A73-57485B571626}" srcOrd="0" destOrd="0" presId="urn:microsoft.com/office/officeart/2008/layout/VerticalAccentList"/>
    <dgm:cxn modelId="{E04671E4-BCF1-44AB-BEF4-C18653AD7627}" srcId="{F9AE7991-A70E-4307-9853-C128980A4A6E}" destId="{9AF0AECB-D84D-4270-99D7-7E18CB3BE5BD}" srcOrd="2" destOrd="0" parTransId="{3EF32036-66D7-4633-B8BE-394480FC739E}" sibTransId="{1A275097-B8CF-48AF-91D1-A9E7EC809D21}"/>
    <dgm:cxn modelId="{40F90775-C655-4019-B686-F21CDDE17580}" srcId="{F9AE7991-A70E-4307-9853-C128980A4A6E}" destId="{8E3887D2-62DE-4DD7-80A8-E63AC7B4B0F5}" srcOrd="0" destOrd="0" parTransId="{180333E4-5731-4D48-86C0-E7C06BB929A5}" sibTransId="{67660E01-B0A9-4712-BF48-B61F801C28C1}"/>
    <dgm:cxn modelId="{336E05D5-13D3-43F4-B41C-776265260705}" type="presParOf" srcId="{33B489D2-7019-4B8B-AF2D-77232F40651F}" destId="{0FAE196B-231B-4F52-B81A-94C72D9D9FF8}" srcOrd="0" destOrd="0" presId="urn:microsoft.com/office/officeart/2008/layout/VerticalAccentList"/>
    <dgm:cxn modelId="{4799735D-EFBA-4895-B44B-53BA76667A2B}" type="presParOf" srcId="{0FAE196B-231B-4F52-B81A-94C72D9D9FF8}" destId="{9A12742E-06C5-49EB-969B-BD1BEA4BDED3}" srcOrd="0" destOrd="0" presId="urn:microsoft.com/office/officeart/2008/layout/VerticalAccentList"/>
    <dgm:cxn modelId="{EC092F72-8C9F-41F1-85E3-8502854DD92A}" type="presParOf" srcId="{33B489D2-7019-4B8B-AF2D-77232F40651F}" destId="{68AB6BFF-0D93-4379-B6D3-8DEB78B8C9B6}" srcOrd="1" destOrd="0" presId="urn:microsoft.com/office/officeart/2008/layout/VerticalAccentList"/>
    <dgm:cxn modelId="{53C5009F-472E-46C9-B955-93E203697564}" type="presParOf" srcId="{68AB6BFF-0D93-4379-B6D3-8DEB78B8C9B6}" destId="{A23CC140-DB39-4445-9D25-F3FF33D130B8}" srcOrd="0" destOrd="0" presId="urn:microsoft.com/office/officeart/2008/layout/VerticalAccentList"/>
    <dgm:cxn modelId="{D4D7ED54-DA00-476F-BF40-3470A2A1583F}" type="presParOf" srcId="{68AB6BFF-0D93-4379-B6D3-8DEB78B8C9B6}" destId="{75826C79-9ACE-4929-B0B3-F92B060FED28}" srcOrd="1" destOrd="0" presId="urn:microsoft.com/office/officeart/2008/layout/VerticalAccentList"/>
    <dgm:cxn modelId="{A59EAD24-74D5-4D5C-A277-BD1A9343060A}" type="presParOf" srcId="{68AB6BFF-0D93-4379-B6D3-8DEB78B8C9B6}" destId="{27718400-1640-4DD8-AFA3-7F9FA96F219F}" srcOrd="2" destOrd="0" presId="urn:microsoft.com/office/officeart/2008/layout/VerticalAccentList"/>
    <dgm:cxn modelId="{DBBE158D-DF69-444A-8CF5-3354B53BE153}" type="presParOf" srcId="{68AB6BFF-0D93-4379-B6D3-8DEB78B8C9B6}" destId="{B2562B0D-6396-4545-A7BD-AFC4CA7CBB45}" srcOrd="3" destOrd="0" presId="urn:microsoft.com/office/officeart/2008/layout/VerticalAccentList"/>
    <dgm:cxn modelId="{4B461F58-8EB9-486C-816D-3EB217ACF52D}" type="presParOf" srcId="{68AB6BFF-0D93-4379-B6D3-8DEB78B8C9B6}" destId="{A8537354-2B0A-4919-8171-116F8B6F9699}" srcOrd="4" destOrd="0" presId="urn:microsoft.com/office/officeart/2008/layout/VerticalAccentList"/>
    <dgm:cxn modelId="{42DAF8AB-ECDF-442B-9008-028D642E3F68}" type="presParOf" srcId="{68AB6BFF-0D93-4379-B6D3-8DEB78B8C9B6}" destId="{3C9695EF-9C2B-4CE7-AD1A-F76C6F4BC7DB}" srcOrd="5" destOrd="0" presId="urn:microsoft.com/office/officeart/2008/layout/VerticalAccentList"/>
    <dgm:cxn modelId="{9EE4E662-4E47-421D-83AF-42AADF965C82}" type="presParOf" srcId="{68AB6BFF-0D93-4379-B6D3-8DEB78B8C9B6}" destId="{9F5D1493-6A59-4CFC-8BB1-213B03D68283}" srcOrd="6" destOrd="0" presId="urn:microsoft.com/office/officeart/2008/layout/VerticalAccentList"/>
    <dgm:cxn modelId="{F91BCD3E-91DC-473A-8A09-6CE9245995A5}" type="presParOf" srcId="{33B489D2-7019-4B8B-AF2D-77232F40651F}" destId="{6C79C16A-F012-444A-A93A-9DFFFA79539F}" srcOrd="2" destOrd="0" presId="urn:microsoft.com/office/officeart/2008/layout/VerticalAccentList"/>
    <dgm:cxn modelId="{A8D70065-1C4E-46AD-ACFD-D252500D403F}" type="presParOf" srcId="{33B489D2-7019-4B8B-AF2D-77232F40651F}" destId="{6687427D-EF5A-46EE-BB43-DA8229E71DD8}" srcOrd="3" destOrd="0" presId="urn:microsoft.com/office/officeart/2008/layout/VerticalAccentList"/>
    <dgm:cxn modelId="{FE0832DF-6ED9-4FB8-BD96-E3813C85E0A4}" type="presParOf" srcId="{6687427D-EF5A-46EE-BB43-DA8229E71DD8}" destId="{FAF8A08B-CBD6-4405-BAC5-D9AEA887FE5F}" srcOrd="0" destOrd="0" presId="urn:microsoft.com/office/officeart/2008/layout/VerticalAccentList"/>
    <dgm:cxn modelId="{BAE39C36-438F-4902-A9D8-4608344701E8}" type="presParOf" srcId="{33B489D2-7019-4B8B-AF2D-77232F40651F}" destId="{76E54084-2CCF-417B-9852-8BFBE6A44707}" srcOrd="4" destOrd="0" presId="urn:microsoft.com/office/officeart/2008/layout/VerticalAccentList"/>
    <dgm:cxn modelId="{897A0E62-BE40-4039-BE18-EA932DFE3B0E}" type="presParOf" srcId="{76E54084-2CCF-417B-9852-8BFBE6A44707}" destId="{D5103D40-9A5C-4BF2-9272-28D505B427CE}" srcOrd="0" destOrd="0" presId="urn:microsoft.com/office/officeart/2008/layout/VerticalAccentList"/>
    <dgm:cxn modelId="{5FAB2B86-2F47-497D-A5A5-264A879DD7A9}" type="presParOf" srcId="{76E54084-2CCF-417B-9852-8BFBE6A44707}" destId="{B1292B16-CA2B-4EF5-8704-C62C410ADE10}" srcOrd="1" destOrd="0" presId="urn:microsoft.com/office/officeart/2008/layout/VerticalAccentList"/>
    <dgm:cxn modelId="{44464C09-6262-4545-A6BA-E1CA43D0AB0D}" type="presParOf" srcId="{76E54084-2CCF-417B-9852-8BFBE6A44707}" destId="{938FD271-8E7E-4564-B6E6-C865BAD2C261}" srcOrd="2" destOrd="0" presId="urn:microsoft.com/office/officeart/2008/layout/VerticalAccentList"/>
    <dgm:cxn modelId="{C0848650-FD57-47B3-AE22-5878DF0033EF}" type="presParOf" srcId="{76E54084-2CCF-417B-9852-8BFBE6A44707}" destId="{64891E71-AA71-427C-AB04-3CA47C75B735}" srcOrd="3" destOrd="0" presId="urn:microsoft.com/office/officeart/2008/layout/VerticalAccentList"/>
    <dgm:cxn modelId="{33F6A967-117C-49FD-B1A4-8E2598B46646}" type="presParOf" srcId="{76E54084-2CCF-417B-9852-8BFBE6A44707}" destId="{5C3AA224-3FF6-4BF9-84A4-F76479732333}" srcOrd="4" destOrd="0" presId="urn:microsoft.com/office/officeart/2008/layout/VerticalAccentList"/>
    <dgm:cxn modelId="{5FE91ED4-A788-4D5A-9A72-89157EEAB47A}" type="presParOf" srcId="{76E54084-2CCF-417B-9852-8BFBE6A44707}" destId="{1C137281-643C-4391-97BA-69129779CE18}" srcOrd="5" destOrd="0" presId="urn:microsoft.com/office/officeart/2008/layout/VerticalAccentList"/>
    <dgm:cxn modelId="{83240058-9D7B-4DF1-9E90-B727219D49B3}" type="presParOf" srcId="{76E54084-2CCF-417B-9852-8BFBE6A44707}" destId="{B36FF620-B642-4111-A6D4-8C7DB4A5B260}" srcOrd="6" destOrd="0" presId="urn:microsoft.com/office/officeart/2008/layout/VerticalAccentList"/>
    <dgm:cxn modelId="{8400C5EF-15FF-4D91-B335-2D10659C7C57}" type="presParOf" srcId="{33B489D2-7019-4B8B-AF2D-77232F40651F}" destId="{42BFDD26-D0F5-42FB-8E5A-B7453066FE1D}" srcOrd="5" destOrd="0" presId="urn:microsoft.com/office/officeart/2008/layout/VerticalAccentList"/>
    <dgm:cxn modelId="{946540A8-4E26-4DD1-8A03-FB29F49D8A9A}" type="presParOf" srcId="{33B489D2-7019-4B8B-AF2D-77232F40651F}" destId="{A49F809D-7AAF-4DD4-B479-56DFAEEF7CB4}" srcOrd="6" destOrd="0" presId="urn:microsoft.com/office/officeart/2008/layout/VerticalAccentList"/>
    <dgm:cxn modelId="{95600537-6248-4E3C-96D6-666E18190535}" type="presParOf" srcId="{A49F809D-7AAF-4DD4-B479-56DFAEEF7CB4}" destId="{4FFBBAE6-4D97-4390-8A73-57485B571626}" srcOrd="0" destOrd="0" presId="urn:microsoft.com/office/officeart/2008/layout/VerticalAccentList"/>
    <dgm:cxn modelId="{A044D4C1-AC2D-4D7C-BFF3-15CB534FDEE4}" type="presParOf" srcId="{33B489D2-7019-4B8B-AF2D-77232F40651F}" destId="{9C51C65D-D9D8-4C94-A864-D7EF0EB7A4EE}" srcOrd="7" destOrd="0" presId="urn:microsoft.com/office/officeart/2008/layout/VerticalAccentList"/>
    <dgm:cxn modelId="{2EB57685-E409-4B66-8F39-D4D012789A1A}" type="presParOf" srcId="{9C51C65D-D9D8-4C94-A864-D7EF0EB7A4EE}" destId="{688E091E-9572-4A26-B45A-C6B710C908DC}" srcOrd="0" destOrd="0" presId="urn:microsoft.com/office/officeart/2008/layout/VerticalAccentList"/>
    <dgm:cxn modelId="{2B13BDA6-00F2-4CBB-8871-C1A29E5EEDB8}" type="presParOf" srcId="{9C51C65D-D9D8-4C94-A864-D7EF0EB7A4EE}" destId="{4E562598-6485-4CE4-A031-B5A3AB4D2911}" srcOrd="1" destOrd="0" presId="urn:microsoft.com/office/officeart/2008/layout/VerticalAccentList"/>
    <dgm:cxn modelId="{3D17D61B-F473-4A49-875C-E295E65918A8}" type="presParOf" srcId="{9C51C65D-D9D8-4C94-A864-D7EF0EB7A4EE}" destId="{937E215A-2F67-40F7-A6E2-0B66DB4D04DA}" srcOrd="2" destOrd="0" presId="urn:microsoft.com/office/officeart/2008/layout/VerticalAccentList"/>
    <dgm:cxn modelId="{DEEF2ED1-FC28-4944-A7CE-D13653E5D7D7}" type="presParOf" srcId="{9C51C65D-D9D8-4C94-A864-D7EF0EB7A4EE}" destId="{08619BF5-9EC1-49E5-8583-6DD2899EC12E}" srcOrd="3" destOrd="0" presId="urn:microsoft.com/office/officeart/2008/layout/VerticalAccentList"/>
    <dgm:cxn modelId="{857EA513-1D5E-4D4D-9321-5C20D2B6C725}" type="presParOf" srcId="{9C51C65D-D9D8-4C94-A864-D7EF0EB7A4EE}" destId="{BBF64CA6-3040-415F-9A40-344BAE3D0F42}" srcOrd="4" destOrd="0" presId="urn:microsoft.com/office/officeart/2008/layout/VerticalAccentList"/>
    <dgm:cxn modelId="{65D79DA9-B145-4554-88DA-0C07ECC1DDE0}" type="presParOf" srcId="{9C51C65D-D9D8-4C94-A864-D7EF0EB7A4EE}" destId="{CF003B67-EC57-46B3-A27F-515D6E830062}" srcOrd="5" destOrd="0" presId="urn:microsoft.com/office/officeart/2008/layout/VerticalAccentList"/>
    <dgm:cxn modelId="{0EBFFA29-435D-4E70-AD66-6A95279A6246}" type="presParOf" srcId="{9C51C65D-D9D8-4C94-A864-D7EF0EB7A4EE}" destId="{90C98D6A-56E6-47D2-877B-B4D9EE39E0EE}"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28DAC59B-2753-468E-B81D-876138703B1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F9AE7991-A70E-4307-9853-C128980A4A6E}" type="doc">
      <dgm:prSet loTypeId="urn:microsoft.com/office/officeart/2008/layout/VerticalAccentList" loCatId="list" qsTypeId="urn:microsoft.com/office/officeart/2005/8/quickstyle/simple1" qsCatId="simple" csTypeId="urn:microsoft.com/office/officeart/2005/8/colors/accent2_4" csCatId="accent2" phldr="1"/>
      <dgm:spPr/>
      <dgm:t>
        <a:bodyPr/>
        <a:lstStyle/>
        <a:p>
          <a:endParaRPr lang="es-MX"/>
        </a:p>
      </dgm:t>
    </dgm:pt>
    <dgm:pt modelId="{8E3887D2-62DE-4DD7-80A8-E63AC7B4B0F5}">
      <dgm:prSet phldrT="[Texto]" custT="1"/>
      <dgm:spPr/>
      <dgm:t>
        <a:bodyPr/>
        <a:lstStyle/>
        <a:p>
          <a:pPr algn="ctr"/>
          <a:r>
            <a:rPr lang="es-MX" sz="2400" b="1" u="none" dirty="0" smtClean="0"/>
            <a:t>FALTAS ADMINISTRATIVAS </a:t>
          </a:r>
          <a:r>
            <a:rPr lang="es-MX" sz="2400" b="1" i="1" u="none" dirty="0" smtClean="0"/>
            <a:t>GRAVES</a:t>
          </a:r>
          <a:r>
            <a:rPr lang="es-MX" sz="2400" b="1" u="none" dirty="0" smtClean="0"/>
            <a:t> </a:t>
          </a:r>
        </a:p>
        <a:p>
          <a:pPr algn="ctr"/>
          <a:r>
            <a:rPr lang="es-MX" sz="2400" b="1" u="none" dirty="0" smtClean="0"/>
            <a:t>(12 CONDUCTAS): </a:t>
          </a:r>
          <a:endParaRPr lang="es-MX" sz="2400" b="1" u="none" dirty="0"/>
        </a:p>
      </dgm:t>
    </dgm:pt>
    <dgm:pt modelId="{180333E4-5731-4D48-86C0-E7C06BB929A5}" type="parTrans" cxnId="{40F90775-C655-4019-B686-F21CDDE17580}">
      <dgm:prSet/>
      <dgm:spPr/>
      <dgm:t>
        <a:bodyPr/>
        <a:lstStyle/>
        <a:p>
          <a:endParaRPr lang="es-MX"/>
        </a:p>
      </dgm:t>
    </dgm:pt>
    <dgm:pt modelId="{67660E01-B0A9-4712-BF48-B61F801C28C1}" type="sibTrans" cxnId="{40F90775-C655-4019-B686-F21CDDE17580}">
      <dgm:prSet/>
      <dgm:spPr/>
      <dgm:t>
        <a:bodyPr/>
        <a:lstStyle/>
        <a:p>
          <a:endParaRPr lang="es-MX"/>
        </a:p>
      </dgm:t>
    </dgm:pt>
    <dgm:pt modelId="{85BE97DB-6781-4025-ABBE-225D322713A0}">
      <dgm:prSet phldrT="[Texto]" custT="1"/>
      <dgm:spPr/>
      <dgm:t>
        <a:bodyPr/>
        <a:lstStyle/>
        <a:p>
          <a:pPr algn="ctr"/>
          <a:r>
            <a:rPr lang="es-ES" sz="2400" b="1" u="none" dirty="0" smtClean="0"/>
            <a:t>COHECHO</a:t>
          </a:r>
          <a:endParaRPr lang="es-MX" sz="2400" b="1" u="none" dirty="0"/>
        </a:p>
      </dgm:t>
    </dgm:pt>
    <dgm:pt modelId="{DC89548C-99CC-45A2-B3A1-E2AF870AA737}" type="parTrans" cxnId="{13BC3950-89DB-42DE-9C0F-9FA794F6A6CA}">
      <dgm:prSet/>
      <dgm:spPr/>
      <dgm:t>
        <a:bodyPr/>
        <a:lstStyle/>
        <a:p>
          <a:endParaRPr lang="es-MX"/>
        </a:p>
      </dgm:t>
    </dgm:pt>
    <dgm:pt modelId="{75FFAC00-584A-4C51-8A8E-1341BACBA87B}" type="sibTrans" cxnId="{13BC3950-89DB-42DE-9C0F-9FA794F6A6CA}">
      <dgm:prSet/>
      <dgm:spPr/>
      <dgm:t>
        <a:bodyPr/>
        <a:lstStyle/>
        <a:p>
          <a:endParaRPr lang="es-MX"/>
        </a:p>
      </dgm:t>
    </dgm:pt>
    <dgm:pt modelId="{7166703E-807B-4FAB-8ACC-B2A83457B7B3}">
      <dgm:prSet custT="1"/>
      <dgm:spPr/>
      <dgm:t>
        <a:bodyPr/>
        <a:lstStyle/>
        <a:p>
          <a:pPr algn="ctr"/>
          <a:r>
            <a:rPr lang="es-ES" sz="2400" b="1" u="none" dirty="0" smtClean="0"/>
            <a:t>PECULADO</a:t>
          </a:r>
          <a:endParaRPr lang="es-MX" sz="2400" b="1" u="none" dirty="0"/>
        </a:p>
      </dgm:t>
    </dgm:pt>
    <dgm:pt modelId="{F8EF456B-90C8-4018-8768-2AE775D95BC3}" type="parTrans" cxnId="{F372AF93-C759-4ED7-A24C-9FE78E811472}">
      <dgm:prSet/>
      <dgm:spPr/>
      <dgm:t>
        <a:bodyPr/>
        <a:lstStyle/>
        <a:p>
          <a:endParaRPr lang="es-MX"/>
        </a:p>
      </dgm:t>
    </dgm:pt>
    <dgm:pt modelId="{6ABFB0CF-3B82-4846-8E22-99EC93B9A93E}" type="sibTrans" cxnId="{F372AF93-C759-4ED7-A24C-9FE78E811472}">
      <dgm:prSet/>
      <dgm:spPr/>
      <dgm:t>
        <a:bodyPr/>
        <a:lstStyle/>
        <a:p>
          <a:endParaRPr lang="es-MX"/>
        </a:p>
      </dgm:t>
    </dgm:pt>
    <dgm:pt modelId="{46E29F05-6A3E-4598-8969-5A3B73C097F7}">
      <dgm:prSet custT="1"/>
      <dgm:spPr/>
      <dgm:t>
        <a:bodyPr/>
        <a:lstStyle/>
        <a:p>
          <a:pPr algn="ctr"/>
          <a:r>
            <a:rPr lang="es-ES" sz="2400" b="1" u="none" dirty="0" smtClean="0"/>
            <a:t>DESVÍO DE RECURSOS PÚBLICOS</a:t>
          </a:r>
          <a:endParaRPr lang="es-MX" sz="2400" b="1" u="none" dirty="0"/>
        </a:p>
      </dgm:t>
    </dgm:pt>
    <dgm:pt modelId="{F7C4CCCC-A740-4F0F-9E09-3D9C66C26083}" type="parTrans" cxnId="{CA884B13-66FD-4228-8F1A-489EA9F1C0AE}">
      <dgm:prSet/>
      <dgm:spPr/>
      <dgm:t>
        <a:bodyPr/>
        <a:lstStyle/>
        <a:p>
          <a:endParaRPr lang="es-MX"/>
        </a:p>
      </dgm:t>
    </dgm:pt>
    <dgm:pt modelId="{5EA234B7-D12C-4679-8AE4-AEBE587E5C10}" type="sibTrans" cxnId="{CA884B13-66FD-4228-8F1A-489EA9F1C0AE}">
      <dgm:prSet/>
      <dgm:spPr/>
      <dgm:t>
        <a:bodyPr/>
        <a:lstStyle/>
        <a:p>
          <a:endParaRPr lang="es-MX"/>
        </a:p>
      </dgm:t>
    </dgm:pt>
    <dgm:pt modelId="{4BCEAF44-0DB0-42AE-8982-1F002CE5F00A}">
      <dgm:prSet custT="1"/>
      <dgm:spPr/>
      <dgm:t>
        <a:bodyPr/>
        <a:lstStyle/>
        <a:p>
          <a:pPr algn="ctr"/>
          <a:r>
            <a:rPr lang="es-ES" sz="2400" b="1" u="none" dirty="0" smtClean="0"/>
            <a:t>UTILIZACIÓN INDEBIDA DE INFORMACIÓN</a:t>
          </a:r>
          <a:endParaRPr lang="es-MX" sz="2400" b="1" u="none" dirty="0"/>
        </a:p>
      </dgm:t>
    </dgm:pt>
    <dgm:pt modelId="{16968798-C02B-436A-9EF5-5191FADF2CCF}" type="parTrans" cxnId="{64AAC3AF-A325-40EB-8686-AF3774ADF587}">
      <dgm:prSet/>
      <dgm:spPr/>
      <dgm:t>
        <a:bodyPr/>
        <a:lstStyle/>
        <a:p>
          <a:endParaRPr lang="es-MX"/>
        </a:p>
      </dgm:t>
    </dgm:pt>
    <dgm:pt modelId="{C4B80B70-F3A1-4BAE-8542-38BA6643ACFD}" type="sibTrans" cxnId="{64AAC3AF-A325-40EB-8686-AF3774ADF587}">
      <dgm:prSet/>
      <dgm:spPr/>
      <dgm:t>
        <a:bodyPr/>
        <a:lstStyle/>
        <a:p>
          <a:endParaRPr lang="es-MX"/>
        </a:p>
      </dgm:t>
    </dgm:pt>
    <dgm:pt modelId="{33B489D2-7019-4B8B-AF2D-77232F40651F}" type="pres">
      <dgm:prSet presAssocID="{F9AE7991-A70E-4307-9853-C128980A4A6E}" presName="Name0" presStyleCnt="0">
        <dgm:presLayoutVars>
          <dgm:chMax/>
          <dgm:chPref/>
          <dgm:dir/>
        </dgm:presLayoutVars>
      </dgm:prSet>
      <dgm:spPr/>
      <dgm:t>
        <a:bodyPr/>
        <a:lstStyle/>
        <a:p>
          <a:endParaRPr lang="es-MX"/>
        </a:p>
      </dgm:t>
    </dgm:pt>
    <dgm:pt modelId="{0FAE196B-231B-4F52-B81A-94C72D9D9FF8}" type="pres">
      <dgm:prSet presAssocID="{8E3887D2-62DE-4DD7-80A8-E63AC7B4B0F5}" presName="parenttextcomposite" presStyleCnt="0"/>
      <dgm:spPr/>
      <dgm:t>
        <a:bodyPr/>
        <a:lstStyle/>
        <a:p>
          <a:endParaRPr lang="es-MX"/>
        </a:p>
      </dgm:t>
    </dgm:pt>
    <dgm:pt modelId="{9A12742E-06C5-49EB-969B-BD1BEA4BDED3}" type="pres">
      <dgm:prSet presAssocID="{8E3887D2-62DE-4DD7-80A8-E63AC7B4B0F5}" presName="parenttext" presStyleLbl="revTx" presStyleIdx="0" presStyleCnt="5" custLinFactNeighborX="3711" custLinFactNeighborY="-26081">
        <dgm:presLayoutVars>
          <dgm:chMax/>
          <dgm:chPref val="2"/>
          <dgm:bulletEnabled val="1"/>
        </dgm:presLayoutVars>
      </dgm:prSet>
      <dgm:spPr/>
      <dgm:t>
        <a:bodyPr/>
        <a:lstStyle/>
        <a:p>
          <a:endParaRPr lang="es-MX"/>
        </a:p>
      </dgm:t>
    </dgm:pt>
    <dgm:pt modelId="{68AB6BFF-0D93-4379-B6D3-8DEB78B8C9B6}" type="pres">
      <dgm:prSet presAssocID="{8E3887D2-62DE-4DD7-80A8-E63AC7B4B0F5}" presName="parallelogramComposite" presStyleCnt="0"/>
      <dgm:spPr/>
      <dgm:t>
        <a:bodyPr/>
        <a:lstStyle/>
        <a:p>
          <a:endParaRPr lang="es-MX"/>
        </a:p>
      </dgm:t>
    </dgm:pt>
    <dgm:pt modelId="{A23CC140-DB39-4445-9D25-F3FF33D130B8}" type="pres">
      <dgm:prSet presAssocID="{8E3887D2-62DE-4DD7-80A8-E63AC7B4B0F5}" presName="parallelogram1" presStyleLbl="alignNode1" presStyleIdx="0" presStyleCnt="35"/>
      <dgm:spPr/>
      <dgm:t>
        <a:bodyPr/>
        <a:lstStyle/>
        <a:p>
          <a:endParaRPr lang="es-MX"/>
        </a:p>
      </dgm:t>
    </dgm:pt>
    <dgm:pt modelId="{75826C79-9ACE-4929-B0B3-F92B060FED28}" type="pres">
      <dgm:prSet presAssocID="{8E3887D2-62DE-4DD7-80A8-E63AC7B4B0F5}" presName="parallelogram2" presStyleLbl="alignNode1" presStyleIdx="1" presStyleCnt="35"/>
      <dgm:spPr/>
      <dgm:t>
        <a:bodyPr/>
        <a:lstStyle/>
        <a:p>
          <a:endParaRPr lang="es-MX"/>
        </a:p>
      </dgm:t>
    </dgm:pt>
    <dgm:pt modelId="{27718400-1640-4DD8-AFA3-7F9FA96F219F}" type="pres">
      <dgm:prSet presAssocID="{8E3887D2-62DE-4DD7-80A8-E63AC7B4B0F5}" presName="parallelogram3" presStyleLbl="alignNode1" presStyleIdx="2" presStyleCnt="35"/>
      <dgm:spPr/>
      <dgm:t>
        <a:bodyPr/>
        <a:lstStyle/>
        <a:p>
          <a:endParaRPr lang="es-MX"/>
        </a:p>
      </dgm:t>
    </dgm:pt>
    <dgm:pt modelId="{B2562B0D-6396-4545-A7BD-AFC4CA7CBB45}" type="pres">
      <dgm:prSet presAssocID="{8E3887D2-62DE-4DD7-80A8-E63AC7B4B0F5}" presName="parallelogram4" presStyleLbl="alignNode1" presStyleIdx="3" presStyleCnt="35"/>
      <dgm:spPr/>
      <dgm:t>
        <a:bodyPr/>
        <a:lstStyle/>
        <a:p>
          <a:endParaRPr lang="es-MX"/>
        </a:p>
      </dgm:t>
    </dgm:pt>
    <dgm:pt modelId="{A8537354-2B0A-4919-8171-116F8B6F9699}" type="pres">
      <dgm:prSet presAssocID="{8E3887D2-62DE-4DD7-80A8-E63AC7B4B0F5}" presName="parallelogram5" presStyleLbl="alignNode1" presStyleIdx="4" presStyleCnt="35"/>
      <dgm:spPr/>
      <dgm:t>
        <a:bodyPr/>
        <a:lstStyle/>
        <a:p>
          <a:endParaRPr lang="es-MX"/>
        </a:p>
      </dgm:t>
    </dgm:pt>
    <dgm:pt modelId="{3C9695EF-9C2B-4CE7-AD1A-F76C6F4BC7DB}" type="pres">
      <dgm:prSet presAssocID="{8E3887D2-62DE-4DD7-80A8-E63AC7B4B0F5}" presName="parallelogram6" presStyleLbl="alignNode1" presStyleIdx="5" presStyleCnt="35"/>
      <dgm:spPr/>
      <dgm:t>
        <a:bodyPr/>
        <a:lstStyle/>
        <a:p>
          <a:endParaRPr lang="es-MX"/>
        </a:p>
      </dgm:t>
    </dgm:pt>
    <dgm:pt modelId="{9F5D1493-6A59-4CFC-8BB1-213B03D68283}" type="pres">
      <dgm:prSet presAssocID="{8E3887D2-62DE-4DD7-80A8-E63AC7B4B0F5}" presName="parallelogram7" presStyleLbl="alignNode1" presStyleIdx="6" presStyleCnt="35"/>
      <dgm:spPr/>
      <dgm:t>
        <a:bodyPr/>
        <a:lstStyle/>
        <a:p>
          <a:endParaRPr lang="es-MX"/>
        </a:p>
      </dgm:t>
    </dgm:pt>
    <dgm:pt modelId="{6C79C16A-F012-444A-A93A-9DFFFA79539F}" type="pres">
      <dgm:prSet presAssocID="{67660E01-B0A9-4712-BF48-B61F801C28C1}" presName="sibTrans" presStyleCnt="0"/>
      <dgm:spPr/>
      <dgm:t>
        <a:bodyPr/>
        <a:lstStyle/>
        <a:p>
          <a:endParaRPr lang="es-MX"/>
        </a:p>
      </dgm:t>
    </dgm:pt>
    <dgm:pt modelId="{9D298646-E158-4D92-BB56-BDB0940C3800}" type="pres">
      <dgm:prSet presAssocID="{85BE97DB-6781-4025-ABBE-225D322713A0}" presName="parenttextcomposite" presStyleCnt="0"/>
      <dgm:spPr/>
      <dgm:t>
        <a:bodyPr/>
        <a:lstStyle/>
        <a:p>
          <a:endParaRPr lang="es-MX"/>
        </a:p>
      </dgm:t>
    </dgm:pt>
    <dgm:pt modelId="{97B17A7D-4DAC-4B4B-98FC-3E980C86A13D}" type="pres">
      <dgm:prSet presAssocID="{85BE97DB-6781-4025-ABBE-225D322713A0}" presName="parenttext" presStyleLbl="revTx" presStyleIdx="1" presStyleCnt="5" custScaleX="86813" custScaleY="75712" custLinFactNeighborX="-261" custLinFactNeighborY="-20077">
        <dgm:presLayoutVars>
          <dgm:chMax/>
          <dgm:chPref val="2"/>
          <dgm:bulletEnabled val="1"/>
        </dgm:presLayoutVars>
      </dgm:prSet>
      <dgm:spPr/>
      <dgm:t>
        <a:bodyPr/>
        <a:lstStyle/>
        <a:p>
          <a:endParaRPr lang="es-MX"/>
        </a:p>
      </dgm:t>
    </dgm:pt>
    <dgm:pt modelId="{2FDE921B-C5FB-42A7-8716-743EBD9711EA}" type="pres">
      <dgm:prSet presAssocID="{85BE97DB-6781-4025-ABBE-225D322713A0}" presName="parallelogramComposite" presStyleCnt="0"/>
      <dgm:spPr/>
      <dgm:t>
        <a:bodyPr/>
        <a:lstStyle/>
        <a:p>
          <a:endParaRPr lang="es-MX"/>
        </a:p>
      </dgm:t>
    </dgm:pt>
    <dgm:pt modelId="{09A3D2B0-238A-4A52-8E75-79DC179D8E42}" type="pres">
      <dgm:prSet presAssocID="{85BE97DB-6781-4025-ABBE-225D322713A0}" presName="parallelogram1" presStyleLbl="alignNode1" presStyleIdx="7" presStyleCnt="35"/>
      <dgm:spPr/>
      <dgm:t>
        <a:bodyPr/>
        <a:lstStyle/>
        <a:p>
          <a:endParaRPr lang="es-MX"/>
        </a:p>
      </dgm:t>
    </dgm:pt>
    <dgm:pt modelId="{E76418BC-9FC8-4731-B9E6-393002D5ACAC}" type="pres">
      <dgm:prSet presAssocID="{85BE97DB-6781-4025-ABBE-225D322713A0}" presName="parallelogram2" presStyleLbl="alignNode1" presStyleIdx="8" presStyleCnt="35"/>
      <dgm:spPr/>
      <dgm:t>
        <a:bodyPr/>
        <a:lstStyle/>
        <a:p>
          <a:endParaRPr lang="es-MX"/>
        </a:p>
      </dgm:t>
    </dgm:pt>
    <dgm:pt modelId="{001DD10E-FF34-44D1-9E15-3329827C693C}" type="pres">
      <dgm:prSet presAssocID="{85BE97DB-6781-4025-ABBE-225D322713A0}" presName="parallelogram3" presStyleLbl="alignNode1" presStyleIdx="9" presStyleCnt="35"/>
      <dgm:spPr/>
      <dgm:t>
        <a:bodyPr/>
        <a:lstStyle/>
        <a:p>
          <a:endParaRPr lang="es-MX"/>
        </a:p>
      </dgm:t>
    </dgm:pt>
    <dgm:pt modelId="{D11A59F4-8BB3-49B4-95FC-7159697AC8FE}" type="pres">
      <dgm:prSet presAssocID="{85BE97DB-6781-4025-ABBE-225D322713A0}" presName="parallelogram4" presStyleLbl="alignNode1" presStyleIdx="10" presStyleCnt="35"/>
      <dgm:spPr/>
      <dgm:t>
        <a:bodyPr/>
        <a:lstStyle/>
        <a:p>
          <a:endParaRPr lang="es-MX"/>
        </a:p>
      </dgm:t>
    </dgm:pt>
    <dgm:pt modelId="{4F19D6DD-0781-41A7-A682-26A19445FADE}" type="pres">
      <dgm:prSet presAssocID="{85BE97DB-6781-4025-ABBE-225D322713A0}" presName="parallelogram5" presStyleLbl="alignNode1" presStyleIdx="11" presStyleCnt="35"/>
      <dgm:spPr/>
      <dgm:t>
        <a:bodyPr/>
        <a:lstStyle/>
        <a:p>
          <a:endParaRPr lang="es-MX"/>
        </a:p>
      </dgm:t>
    </dgm:pt>
    <dgm:pt modelId="{B58A88DA-B063-4A0D-902D-8F9B3F6A731A}" type="pres">
      <dgm:prSet presAssocID="{85BE97DB-6781-4025-ABBE-225D322713A0}" presName="parallelogram6" presStyleLbl="alignNode1" presStyleIdx="12" presStyleCnt="35"/>
      <dgm:spPr/>
      <dgm:t>
        <a:bodyPr/>
        <a:lstStyle/>
        <a:p>
          <a:endParaRPr lang="es-MX"/>
        </a:p>
      </dgm:t>
    </dgm:pt>
    <dgm:pt modelId="{AB088A40-C27E-454F-B9C8-22A7C2C4FB6C}" type="pres">
      <dgm:prSet presAssocID="{85BE97DB-6781-4025-ABBE-225D322713A0}" presName="parallelogram7" presStyleLbl="alignNode1" presStyleIdx="13" presStyleCnt="35"/>
      <dgm:spPr/>
      <dgm:t>
        <a:bodyPr/>
        <a:lstStyle/>
        <a:p>
          <a:endParaRPr lang="es-MX"/>
        </a:p>
      </dgm:t>
    </dgm:pt>
    <dgm:pt modelId="{2CB12962-E123-41F8-B6C6-2ED4C9228BA6}" type="pres">
      <dgm:prSet presAssocID="{75FFAC00-584A-4C51-8A8E-1341BACBA87B}" presName="sibTrans" presStyleCnt="0"/>
      <dgm:spPr/>
      <dgm:t>
        <a:bodyPr/>
        <a:lstStyle/>
        <a:p>
          <a:endParaRPr lang="es-MX"/>
        </a:p>
      </dgm:t>
    </dgm:pt>
    <dgm:pt modelId="{21E007DA-4C1B-488D-B621-AB9503AB45D8}" type="pres">
      <dgm:prSet presAssocID="{7166703E-807B-4FAB-8ACC-B2A83457B7B3}" presName="parenttextcomposite" presStyleCnt="0"/>
      <dgm:spPr/>
      <dgm:t>
        <a:bodyPr/>
        <a:lstStyle/>
        <a:p>
          <a:endParaRPr lang="es-MX"/>
        </a:p>
      </dgm:t>
    </dgm:pt>
    <dgm:pt modelId="{50E7F757-C407-40EF-80A8-556EA2682387}" type="pres">
      <dgm:prSet presAssocID="{7166703E-807B-4FAB-8ACC-B2A83457B7B3}" presName="parenttext" presStyleLbl="revTx" presStyleIdx="2" presStyleCnt="5" custScaleX="96401" custScaleY="68686" custLinFactNeighborX="-261" custLinFactNeighborY="-15015">
        <dgm:presLayoutVars>
          <dgm:chMax/>
          <dgm:chPref val="2"/>
          <dgm:bulletEnabled val="1"/>
        </dgm:presLayoutVars>
      </dgm:prSet>
      <dgm:spPr/>
      <dgm:t>
        <a:bodyPr/>
        <a:lstStyle/>
        <a:p>
          <a:endParaRPr lang="es-MX"/>
        </a:p>
      </dgm:t>
    </dgm:pt>
    <dgm:pt modelId="{1C7967AF-A2FC-4F09-B6EC-F1C98E34E1D9}" type="pres">
      <dgm:prSet presAssocID="{7166703E-807B-4FAB-8ACC-B2A83457B7B3}" presName="parallelogramComposite" presStyleCnt="0"/>
      <dgm:spPr/>
      <dgm:t>
        <a:bodyPr/>
        <a:lstStyle/>
        <a:p>
          <a:endParaRPr lang="es-MX"/>
        </a:p>
      </dgm:t>
    </dgm:pt>
    <dgm:pt modelId="{C95D3CA4-5437-4072-9FF3-6F2097C0EBAF}" type="pres">
      <dgm:prSet presAssocID="{7166703E-807B-4FAB-8ACC-B2A83457B7B3}" presName="parallelogram1" presStyleLbl="alignNode1" presStyleIdx="14" presStyleCnt="35"/>
      <dgm:spPr/>
      <dgm:t>
        <a:bodyPr/>
        <a:lstStyle/>
        <a:p>
          <a:endParaRPr lang="es-MX"/>
        </a:p>
      </dgm:t>
    </dgm:pt>
    <dgm:pt modelId="{B636A164-091B-4523-83B7-AB0BC939BF27}" type="pres">
      <dgm:prSet presAssocID="{7166703E-807B-4FAB-8ACC-B2A83457B7B3}" presName="parallelogram2" presStyleLbl="alignNode1" presStyleIdx="15" presStyleCnt="35"/>
      <dgm:spPr/>
      <dgm:t>
        <a:bodyPr/>
        <a:lstStyle/>
        <a:p>
          <a:endParaRPr lang="es-MX"/>
        </a:p>
      </dgm:t>
    </dgm:pt>
    <dgm:pt modelId="{08772FBD-6C5F-47EE-BEC9-DB7166A582C9}" type="pres">
      <dgm:prSet presAssocID="{7166703E-807B-4FAB-8ACC-B2A83457B7B3}" presName="parallelogram3" presStyleLbl="alignNode1" presStyleIdx="16" presStyleCnt="35"/>
      <dgm:spPr/>
      <dgm:t>
        <a:bodyPr/>
        <a:lstStyle/>
        <a:p>
          <a:endParaRPr lang="es-MX"/>
        </a:p>
      </dgm:t>
    </dgm:pt>
    <dgm:pt modelId="{A2302D09-5946-4B3B-AB1F-A3E5E2696EDA}" type="pres">
      <dgm:prSet presAssocID="{7166703E-807B-4FAB-8ACC-B2A83457B7B3}" presName="parallelogram4" presStyleLbl="alignNode1" presStyleIdx="17" presStyleCnt="35"/>
      <dgm:spPr/>
      <dgm:t>
        <a:bodyPr/>
        <a:lstStyle/>
        <a:p>
          <a:endParaRPr lang="es-MX"/>
        </a:p>
      </dgm:t>
    </dgm:pt>
    <dgm:pt modelId="{121C74A8-4F91-494F-9E3D-34FF23106635}" type="pres">
      <dgm:prSet presAssocID="{7166703E-807B-4FAB-8ACC-B2A83457B7B3}" presName="parallelogram5" presStyleLbl="alignNode1" presStyleIdx="18" presStyleCnt="35"/>
      <dgm:spPr/>
      <dgm:t>
        <a:bodyPr/>
        <a:lstStyle/>
        <a:p>
          <a:endParaRPr lang="es-MX"/>
        </a:p>
      </dgm:t>
    </dgm:pt>
    <dgm:pt modelId="{979D8BBB-BD10-4E00-83D0-CB948EFF857C}" type="pres">
      <dgm:prSet presAssocID="{7166703E-807B-4FAB-8ACC-B2A83457B7B3}" presName="parallelogram6" presStyleLbl="alignNode1" presStyleIdx="19" presStyleCnt="35"/>
      <dgm:spPr/>
      <dgm:t>
        <a:bodyPr/>
        <a:lstStyle/>
        <a:p>
          <a:endParaRPr lang="es-MX"/>
        </a:p>
      </dgm:t>
    </dgm:pt>
    <dgm:pt modelId="{34044902-EEF4-4BFD-A816-72365D3AE86B}" type="pres">
      <dgm:prSet presAssocID="{7166703E-807B-4FAB-8ACC-B2A83457B7B3}" presName="parallelogram7" presStyleLbl="alignNode1" presStyleIdx="20" presStyleCnt="35"/>
      <dgm:spPr/>
      <dgm:t>
        <a:bodyPr/>
        <a:lstStyle/>
        <a:p>
          <a:endParaRPr lang="es-MX"/>
        </a:p>
      </dgm:t>
    </dgm:pt>
    <dgm:pt modelId="{99B0C59D-0A9E-4258-AC40-17283AEBFE01}" type="pres">
      <dgm:prSet presAssocID="{6ABFB0CF-3B82-4846-8E22-99EC93B9A93E}" presName="sibTrans" presStyleCnt="0"/>
      <dgm:spPr/>
    </dgm:pt>
    <dgm:pt modelId="{E52F9C3B-3F22-47BD-A701-BAEC2A4DC8D0}" type="pres">
      <dgm:prSet presAssocID="{46E29F05-6A3E-4598-8969-5A3B73C097F7}" presName="parenttextcomposite" presStyleCnt="0"/>
      <dgm:spPr/>
    </dgm:pt>
    <dgm:pt modelId="{E61A86D2-AE51-4ED0-A4E4-B002DC6CFC0D}" type="pres">
      <dgm:prSet presAssocID="{46E29F05-6A3E-4598-8969-5A3B73C097F7}" presName="parenttext" presStyleLbl="revTx" presStyleIdx="3" presStyleCnt="5">
        <dgm:presLayoutVars>
          <dgm:chMax/>
          <dgm:chPref val="2"/>
          <dgm:bulletEnabled val="1"/>
        </dgm:presLayoutVars>
      </dgm:prSet>
      <dgm:spPr/>
      <dgm:t>
        <a:bodyPr/>
        <a:lstStyle/>
        <a:p>
          <a:endParaRPr lang="es-MX"/>
        </a:p>
      </dgm:t>
    </dgm:pt>
    <dgm:pt modelId="{F357EDDC-AF26-4B4C-910A-C2A3EC4692A2}" type="pres">
      <dgm:prSet presAssocID="{46E29F05-6A3E-4598-8969-5A3B73C097F7}" presName="parallelogramComposite" presStyleCnt="0"/>
      <dgm:spPr/>
    </dgm:pt>
    <dgm:pt modelId="{3D78DB3A-B39F-4081-82DD-219AC8176B77}" type="pres">
      <dgm:prSet presAssocID="{46E29F05-6A3E-4598-8969-5A3B73C097F7}" presName="parallelogram1" presStyleLbl="alignNode1" presStyleIdx="21" presStyleCnt="35"/>
      <dgm:spPr/>
    </dgm:pt>
    <dgm:pt modelId="{01F5723F-BB63-4F4D-827B-CD46D4B1F3DC}" type="pres">
      <dgm:prSet presAssocID="{46E29F05-6A3E-4598-8969-5A3B73C097F7}" presName="parallelogram2" presStyleLbl="alignNode1" presStyleIdx="22" presStyleCnt="35"/>
      <dgm:spPr/>
    </dgm:pt>
    <dgm:pt modelId="{623C3A8F-1263-4876-BBAC-B03977B2F3FF}" type="pres">
      <dgm:prSet presAssocID="{46E29F05-6A3E-4598-8969-5A3B73C097F7}" presName="parallelogram3" presStyleLbl="alignNode1" presStyleIdx="23" presStyleCnt="35"/>
      <dgm:spPr/>
    </dgm:pt>
    <dgm:pt modelId="{96515177-A205-4418-B54B-2AF07D41384A}" type="pres">
      <dgm:prSet presAssocID="{46E29F05-6A3E-4598-8969-5A3B73C097F7}" presName="parallelogram4" presStyleLbl="alignNode1" presStyleIdx="24" presStyleCnt="35"/>
      <dgm:spPr/>
    </dgm:pt>
    <dgm:pt modelId="{57206B10-5A3C-447D-BDBB-9003732D5ABB}" type="pres">
      <dgm:prSet presAssocID="{46E29F05-6A3E-4598-8969-5A3B73C097F7}" presName="parallelogram5" presStyleLbl="alignNode1" presStyleIdx="25" presStyleCnt="35"/>
      <dgm:spPr/>
    </dgm:pt>
    <dgm:pt modelId="{5FB9210A-1B19-4273-9812-74F0010EFC91}" type="pres">
      <dgm:prSet presAssocID="{46E29F05-6A3E-4598-8969-5A3B73C097F7}" presName="parallelogram6" presStyleLbl="alignNode1" presStyleIdx="26" presStyleCnt="35"/>
      <dgm:spPr/>
    </dgm:pt>
    <dgm:pt modelId="{24569D2F-0B3C-454E-85CE-697EA7B57567}" type="pres">
      <dgm:prSet presAssocID="{46E29F05-6A3E-4598-8969-5A3B73C097F7}" presName="parallelogram7" presStyleLbl="alignNode1" presStyleIdx="27" presStyleCnt="35"/>
      <dgm:spPr/>
    </dgm:pt>
    <dgm:pt modelId="{B2B58430-9F2C-4387-9CF7-45EC05CEBEBC}" type="pres">
      <dgm:prSet presAssocID="{5EA234B7-D12C-4679-8AE4-AEBE587E5C10}" presName="sibTrans" presStyleCnt="0"/>
      <dgm:spPr/>
    </dgm:pt>
    <dgm:pt modelId="{3F5AED4B-240A-4770-9C16-2242F1ADA78C}" type="pres">
      <dgm:prSet presAssocID="{4BCEAF44-0DB0-42AE-8982-1F002CE5F00A}" presName="parenttextcomposite" presStyleCnt="0"/>
      <dgm:spPr/>
    </dgm:pt>
    <dgm:pt modelId="{04EAC128-4681-440E-9664-77A8E2CFC506}" type="pres">
      <dgm:prSet presAssocID="{4BCEAF44-0DB0-42AE-8982-1F002CE5F00A}" presName="parenttext" presStyleLbl="revTx" presStyleIdx="4" presStyleCnt="5">
        <dgm:presLayoutVars>
          <dgm:chMax/>
          <dgm:chPref val="2"/>
          <dgm:bulletEnabled val="1"/>
        </dgm:presLayoutVars>
      </dgm:prSet>
      <dgm:spPr/>
      <dgm:t>
        <a:bodyPr/>
        <a:lstStyle/>
        <a:p>
          <a:endParaRPr lang="es-MX"/>
        </a:p>
      </dgm:t>
    </dgm:pt>
    <dgm:pt modelId="{28BDFFC4-03A1-4F61-AD2F-BEAC753DB44E}" type="pres">
      <dgm:prSet presAssocID="{4BCEAF44-0DB0-42AE-8982-1F002CE5F00A}" presName="parallelogramComposite" presStyleCnt="0"/>
      <dgm:spPr/>
    </dgm:pt>
    <dgm:pt modelId="{9B064C57-5306-4D7B-B282-9241941869DD}" type="pres">
      <dgm:prSet presAssocID="{4BCEAF44-0DB0-42AE-8982-1F002CE5F00A}" presName="parallelogram1" presStyleLbl="alignNode1" presStyleIdx="28" presStyleCnt="35"/>
      <dgm:spPr/>
    </dgm:pt>
    <dgm:pt modelId="{1CAABDDC-7662-4FB7-8DA0-0326B7F104D0}" type="pres">
      <dgm:prSet presAssocID="{4BCEAF44-0DB0-42AE-8982-1F002CE5F00A}" presName="parallelogram2" presStyleLbl="alignNode1" presStyleIdx="29" presStyleCnt="35"/>
      <dgm:spPr/>
    </dgm:pt>
    <dgm:pt modelId="{90B9ADD1-418E-41DD-A5B8-4B7A712A9537}" type="pres">
      <dgm:prSet presAssocID="{4BCEAF44-0DB0-42AE-8982-1F002CE5F00A}" presName="parallelogram3" presStyleLbl="alignNode1" presStyleIdx="30" presStyleCnt="35"/>
      <dgm:spPr/>
    </dgm:pt>
    <dgm:pt modelId="{65DBC5AB-A4EB-4DC9-8894-D7657EFC4757}" type="pres">
      <dgm:prSet presAssocID="{4BCEAF44-0DB0-42AE-8982-1F002CE5F00A}" presName="parallelogram4" presStyleLbl="alignNode1" presStyleIdx="31" presStyleCnt="35"/>
      <dgm:spPr/>
    </dgm:pt>
    <dgm:pt modelId="{55E0E411-6228-4215-9B08-5BC2C3DEED2D}" type="pres">
      <dgm:prSet presAssocID="{4BCEAF44-0DB0-42AE-8982-1F002CE5F00A}" presName="parallelogram5" presStyleLbl="alignNode1" presStyleIdx="32" presStyleCnt="35"/>
      <dgm:spPr/>
    </dgm:pt>
    <dgm:pt modelId="{5FB0306D-B77A-4F09-8BDD-B8EF703685AF}" type="pres">
      <dgm:prSet presAssocID="{4BCEAF44-0DB0-42AE-8982-1F002CE5F00A}" presName="parallelogram6" presStyleLbl="alignNode1" presStyleIdx="33" presStyleCnt="35"/>
      <dgm:spPr/>
    </dgm:pt>
    <dgm:pt modelId="{53B5212A-C93E-42FE-943B-4B70915AD8CF}" type="pres">
      <dgm:prSet presAssocID="{4BCEAF44-0DB0-42AE-8982-1F002CE5F00A}" presName="parallelogram7" presStyleLbl="alignNode1" presStyleIdx="34" presStyleCnt="35"/>
      <dgm:spPr/>
    </dgm:pt>
  </dgm:ptLst>
  <dgm:cxnLst>
    <dgm:cxn modelId="{E666840C-4FBB-4B27-A246-61497B3FFA6B}" type="presOf" srcId="{F9AE7991-A70E-4307-9853-C128980A4A6E}" destId="{33B489D2-7019-4B8B-AF2D-77232F40651F}" srcOrd="0" destOrd="0" presId="urn:microsoft.com/office/officeart/2008/layout/VerticalAccentList"/>
    <dgm:cxn modelId="{D4B74F05-3DED-4371-94C7-E71FA7C87623}" type="presOf" srcId="{46E29F05-6A3E-4598-8969-5A3B73C097F7}" destId="{E61A86D2-AE51-4ED0-A4E4-B002DC6CFC0D}" srcOrd="0" destOrd="0" presId="urn:microsoft.com/office/officeart/2008/layout/VerticalAccentList"/>
    <dgm:cxn modelId="{40F90775-C655-4019-B686-F21CDDE17580}" srcId="{F9AE7991-A70E-4307-9853-C128980A4A6E}" destId="{8E3887D2-62DE-4DD7-80A8-E63AC7B4B0F5}" srcOrd="0" destOrd="0" parTransId="{180333E4-5731-4D48-86C0-E7C06BB929A5}" sibTransId="{67660E01-B0A9-4712-BF48-B61F801C28C1}"/>
    <dgm:cxn modelId="{13BC3950-89DB-42DE-9C0F-9FA794F6A6CA}" srcId="{F9AE7991-A70E-4307-9853-C128980A4A6E}" destId="{85BE97DB-6781-4025-ABBE-225D322713A0}" srcOrd="1" destOrd="0" parTransId="{DC89548C-99CC-45A2-B3A1-E2AF870AA737}" sibTransId="{75FFAC00-584A-4C51-8A8E-1341BACBA87B}"/>
    <dgm:cxn modelId="{EC4AFAE9-6FEE-483D-90B5-1CF1DEC4706A}" type="presOf" srcId="{7166703E-807B-4FAB-8ACC-B2A83457B7B3}" destId="{50E7F757-C407-40EF-80A8-556EA2682387}" srcOrd="0" destOrd="0" presId="urn:microsoft.com/office/officeart/2008/layout/VerticalAccentList"/>
    <dgm:cxn modelId="{F372AF93-C759-4ED7-A24C-9FE78E811472}" srcId="{F9AE7991-A70E-4307-9853-C128980A4A6E}" destId="{7166703E-807B-4FAB-8ACC-B2A83457B7B3}" srcOrd="2" destOrd="0" parTransId="{F8EF456B-90C8-4018-8768-2AE775D95BC3}" sibTransId="{6ABFB0CF-3B82-4846-8E22-99EC93B9A93E}"/>
    <dgm:cxn modelId="{ABE81AE7-58C1-4048-B7BC-BF608D7FCD78}" type="presOf" srcId="{4BCEAF44-0DB0-42AE-8982-1F002CE5F00A}" destId="{04EAC128-4681-440E-9664-77A8E2CFC506}" srcOrd="0" destOrd="0" presId="urn:microsoft.com/office/officeart/2008/layout/VerticalAccentList"/>
    <dgm:cxn modelId="{CA884B13-66FD-4228-8F1A-489EA9F1C0AE}" srcId="{F9AE7991-A70E-4307-9853-C128980A4A6E}" destId="{46E29F05-6A3E-4598-8969-5A3B73C097F7}" srcOrd="3" destOrd="0" parTransId="{F7C4CCCC-A740-4F0F-9E09-3D9C66C26083}" sibTransId="{5EA234B7-D12C-4679-8AE4-AEBE587E5C10}"/>
    <dgm:cxn modelId="{729C5C03-AC34-4FD1-80B1-9FD394BD161B}" type="presOf" srcId="{85BE97DB-6781-4025-ABBE-225D322713A0}" destId="{97B17A7D-4DAC-4B4B-98FC-3E980C86A13D}" srcOrd="0" destOrd="0" presId="urn:microsoft.com/office/officeart/2008/layout/VerticalAccentList"/>
    <dgm:cxn modelId="{08381BBE-AB57-4C1E-9385-0E45A91DCBB4}" type="presOf" srcId="{8E3887D2-62DE-4DD7-80A8-E63AC7B4B0F5}" destId="{9A12742E-06C5-49EB-969B-BD1BEA4BDED3}" srcOrd="0" destOrd="0" presId="urn:microsoft.com/office/officeart/2008/layout/VerticalAccentList"/>
    <dgm:cxn modelId="{64AAC3AF-A325-40EB-8686-AF3774ADF587}" srcId="{F9AE7991-A70E-4307-9853-C128980A4A6E}" destId="{4BCEAF44-0DB0-42AE-8982-1F002CE5F00A}" srcOrd="4" destOrd="0" parTransId="{16968798-C02B-436A-9EF5-5191FADF2CCF}" sibTransId="{C4B80B70-F3A1-4BAE-8542-38BA6643ACFD}"/>
    <dgm:cxn modelId="{6458B1A8-0879-47CD-8488-46E169DFEAE7}" type="presParOf" srcId="{33B489D2-7019-4B8B-AF2D-77232F40651F}" destId="{0FAE196B-231B-4F52-B81A-94C72D9D9FF8}" srcOrd="0" destOrd="0" presId="urn:microsoft.com/office/officeart/2008/layout/VerticalAccentList"/>
    <dgm:cxn modelId="{08A5480C-A79E-4E4A-9CFF-D9F93BBE10E4}" type="presParOf" srcId="{0FAE196B-231B-4F52-B81A-94C72D9D9FF8}" destId="{9A12742E-06C5-49EB-969B-BD1BEA4BDED3}" srcOrd="0" destOrd="0" presId="urn:microsoft.com/office/officeart/2008/layout/VerticalAccentList"/>
    <dgm:cxn modelId="{692439A3-ABC4-4087-9344-D75AE5E9E74B}" type="presParOf" srcId="{33B489D2-7019-4B8B-AF2D-77232F40651F}" destId="{68AB6BFF-0D93-4379-B6D3-8DEB78B8C9B6}" srcOrd="1" destOrd="0" presId="urn:microsoft.com/office/officeart/2008/layout/VerticalAccentList"/>
    <dgm:cxn modelId="{AA3B57DE-DCD7-4CB8-BCC3-E124890EAF1C}" type="presParOf" srcId="{68AB6BFF-0D93-4379-B6D3-8DEB78B8C9B6}" destId="{A23CC140-DB39-4445-9D25-F3FF33D130B8}" srcOrd="0" destOrd="0" presId="urn:microsoft.com/office/officeart/2008/layout/VerticalAccentList"/>
    <dgm:cxn modelId="{4D13485A-7B53-4C5D-B3C6-8512E6FFFB2F}" type="presParOf" srcId="{68AB6BFF-0D93-4379-B6D3-8DEB78B8C9B6}" destId="{75826C79-9ACE-4929-B0B3-F92B060FED28}" srcOrd="1" destOrd="0" presId="urn:microsoft.com/office/officeart/2008/layout/VerticalAccentList"/>
    <dgm:cxn modelId="{A0A59E3D-5F3B-4D8F-AAAF-6917E57F7E9C}" type="presParOf" srcId="{68AB6BFF-0D93-4379-B6D3-8DEB78B8C9B6}" destId="{27718400-1640-4DD8-AFA3-7F9FA96F219F}" srcOrd="2" destOrd="0" presId="urn:microsoft.com/office/officeart/2008/layout/VerticalAccentList"/>
    <dgm:cxn modelId="{290017AF-A865-430F-8CD2-28BEE1A771FE}" type="presParOf" srcId="{68AB6BFF-0D93-4379-B6D3-8DEB78B8C9B6}" destId="{B2562B0D-6396-4545-A7BD-AFC4CA7CBB45}" srcOrd="3" destOrd="0" presId="urn:microsoft.com/office/officeart/2008/layout/VerticalAccentList"/>
    <dgm:cxn modelId="{F0432AC4-4FC7-4719-B579-7CAC71A20F8C}" type="presParOf" srcId="{68AB6BFF-0D93-4379-B6D3-8DEB78B8C9B6}" destId="{A8537354-2B0A-4919-8171-116F8B6F9699}" srcOrd="4" destOrd="0" presId="urn:microsoft.com/office/officeart/2008/layout/VerticalAccentList"/>
    <dgm:cxn modelId="{80761173-DE9D-43A7-8002-73207DB3420C}" type="presParOf" srcId="{68AB6BFF-0D93-4379-B6D3-8DEB78B8C9B6}" destId="{3C9695EF-9C2B-4CE7-AD1A-F76C6F4BC7DB}" srcOrd="5" destOrd="0" presId="urn:microsoft.com/office/officeart/2008/layout/VerticalAccentList"/>
    <dgm:cxn modelId="{ACFA191C-34A2-4DB1-A21A-9F27D69B5D45}" type="presParOf" srcId="{68AB6BFF-0D93-4379-B6D3-8DEB78B8C9B6}" destId="{9F5D1493-6A59-4CFC-8BB1-213B03D68283}" srcOrd="6" destOrd="0" presId="urn:microsoft.com/office/officeart/2008/layout/VerticalAccentList"/>
    <dgm:cxn modelId="{D370CF75-25B4-45AB-B414-C9E2033814AD}" type="presParOf" srcId="{33B489D2-7019-4B8B-AF2D-77232F40651F}" destId="{6C79C16A-F012-444A-A93A-9DFFFA79539F}" srcOrd="2" destOrd="0" presId="urn:microsoft.com/office/officeart/2008/layout/VerticalAccentList"/>
    <dgm:cxn modelId="{B1EA6CD4-4560-4891-A8A7-6791C2F4ABF9}" type="presParOf" srcId="{33B489D2-7019-4B8B-AF2D-77232F40651F}" destId="{9D298646-E158-4D92-BB56-BDB0940C3800}" srcOrd="3" destOrd="0" presId="urn:microsoft.com/office/officeart/2008/layout/VerticalAccentList"/>
    <dgm:cxn modelId="{F14D6001-C2DA-45DF-A01C-34053EA0F206}" type="presParOf" srcId="{9D298646-E158-4D92-BB56-BDB0940C3800}" destId="{97B17A7D-4DAC-4B4B-98FC-3E980C86A13D}" srcOrd="0" destOrd="0" presId="urn:microsoft.com/office/officeart/2008/layout/VerticalAccentList"/>
    <dgm:cxn modelId="{D490B01A-0CFF-4785-89F4-0EDDEFBC00BA}" type="presParOf" srcId="{33B489D2-7019-4B8B-AF2D-77232F40651F}" destId="{2FDE921B-C5FB-42A7-8716-743EBD9711EA}" srcOrd="4" destOrd="0" presId="urn:microsoft.com/office/officeart/2008/layout/VerticalAccentList"/>
    <dgm:cxn modelId="{9A7CEEA3-0847-4B52-85D9-A749F3D1E7EB}" type="presParOf" srcId="{2FDE921B-C5FB-42A7-8716-743EBD9711EA}" destId="{09A3D2B0-238A-4A52-8E75-79DC179D8E42}" srcOrd="0" destOrd="0" presId="urn:microsoft.com/office/officeart/2008/layout/VerticalAccentList"/>
    <dgm:cxn modelId="{6D620B4E-A4A7-42A7-8FD9-594B28111342}" type="presParOf" srcId="{2FDE921B-C5FB-42A7-8716-743EBD9711EA}" destId="{E76418BC-9FC8-4731-B9E6-393002D5ACAC}" srcOrd="1" destOrd="0" presId="urn:microsoft.com/office/officeart/2008/layout/VerticalAccentList"/>
    <dgm:cxn modelId="{D6CB7422-1211-41A1-8F9E-8EFFC06D4671}" type="presParOf" srcId="{2FDE921B-C5FB-42A7-8716-743EBD9711EA}" destId="{001DD10E-FF34-44D1-9E15-3329827C693C}" srcOrd="2" destOrd="0" presId="urn:microsoft.com/office/officeart/2008/layout/VerticalAccentList"/>
    <dgm:cxn modelId="{3DC7F060-7579-4092-9833-125E12D01D9F}" type="presParOf" srcId="{2FDE921B-C5FB-42A7-8716-743EBD9711EA}" destId="{D11A59F4-8BB3-49B4-95FC-7159697AC8FE}" srcOrd="3" destOrd="0" presId="urn:microsoft.com/office/officeart/2008/layout/VerticalAccentList"/>
    <dgm:cxn modelId="{5B878888-4970-445E-B06E-B5D6561E2D27}" type="presParOf" srcId="{2FDE921B-C5FB-42A7-8716-743EBD9711EA}" destId="{4F19D6DD-0781-41A7-A682-26A19445FADE}" srcOrd="4" destOrd="0" presId="urn:microsoft.com/office/officeart/2008/layout/VerticalAccentList"/>
    <dgm:cxn modelId="{F2CF8A5C-416E-402F-AE25-3AAB0D2DA0E5}" type="presParOf" srcId="{2FDE921B-C5FB-42A7-8716-743EBD9711EA}" destId="{B58A88DA-B063-4A0D-902D-8F9B3F6A731A}" srcOrd="5" destOrd="0" presId="urn:microsoft.com/office/officeart/2008/layout/VerticalAccentList"/>
    <dgm:cxn modelId="{F4D4F092-DF5D-450C-BE27-335DA2E25262}" type="presParOf" srcId="{2FDE921B-C5FB-42A7-8716-743EBD9711EA}" destId="{AB088A40-C27E-454F-B9C8-22A7C2C4FB6C}" srcOrd="6" destOrd="0" presId="urn:microsoft.com/office/officeart/2008/layout/VerticalAccentList"/>
    <dgm:cxn modelId="{234E19E5-274C-4ACD-A25D-FCBB062416E0}" type="presParOf" srcId="{33B489D2-7019-4B8B-AF2D-77232F40651F}" destId="{2CB12962-E123-41F8-B6C6-2ED4C9228BA6}" srcOrd="5" destOrd="0" presId="urn:microsoft.com/office/officeart/2008/layout/VerticalAccentList"/>
    <dgm:cxn modelId="{B39B3D75-F69A-48D0-B3DE-03DE2C35DF4C}" type="presParOf" srcId="{33B489D2-7019-4B8B-AF2D-77232F40651F}" destId="{21E007DA-4C1B-488D-B621-AB9503AB45D8}" srcOrd="6" destOrd="0" presId="urn:microsoft.com/office/officeart/2008/layout/VerticalAccentList"/>
    <dgm:cxn modelId="{8BAD4FD1-E1E5-4074-A607-A2B5C63AA915}" type="presParOf" srcId="{21E007DA-4C1B-488D-B621-AB9503AB45D8}" destId="{50E7F757-C407-40EF-80A8-556EA2682387}" srcOrd="0" destOrd="0" presId="urn:microsoft.com/office/officeart/2008/layout/VerticalAccentList"/>
    <dgm:cxn modelId="{D00F463F-E10E-4599-B714-C36CB43C761E}" type="presParOf" srcId="{33B489D2-7019-4B8B-AF2D-77232F40651F}" destId="{1C7967AF-A2FC-4F09-B6EC-F1C98E34E1D9}" srcOrd="7" destOrd="0" presId="urn:microsoft.com/office/officeart/2008/layout/VerticalAccentList"/>
    <dgm:cxn modelId="{BE4EBE3A-0E10-45A4-A8FC-DFEF00ACA97E}" type="presParOf" srcId="{1C7967AF-A2FC-4F09-B6EC-F1C98E34E1D9}" destId="{C95D3CA4-5437-4072-9FF3-6F2097C0EBAF}" srcOrd="0" destOrd="0" presId="urn:microsoft.com/office/officeart/2008/layout/VerticalAccentList"/>
    <dgm:cxn modelId="{05FDCD0A-3A52-49FE-AB08-B7E9E07287F5}" type="presParOf" srcId="{1C7967AF-A2FC-4F09-B6EC-F1C98E34E1D9}" destId="{B636A164-091B-4523-83B7-AB0BC939BF27}" srcOrd="1" destOrd="0" presId="urn:microsoft.com/office/officeart/2008/layout/VerticalAccentList"/>
    <dgm:cxn modelId="{61EB639D-0DDA-447A-B20A-5E3573B093A2}" type="presParOf" srcId="{1C7967AF-A2FC-4F09-B6EC-F1C98E34E1D9}" destId="{08772FBD-6C5F-47EE-BEC9-DB7166A582C9}" srcOrd="2" destOrd="0" presId="urn:microsoft.com/office/officeart/2008/layout/VerticalAccentList"/>
    <dgm:cxn modelId="{03F17B21-D6B4-408D-9F8A-EF7ADC38486F}" type="presParOf" srcId="{1C7967AF-A2FC-4F09-B6EC-F1C98E34E1D9}" destId="{A2302D09-5946-4B3B-AB1F-A3E5E2696EDA}" srcOrd="3" destOrd="0" presId="urn:microsoft.com/office/officeart/2008/layout/VerticalAccentList"/>
    <dgm:cxn modelId="{26DD7146-9773-4B9A-97C6-0BF5BED771D5}" type="presParOf" srcId="{1C7967AF-A2FC-4F09-B6EC-F1C98E34E1D9}" destId="{121C74A8-4F91-494F-9E3D-34FF23106635}" srcOrd="4" destOrd="0" presId="urn:microsoft.com/office/officeart/2008/layout/VerticalAccentList"/>
    <dgm:cxn modelId="{D49C29A2-2EB4-419A-B1C2-9FF6A8ECCB7D}" type="presParOf" srcId="{1C7967AF-A2FC-4F09-B6EC-F1C98E34E1D9}" destId="{979D8BBB-BD10-4E00-83D0-CB948EFF857C}" srcOrd="5" destOrd="0" presId="urn:microsoft.com/office/officeart/2008/layout/VerticalAccentList"/>
    <dgm:cxn modelId="{DD419654-CE9D-421D-BF1F-5181C4615F14}" type="presParOf" srcId="{1C7967AF-A2FC-4F09-B6EC-F1C98E34E1D9}" destId="{34044902-EEF4-4BFD-A816-72365D3AE86B}" srcOrd="6" destOrd="0" presId="urn:microsoft.com/office/officeart/2008/layout/VerticalAccentList"/>
    <dgm:cxn modelId="{B443E1CD-21F8-4672-A593-5281878EBAFB}" type="presParOf" srcId="{33B489D2-7019-4B8B-AF2D-77232F40651F}" destId="{99B0C59D-0A9E-4258-AC40-17283AEBFE01}" srcOrd="8" destOrd="0" presId="urn:microsoft.com/office/officeart/2008/layout/VerticalAccentList"/>
    <dgm:cxn modelId="{70DA882C-6664-4077-8DFE-8C7EDA279E6C}" type="presParOf" srcId="{33B489D2-7019-4B8B-AF2D-77232F40651F}" destId="{E52F9C3B-3F22-47BD-A701-BAEC2A4DC8D0}" srcOrd="9" destOrd="0" presId="urn:microsoft.com/office/officeart/2008/layout/VerticalAccentList"/>
    <dgm:cxn modelId="{AADE0CAE-6509-4164-B229-3E52BE9D032B}" type="presParOf" srcId="{E52F9C3B-3F22-47BD-A701-BAEC2A4DC8D0}" destId="{E61A86D2-AE51-4ED0-A4E4-B002DC6CFC0D}" srcOrd="0" destOrd="0" presId="urn:microsoft.com/office/officeart/2008/layout/VerticalAccentList"/>
    <dgm:cxn modelId="{EEACD83B-5446-4B42-9817-3495EF613FDD}" type="presParOf" srcId="{33B489D2-7019-4B8B-AF2D-77232F40651F}" destId="{F357EDDC-AF26-4B4C-910A-C2A3EC4692A2}" srcOrd="10" destOrd="0" presId="urn:microsoft.com/office/officeart/2008/layout/VerticalAccentList"/>
    <dgm:cxn modelId="{599A7118-F82B-4F7B-B24C-7274E97FABCB}" type="presParOf" srcId="{F357EDDC-AF26-4B4C-910A-C2A3EC4692A2}" destId="{3D78DB3A-B39F-4081-82DD-219AC8176B77}" srcOrd="0" destOrd="0" presId="urn:microsoft.com/office/officeart/2008/layout/VerticalAccentList"/>
    <dgm:cxn modelId="{D0AC1AD3-5756-4CD6-8704-60A16DC16EE8}" type="presParOf" srcId="{F357EDDC-AF26-4B4C-910A-C2A3EC4692A2}" destId="{01F5723F-BB63-4F4D-827B-CD46D4B1F3DC}" srcOrd="1" destOrd="0" presId="urn:microsoft.com/office/officeart/2008/layout/VerticalAccentList"/>
    <dgm:cxn modelId="{264F9644-DEC9-45E2-81E4-D4CC68C2881C}" type="presParOf" srcId="{F357EDDC-AF26-4B4C-910A-C2A3EC4692A2}" destId="{623C3A8F-1263-4876-BBAC-B03977B2F3FF}" srcOrd="2" destOrd="0" presId="urn:microsoft.com/office/officeart/2008/layout/VerticalAccentList"/>
    <dgm:cxn modelId="{68C98F81-4587-49C8-9FEB-8C02BB9A8365}" type="presParOf" srcId="{F357EDDC-AF26-4B4C-910A-C2A3EC4692A2}" destId="{96515177-A205-4418-B54B-2AF07D41384A}" srcOrd="3" destOrd="0" presId="urn:microsoft.com/office/officeart/2008/layout/VerticalAccentList"/>
    <dgm:cxn modelId="{96A8FED8-06A1-41CE-9A38-A9C1498633B6}" type="presParOf" srcId="{F357EDDC-AF26-4B4C-910A-C2A3EC4692A2}" destId="{57206B10-5A3C-447D-BDBB-9003732D5ABB}" srcOrd="4" destOrd="0" presId="urn:microsoft.com/office/officeart/2008/layout/VerticalAccentList"/>
    <dgm:cxn modelId="{532E1735-167D-47AC-A685-35B4D9720099}" type="presParOf" srcId="{F357EDDC-AF26-4B4C-910A-C2A3EC4692A2}" destId="{5FB9210A-1B19-4273-9812-74F0010EFC91}" srcOrd="5" destOrd="0" presId="urn:microsoft.com/office/officeart/2008/layout/VerticalAccentList"/>
    <dgm:cxn modelId="{320B09B9-C541-48C5-A821-F6985434362F}" type="presParOf" srcId="{F357EDDC-AF26-4B4C-910A-C2A3EC4692A2}" destId="{24569D2F-0B3C-454E-85CE-697EA7B57567}" srcOrd="6" destOrd="0" presId="urn:microsoft.com/office/officeart/2008/layout/VerticalAccentList"/>
    <dgm:cxn modelId="{ECD63F35-2A57-4BD3-A4E2-4A076AC83936}" type="presParOf" srcId="{33B489D2-7019-4B8B-AF2D-77232F40651F}" destId="{B2B58430-9F2C-4387-9CF7-45EC05CEBEBC}" srcOrd="11" destOrd="0" presId="urn:microsoft.com/office/officeart/2008/layout/VerticalAccentList"/>
    <dgm:cxn modelId="{BBCF015D-F3E5-4B8F-94D4-8C7C61B4468B}" type="presParOf" srcId="{33B489D2-7019-4B8B-AF2D-77232F40651F}" destId="{3F5AED4B-240A-4770-9C16-2242F1ADA78C}" srcOrd="12" destOrd="0" presId="urn:microsoft.com/office/officeart/2008/layout/VerticalAccentList"/>
    <dgm:cxn modelId="{70B18356-DF42-426C-B50A-8739083EFF6F}" type="presParOf" srcId="{3F5AED4B-240A-4770-9C16-2242F1ADA78C}" destId="{04EAC128-4681-440E-9664-77A8E2CFC506}" srcOrd="0" destOrd="0" presId="urn:microsoft.com/office/officeart/2008/layout/VerticalAccentList"/>
    <dgm:cxn modelId="{2CBA34E2-8B29-4467-B317-BBE21AE5CA1E}" type="presParOf" srcId="{33B489D2-7019-4B8B-AF2D-77232F40651F}" destId="{28BDFFC4-03A1-4F61-AD2F-BEAC753DB44E}" srcOrd="13" destOrd="0" presId="urn:microsoft.com/office/officeart/2008/layout/VerticalAccentList"/>
    <dgm:cxn modelId="{95CA7543-1A7A-4F20-A4E3-1DA7ADC53F02}" type="presParOf" srcId="{28BDFFC4-03A1-4F61-AD2F-BEAC753DB44E}" destId="{9B064C57-5306-4D7B-B282-9241941869DD}" srcOrd="0" destOrd="0" presId="urn:microsoft.com/office/officeart/2008/layout/VerticalAccentList"/>
    <dgm:cxn modelId="{753B2E1F-BF6A-4C19-B02B-EC87048E23E6}" type="presParOf" srcId="{28BDFFC4-03A1-4F61-AD2F-BEAC753DB44E}" destId="{1CAABDDC-7662-4FB7-8DA0-0326B7F104D0}" srcOrd="1" destOrd="0" presId="urn:microsoft.com/office/officeart/2008/layout/VerticalAccentList"/>
    <dgm:cxn modelId="{2EABE176-2EE6-4F69-9ACB-DF3DDF7AB43A}" type="presParOf" srcId="{28BDFFC4-03A1-4F61-AD2F-BEAC753DB44E}" destId="{90B9ADD1-418E-41DD-A5B8-4B7A712A9537}" srcOrd="2" destOrd="0" presId="urn:microsoft.com/office/officeart/2008/layout/VerticalAccentList"/>
    <dgm:cxn modelId="{D21C2DAC-B56A-494E-AD42-58F9533EEBF9}" type="presParOf" srcId="{28BDFFC4-03A1-4F61-AD2F-BEAC753DB44E}" destId="{65DBC5AB-A4EB-4DC9-8894-D7657EFC4757}" srcOrd="3" destOrd="0" presId="urn:microsoft.com/office/officeart/2008/layout/VerticalAccentList"/>
    <dgm:cxn modelId="{547CB1CB-AB01-48D9-8C86-623EB78210DE}" type="presParOf" srcId="{28BDFFC4-03A1-4F61-AD2F-BEAC753DB44E}" destId="{55E0E411-6228-4215-9B08-5BC2C3DEED2D}" srcOrd="4" destOrd="0" presId="urn:microsoft.com/office/officeart/2008/layout/VerticalAccentList"/>
    <dgm:cxn modelId="{45483165-A617-4F21-9056-BC17D4D0F7E9}" type="presParOf" srcId="{28BDFFC4-03A1-4F61-AD2F-BEAC753DB44E}" destId="{5FB0306D-B77A-4F09-8BDD-B8EF703685AF}" srcOrd="5" destOrd="0" presId="urn:microsoft.com/office/officeart/2008/layout/VerticalAccentList"/>
    <dgm:cxn modelId="{C76B77F0-7631-49CC-8484-4BB799011F9F}" type="presParOf" srcId="{28BDFFC4-03A1-4F61-AD2F-BEAC753DB44E}" destId="{53B5212A-C93E-42FE-943B-4B70915AD8CF}"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CC31CDC8-42B2-44D6-B372-56DE13FBA76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9AE7991-A70E-4307-9853-C128980A4A6E}" type="doc">
      <dgm:prSet loTypeId="urn:microsoft.com/office/officeart/2008/layout/VerticalAccentList" loCatId="list" qsTypeId="urn:microsoft.com/office/officeart/2005/8/quickstyle/simple1" qsCatId="simple" csTypeId="urn:microsoft.com/office/officeart/2005/8/colors/accent1_4" csCatId="accent1" phldr="1"/>
      <dgm:spPr/>
      <dgm:t>
        <a:bodyPr/>
        <a:lstStyle/>
        <a:p>
          <a:endParaRPr lang="es-MX"/>
        </a:p>
      </dgm:t>
    </dgm:pt>
    <dgm:pt modelId="{8E3887D2-62DE-4DD7-80A8-E63AC7B4B0F5}">
      <dgm:prSet phldrT="[Texto]" custT="1"/>
      <dgm:spPr/>
      <dgm:t>
        <a:bodyPr/>
        <a:lstStyle/>
        <a:p>
          <a:pPr algn="ctr"/>
          <a:r>
            <a:rPr lang="es-MX" sz="2400" b="1" u="none" dirty="0" smtClean="0"/>
            <a:t>FALTAS ADMINISTRATIVAS </a:t>
          </a:r>
          <a:r>
            <a:rPr lang="es-MX" sz="2400" b="1" i="1" u="none" dirty="0" smtClean="0"/>
            <a:t>GRAVES</a:t>
          </a:r>
          <a:r>
            <a:rPr lang="es-MX" sz="2400" b="1" u="none" dirty="0" smtClean="0"/>
            <a:t> (12 CONDUCTAS): </a:t>
          </a:r>
          <a:endParaRPr lang="es-MX" sz="2400" u="none" dirty="0"/>
        </a:p>
      </dgm:t>
    </dgm:pt>
    <dgm:pt modelId="{180333E4-5731-4D48-86C0-E7C06BB929A5}" type="parTrans" cxnId="{40F90775-C655-4019-B686-F21CDDE17580}">
      <dgm:prSet/>
      <dgm:spPr/>
      <dgm:t>
        <a:bodyPr/>
        <a:lstStyle/>
        <a:p>
          <a:endParaRPr lang="es-MX"/>
        </a:p>
      </dgm:t>
    </dgm:pt>
    <dgm:pt modelId="{67660E01-B0A9-4712-BF48-B61F801C28C1}" type="sibTrans" cxnId="{40F90775-C655-4019-B686-F21CDDE17580}">
      <dgm:prSet/>
      <dgm:spPr/>
      <dgm:t>
        <a:bodyPr/>
        <a:lstStyle/>
        <a:p>
          <a:endParaRPr lang="es-MX"/>
        </a:p>
      </dgm:t>
    </dgm:pt>
    <dgm:pt modelId="{85BE97DB-6781-4025-ABBE-225D322713A0}">
      <dgm:prSet phldrT="[Texto]" custT="1"/>
      <dgm:spPr/>
      <dgm:t>
        <a:bodyPr/>
        <a:lstStyle/>
        <a:p>
          <a:pPr algn="ctr"/>
          <a:r>
            <a:rPr lang="es-ES" sz="2400" b="1" u="none" dirty="0" smtClean="0"/>
            <a:t>ABUSO DE FUNCIONES</a:t>
          </a:r>
          <a:endParaRPr lang="es-MX" sz="2400" u="none" dirty="0"/>
        </a:p>
      </dgm:t>
    </dgm:pt>
    <dgm:pt modelId="{DC89548C-99CC-45A2-B3A1-E2AF870AA737}" type="parTrans" cxnId="{13BC3950-89DB-42DE-9C0F-9FA794F6A6CA}">
      <dgm:prSet/>
      <dgm:spPr/>
      <dgm:t>
        <a:bodyPr/>
        <a:lstStyle/>
        <a:p>
          <a:endParaRPr lang="es-MX"/>
        </a:p>
      </dgm:t>
    </dgm:pt>
    <dgm:pt modelId="{75FFAC00-584A-4C51-8A8E-1341BACBA87B}" type="sibTrans" cxnId="{13BC3950-89DB-42DE-9C0F-9FA794F6A6CA}">
      <dgm:prSet/>
      <dgm:spPr/>
      <dgm:t>
        <a:bodyPr/>
        <a:lstStyle/>
        <a:p>
          <a:endParaRPr lang="es-MX"/>
        </a:p>
      </dgm:t>
    </dgm:pt>
    <dgm:pt modelId="{5BBF1BDE-0FDB-4559-9FE5-FC01D565B477}">
      <dgm:prSet phldrT="[Texto]" custT="1"/>
      <dgm:spPr/>
      <dgm:t>
        <a:bodyPr/>
        <a:lstStyle/>
        <a:p>
          <a:pPr algn="ctr"/>
          <a:r>
            <a:rPr lang="es-ES" sz="2400" b="1" u="none" dirty="0" smtClean="0"/>
            <a:t>ACTUACIÓN BAJO CONFLICTO DE INTERÉS</a:t>
          </a:r>
          <a:endParaRPr lang="es-MX" sz="2400" u="none" dirty="0"/>
        </a:p>
      </dgm:t>
    </dgm:pt>
    <dgm:pt modelId="{62B5255E-C8D9-4959-8149-F06935BC4706}" type="parTrans" cxnId="{6CDFE38A-2D99-4CE2-8CA7-6A331B23BB68}">
      <dgm:prSet/>
      <dgm:spPr/>
      <dgm:t>
        <a:bodyPr/>
        <a:lstStyle/>
        <a:p>
          <a:endParaRPr lang="es-MX"/>
        </a:p>
      </dgm:t>
    </dgm:pt>
    <dgm:pt modelId="{4E221607-D619-461A-94ED-EB4BF3BAB230}" type="sibTrans" cxnId="{6CDFE38A-2D99-4CE2-8CA7-6A331B23BB68}">
      <dgm:prSet/>
      <dgm:spPr/>
      <dgm:t>
        <a:bodyPr/>
        <a:lstStyle/>
        <a:p>
          <a:endParaRPr lang="es-MX"/>
        </a:p>
      </dgm:t>
    </dgm:pt>
    <dgm:pt modelId="{58DD6912-E6EF-443D-A7A3-AC8E8AE2A45E}">
      <dgm:prSet phldrT="[Texto]" custT="1"/>
      <dgm:spPr/>
      <dgm:t>
        <a:bodyPr/>
        <a:lstStyle/>
        <a:p>
          <a:pPr algn="ctr"/>
          <a:r>
            <a:rPr lang="es-ES_tradnl" sz="2400" b="1" u="none" dirty="0" smtClean="0"/>
            <a:t>CONTRATACIÓN INDEBIDA</a:t>
          </a:r>
          <a:endParaRPr lang="es-MX" sz="2400" u="none" dirty="0"/>
        </a:p>
      </dgm:t>
    </dgm:pt>
    <dgm:pt modelId="{FF00DFC8-92EC-424C-AC6A-BEF0D607231C}" type="parTrans" cxnId="{119FCDDA-7970-4BA2-B1A1-25A312811E71}">
      <dgm:prSet/>
      <dgm:spPr/>
      <dgm:t>
        <a:bodyPr/>
        <a:lstStyle/>
        <a:p>
          <a:endParaRPr lang="es-MX"/>
        </a:p>
      </dgm:t>
    </dgm:pt>
    <dgm:pt modelId="{1A8C3DD6-9D12-4FC7-BE98-58DB3D0C72FA}" type="sibTrans" cxnId="{119FCDDA-7970-4BA2-B1A1-25A312811E71}">
      <dgm:prSet/>
      <dgm:spPr/>
      <dgm:t>
        <a:bodyPr/>
        <a:lstStyle/>
        <a:p>
          <a:endParaRPr lang="es-MX"/>
        </a:p>
      </dgm:t>
    </dgm:pt>
    <dgm:pt modelId="{D22C313B-2A5C-4277-8AC1-20107CF491C0}">
      <dgm:prSet phldrT="[Texto]" custT="1"/>
      <dgm:spPr/>
      <dgm:t>
        <a:bodyPr/>
        <a:lstStyle/>
        <a:p>
          <a:pPr algn="ctr"/>
          <a:r>
            <a:rPr lang="es-ES" sz="2400" b="1" u="none" dirty="0" smtClean="0"/>
            <a:t>ENRIQUECIMIENTO OCULTO U OCULTAMIENTO DE CONFLICTO DE INTERÉS</a:t>
          </a:r>
          <a:endParaRPr lang="es-MX" sz="2400" u="none" dirty="0"/>
        </a:p>
      </dgm:t>
    </dgm:pt>
    <dgm:pt modelId="{7C42BF90-09B2-4657-861B-753755FCD510}" type="parTrans" cxnId="{9C6BDAE2-04DC-497F-8778-3AF6ECC38D3D}">
      <dgm:prSet/>
      <dgm:spPr/>
      <dgm:t>
        <a:bodyPr/>
        <a:lstStyle/>
        <a:p>
          <a:endParaRPr lang="es-MX"/>
        </a:p>
      </dgm:t>
    </dgm:pt>
    <dgm:pt modelId="{AD0DE6E0-D7B2-44D9-9CEE-7AA5D70B8199}" type="sibTrans" cxnId="{9C6BDAE2-04DC-497F-8778-3AF6ECC38D3D}">
      <dgm:prSet/>
      <dgm:spPr/>
      <dgm:t>
        <a:bodyPr/>
        <a:lstStyle/>
        <a:p>
          <a:endParaRPr lang="es-MX"/>
        </a:p>
      </dgm:t>
    </dgm:pt>
    <dgm:pt modelId="{33B489D2-7019-4B8B-AF2D-77232F40651F}" type="pres">
      <dgm:prSet presAssocID="{F9AE7991-A70E-4307-9853-C128980A4A6E}" presName="Name0" presStyleCnt="0">
        <dgm:presLayoutVars>
          <dgm:chMax/>
          <dgm:chPref/>
          <dgm:dir/>
        </dgm:presLayoutVars>
      </dgm:prSet>
      <dgm:spPr/>
      <dgm:t>
        <a:bodyPr/>
        <a:lstStyle/>
        <a:p>
          <a:endParaRPr lang="es-MX"/>
        </a:p>
      </dgm:t>
    </dgm:pt>
    <dgm:pt modelId="{0FAE196B-231B-4F52-B81A-94C72D9D9FF8}" type="pres">
      <dgm:prSet presAssocID="{8E3887D2-62DE-4DD7-80A8-E63AC7B4B0F5}" presName="parenttextcomposite" presStyleCnt="0"/>
      <dgm:spPr/>
      <dgm:t>
        <a:bodyPr/>
        <a:lstStyle/>
        <a:p>
          <a:endParaRPr lang="es-MX"/>
        </a:p>
      </dgm:t>
    </dgm:pt>
    <dgm:pt modelId="{9A12742E-06C5-49EB-969B-BD1BEA4BDED3}" type="pres">
      <dgm:prSet presAssocID="{8E3887D2-62DE-4DD7-80A8-E63AC7B4B0F5}" presName="parenttext" presStyleLbl="revTx" presStyleIdx="0" presStyleCnt="5" custScaleX="90092" custScaleY="166707" custLinFactNeighborX="4320" custLinFactNeighborY="-42919">
        <dgm:presLayoutVars>
          <dgm:chMax/>
          <dgm:chPref val="2"/>
          <dgm:bulletEnabled val="1"/>
        </dgm:presLayoutVars>
      </dgm:prSet>
      <dgm:spPr/>
      <dgm:t>
        <a:bodyPr/>
        <a:lstStyle/>
        <a:p>
          <a:endParaRPr lang="es-MX"/>
        </a:p>
      </dgm:t>
    </dgm:pt>
    <dgm:pt modelId="{68AB6BFF-0D93-4379-B6D3-8DEB78B8C9B6}" type="pres">
      <dgm:prSet presAssocID="{8E3887D2-62DE-4DD7-80A8-E63AC7B4B0F5}" presName="parallelogramComposite" presStyleCnt="0"/>
      <dgm:spPr/>
      <dgm:t>
        <a:bodyPr/>
        <a:lstStyle/>
        <a:p>
          <a:endParaRPr lang="es-MX"/>
        </a:p>
      </dgm:t>
    </dgm:pt>
    <dgm:pt modelId="{A23CC140-DB39-4445-9D25-F3FF33D130B8}" type="pres">
      <dgm:prSet presAssocID="{8E3887D2-62DE-4DD7-80A8-E63AC7B4B0F5}" presName="parallelogram1" presStyleLbl="alignNode1" presStyleIdx="0" presStyleCnt="35"/>
      <dgm:spPr/>
      <dgm:t>
        <a:bodyPr/>
        <a:lstStyle/>
        <a:p>
          <a:endParaRPr lang="es-MX"/>
        </a:p>
      </dgm:t>
    </dgm:pt>
    <dgm:pt modelId="{75826C79-9ACE-4929-B0B3-F92B060FED28}" type="pres">
      <dgm:prSet presAssocID="{8E3887D2-62DE-4DD7-80A8-E63AC7B4B0F5}" presName="parallelogram2" presStyleLbl="alignNode1" presStyleIdx="1" presStyleCnt="35"/>
      <dgm:spPr/>
      <dgm:t>
        <a:bodyPr/>
        <a:lstStyle/>
        <a:p>
          <a:endParaRPr lang="es-MX"/>
        </a:p>
      </dgm:t>
    </dgm:pt>
    <dgm:pt modelId="{27718400-1640-4DD8-AFA3-7F9FA96F219F}" type="pres">
      <dgm:prSet presAssocID="{8E3887D2-62DE-4DD7-80A8-E63AC7B4B0F5}" presName="parallelogram3" presStyleLbl="alignNode1" presStyleIdx="2" presStyleCnt="35"/>
      <dgm:spPr/>
      <dgm:t>
        <a:bodyPr/>
        <a:lstStyle/>
        <a:p>
          <a:endParaRPr lang="es-MX"/>
        </a:p>
      </dgm:t>
    </dgm:pt>
    <dgm:pt modelId="{B2562B0D-6396-4545-A7BD-AFC4CA7CBB45}" type="pres">
      <dgm:prSet presAssocID="{8E3887D2-62DE-4DD7-80A8-E63AC7B4B0F5}" presName="parallelogram4" presStyleLbl="alignNode1" presStyleIdx="3" presStyleCnt="35"/>
      <dgm:spPr/>
      <dgm:t>
        <a:bodyPr/>
        <a:lstStyle/>
        <a:p>
          <a:endParaRPr lang="es-MX"/>
        </a:p>
      </dgm:t>
    </dgm:pt>
    <dgm:pt modelId="{A8537354-2B0A-4919-8171-116F8B6F9699}" type="pres">
      <dgm:prSet presAssocID="{8E3887D2-62DE-4DD7-80A8-E63AC7B4B0F5}" presName="parallelogram5" presStyleLbl="alignNode1" presStyleIdx="4" presStyleCnt="35"/>
      <dgm:spPr/>
      <dgm:t>
        <a:bodyPr/>
        <a:lstStyle/>
        <a:p>
          <a:endParaRPr lang="es-MX"/>
        </a:p>
      </dgm:t>
    </dgm:pt>
    <dgm:pt modelId="{3C9695EF-9C2B-4CE7-AD1A-F76C6F4BC7DB}" type="pres">
      <dgm:prSet presAssocID="{8E3887D2-62DE-4DD7-80A8-E63AC7B4B0F5}" presName="parallelogram6" presStyleLbl="alignNode1" presStyleIdx="5" presStyleCnt="35"/>
      <dgm:spPr/>
      <dgm:t>
        <a:bodyPr/>
        <a:lstStyle/>
        <a:p>
          <a:endParaRPr lang="es-MX"/>
        </a:p>
      </dgm:t>
    </dgm:pt>
    <dgm:pt modelId="{9F5D1493-6A59-4CFC-8BB1-213B03D68283}" type="pres">
      <dgm:prSet presAssocID="{8E3887D2-62DE-4DD7-80A8-E63AC7B4B0F5}" presName="parallelogram7" presStyleLbl="alignNode1" presStyleIdx="6" presStyleCnt="35"/>
      <dgm:spPr/>
      <dgm:t>
        <a:bodyPr/>
        <a:lstStyle/>
        <a:p>
          <a:endParaRPr lang="es-MX"/>
        </a:p>
      </dgm:t>
    </dgm:pt>
    <dgm:pt modelId="{6C79C16A-F012-444A-A93A-9DFFFA79539F}" type="pres">
      <dgm:prSet presAssocID="{67660E01-B0A9-4712-BF48-B61F801C28C1}" presName="sibTrans" presStyleCnt="0"/>
      <dgm:spPr/>
      <dgm:t>
        <a:bodyPr/>
        <a:lstStyle/>
        <a:p>
          <a:endParaRPr lang="es-MX"/>
        </a:p>
      </dgm:t>
    </dgm:pt>
    <dgm:pt modelId="{9D298646-E158-4D92-BB56-BDB0940C3800}" type="pres">
      <dgm:prSet presAssocID="{85BE97DB-6781-4025-ABBE-225D322713A0}" presName="parenttextcomposite" presStyleCnt="0"/>
      <dgm:spPr/>
      <dgm:t>
        <a:bodyPr/>
        <a:lstStyle/>
        <a:p>
          <a:endParaRPr lang="es-MX"/>
        </a:p>
      </dgm:t>
    </dgm:pt>
    <dgm:pt modelId="{97B17A7D-4DAC-4B4B-98FC-3E980C86A13D}" type="pres">
      <dgm:prSet presAssocID="{85BE97DB-6781-4025-ABBE-225D322713A0}" presName="parenttext" presStyleLbl="revTx" presStyleIdx="1" presStyleCnt="5" custScaleX="94557" custScaleY="105682" custLinFactNeighborX="858" custLinFactNeighborY="515">
        <dgm:presLayoutVars>
          <dgm:chMax/>
          <dgm:chPref val="2"/>
          <dgm:bulletEnabled val="1"/>
        </dgm:presLayoutVars>
      </dgm:prSet>
      <dgm:spPr/>
      <dgm:t>
        <a:bodyPr/>
        <a:lstStyle/>
        <a:p>
          <a:endParaRPr lang="es-MX"/>
        </a:p>
      </dgm:t>
    </dgm:pt>
    <dgm:pt modelId="{2FDE921B-C5FB-42A7-8716-743EBD9711EA}" type="pres">
      <dgm:prSet presAssocID="{85BE97DB-6781-4025-ABBE-225D322713A0}" presName="parallelogramComposite" presStyleCnt="0"/>
      <dgm:spPr/>
      <dgm:t>
        <a:bodyPr/>
        <a:lstStyle/>
        <a:p>
          <a:endParaRPr lang="es-MX"/>
        </a:p>
      </dgm:t>
    </dgm:pt>
    <dgm:pt modelId="{09A3D2B0-238A-4A52-8E75-79DC179D8E42}" type="pres">
      <dgm:prSet presAssocID="{85BE97DB-6781-4025-ABBE-225D322713A0}" presName="parallelogram1" presStyleLbl="alignNode1" presStyleIdx="7" presStyleCnt="35"/>
      <dgm:spPr/>
      <dgm:t>
        <a:bodyPr/>
        <a:lstStyle/>
        <a:p>
          <a:endParaRPr lang="es-MX"/>
        </a:p>
      </dgm:t>
    </dgm:pt>
    <dgm:pt modelId="{E76418BC-9FC8-4731-B9E6-393002D5ACAC}" type="pres">
      <dgm:prSet presAssocID="{85BE97DB-6781-4025-ABBE-225D322713A0}" presName="parallelogram2" presStyleLbl="alignNode1" presStyleIdx="8" presStyleCnt="35"/>
      <dgm:spPr/>
      <dgm:t>
        <a:bodyPr/>
        <a:lstStyle/>
        <a:p>
          <a:endParaRPr lang="es-MX"/>
        </a:p>
      </dgm:t>
    </dgm:pt>
    <dgm:pt modelId="{001DD10E-FF34-44D1-9E15-3329827C693C}" type="pres">
      <dgm:prSet presAssocID="{85BE97DB-6781-4025-ABBE-225D322713A0}" presName="parallelogram3" presStyleLbl="alignNode1" presStyleIdx="9" presStyleCnt="35"/>
      <dgm:spPr/>
      <dgm:t>
        <a:bodyPr/>
        <a:lstStyle/>
        <a:p>
          <a:endParaRPr lang="es-MX"/>
        </a:p>
      </dgm:t>
    </dgm:pt>
    <dgm:pt modelId="{D11A59F4-8BB3-49B4-95FC-7159697AC8FE}" type="pres">
      <dgm:prSet presAssocID="{85BE97DB-6781-4025-ABBE-225D322713A0}" presName="parallelogram4" presStyleLbl="alignNode1" presStyleIdx="10" presStyleCnt="35"/>
      <dgm:spPr/>
      <dgm:t>
        <a:bodyPr/>
        <a:lstStyle/>
        <a:p>
          <a:endParaRPr lang="es-MX"/>
        </a:p>
      </dgm:t>
    </dgm:pt>
    <dgm:pt modelId="{4F19D6DD-0781-41A7-A682-26A19445FADE}" type="pres">
      <dgm:prSet presAssocID="{85BE97DB-6781-4025-ABBE-225D322713A0}" presName="parallelogram5" presStyleLbl="alignNode1" presStyleIdx="11" presStyleCnt="35"/>
      <dgm:spPr/>
      <dgm:t>
        <a:bodyPr/>
        <a:lstStyle/>
        <a:p>
          <a:endParaRPr lang="es-MX"/>
        </a:p>
      </dgm:t>
    </dgm:pt>
    <dgm:pt modelId="{B58A88DA-B063-4A0D-902D-8F9B3F6A731A}" type="pres">
      <dgm:prSet presAssocID="{85BE97DB-6781-4025-ABBE-225D322713A0}" presName="parallelogram6" presStyleLbl="alignNode1" presStyleIdx="12" presStyleCnt="35"/>
      <dgm:spPr/>
      <dgm:t>
        <a:bodyPr/>
        <a:lstStyle/>
        <a:p>
          <a:endParaRPr lang="es-MX"/>
        </a:p>
      </dgm:t>
    </dgm:pt>
    <dgm:pt modelId="{AB088A40-C27E-454F-B9C8-22A7C2C4FB6C}" type="pres">
      <dgm:prSet presAssocID="{85BE97DB-6781-4025-ABBE-225D322713A0}" presName="parallelogram7" presStyleLbl="alignNode1" presStyleIdx="13" presStyleCnt="35"/>
      <dgm:spPr/>
      <dgm:t>
        <a:bodyPr/>
        <a:lstStyle/>
        <a:p>
          <a:endParaRPr lang="es-MX"/>
        </a:p>
      </dgm:t>
    </dgm:pt>
    <dgm:pt modelId="{2CB12962-E123-41F8-B6C6-2ED4C9228BA6}" type="pres">
      <dgm:prSet presAssocID="{75FFAC00-584A-4C51-8A8E-1341BACBA87B}" presName="sibTrans" presStyleCnt="0"/>
      <dgm:spPr/>
      <dgm:t>
        <a:bodyPr/>
        <a:lstStyle/>
        <a:p>
          <a:endParaRPr lang="es-MX"/>
        </a:p>
      </dgm:t>
    </dgm:pt>
    <dgm:pt modelId="{48FB858B-E1A7-40B7-9173-B1294595DE1E}" type="pres">
      <dgm:prSet presAssocID="{5BBF1BDE-0FDB-4559-9FE5-FC01D565B477}" presName="parenttextcomposite" presStyleCnt="0"/>
      <dgm:spPr/>
      <dgm:t>
        <a:bodyPr/>
        <a:lstStyle/>
        <a:p>
          <a:endParaRPr lang="es-MX"/>
        </a:p>
      </dgm:t>
    </dgm:pt>
    <dgm:pt modelId="{932F7BA0-96B7-41AD-A73F-E579505E223F}" type="pres">
      <dgm:prSet presAssocID="{5BBF1BDE-0FDB-4559-9FE5-FC01D565B477}" presName="parenttext" presStyleLbl="revTx" presStyleIdx="2" presStyleCnt="5" custScaleX="94557" custScaleY="111695">
        <dgm:presLayoutVars>
          <dgm:chMax/>
          <dgm:chPref val="2"/>
          <dgm:bulletEnabled val="1"/>
        </dgm:presLayoutVars>
      </dgm:prSet>
      <dgm:spPr/>
      <dgm:t>
        <a:bodyPr/>
        <a:lstStyle/>
        <a:p>
          <a:endParaRPr lang="es-MX"/>
        </a:p>
      </dgm:t>
    </dgm:pt>
    <dgm:pt modelId="{F10656DE-79F2-4823-95F7-C36EF8056FC6}" type="pres">
      <dgm:prSet presAssocID="{5BBF1BDE-0FDB-4559-9FE5-FC01D565B477}" presName="parallelogramComposite" presStyleCnt="0"/>
      <dgm:spPr/>
      <dgm:t>
        <a:bodyPr/>
        <a:lstStyle/>
        <a:p>
          <a:endParaRPr lang="es-MX"/>
        </a:p>
      </dgm:t>
    </dgm:pt>
    <dgm:pt modelId="{185C63DF-E916-4573-9D03-5B67FE12EA69}" type="pres">
      <dgm:prSet presAssocID="{5BBF1BDE-0FDB-4559-9FE5-FC01D565B477}" presName="parallelogram1" presStyleLbl="alignNode1" presStyleIdx="14" presStyleCnt="35"/>
      <dgm:spPr/>
      <dgm:t>
        <a:bodyPr/>
        <a:lstStyle/>
        <a:p>
          <a:endParaRPr lang="es-MX"/>
        </a:p>
      </dgm:t>
    </dgm:pt>
    <dgm:pt modelId="{484C824E-906F-4896-9A9C-3DE6A5D611AE}" type="pres">
      <dgm:prSet presAssocID="{5BBF1BDE-0FDB-4559-9FE5-FC01D565B477}" presName="parallelogram2" presStyleLbl="alignNode1" presStyleIdx="15" presStyleCnt="35"/>
      <dgm:spPr/>
      <dgm:t>
        <a:bodyPr/>
        <a:lstStyle/>
        <a:p>
          <a:endParaRPr lang="es-MX"/>
        </a:p>
      </dgm:t>
    </dgm:pt>
    <dgm:pt modelId="{ECBB29D3-E324-4953-8B40-79EAE9E87628}" type="pres">
      <dgm:prSet presAssocID="{5BBF1BDE-0FDB-4559-9FE5-FC01D565B477}" presName="parallelogram3" presStyleLbl="alignNode1" presStyleIdx="16" presStyleCnt="35"/>
      <dgm:spPr/>
      <dgm:t>
        <a:bodyPr/>
        <a:lstStyle/>
        <a:p>
          <a:endParaRPr lang="es-MX"/>
        </a:p>
      </dgm:t>
    </dgm:pt>
    <dgm:pt modelId="{427E15DE-D971-401F-A784-1E23A119FF81}" type="pres">
      <dgm:prSet presAssocID="{5BBF1BDE-0FDB-4559-9FE5-FC01D565B477}" presName="parallelogram4" presStyleLbl="alignNode1" presStyleIdx="17" presStyleCnt="35"/>
      <dgm:spPr/>
      <dgm:t>
        <a:bodyPr/>
        <a:lstStyle/>
        <a:p>
          <a:endParaRPr lang="es-MX"/>
        </a:p>
      </dgm:t>
    </dgm:pt>
    <dgm:pt modelId="{58F0F86E-2DC1-4B1E-ADC5-312F43B36E6B}" type="pres">
      <dgm:prSet presAssocID="{5BBF1BDE-0FDB-4559-9FE5-FC01D565B477}" presName="parallelogram5" presStyleLbl="alignNode1" presStyleIdx="18" presStyleCnt="35"/>
      <dgm:spPr/>
      <dgm:t>
        <a:bodyPr/>
        <a:lstStyle/>
        <a:p>
          <a:endParaRPr lang="es-MX"/>
        </a:p>
      </dgm:t>
    </dgm:pt>
    <dgm:pt modelId="{8E6EC9A6-6DE2-4B21-85E4-D07777931D08}" type="pres">
      <dgm:prSet presAssocID="{5BBF1BDE-0FDB-4559-9FE5-FC01D565B477}" presName="parallelogram6" presStyleLbl="alignNode1" presStyleIdx="19" presStyleCnt="35"/>
      <dgm:spPr/>
      <dgm:t>
        <a:bodyPr/>
        <a:lstStyle/>
        <a:p>
          <a:endParaRPr lang="es-MX"/>
        </a:p>
      </dgm:t>
    </dgm:pt>
    <dgm:pt modelId="{044FC2A6-88B0-41C1-AD9E-53531B38AB36}" type="pres">
      <dgm:prSet presAssocID="{5BBF1BDE-0FDB-4559-9FE5-FC01D565B477}" presName="parallelogram7" presStyleLbl="alignNode1" presStyleIdx="20" presStyleCnt="35"/>
      <dgm:spPr/>
      <dgm:t>
        <a:bodyPr/>
        <a:lstStyle/>
        <a:p>
          <a:endParaRPr lang="es-MX"/>
        </a:p>
      </dgm:t>
    </dgm:pt>
    <dgm:pt modelId="{0873F1D7-6C3A-423B-A2AB-765B99BE01AC}" type="pres">
      <dgm:prSet presAssocID="{4E221607-D619-461A-94ED-EB4BF3BAB230}" presName="sibTrans" presStyleCnt="0"/>
      <dgm:spPr/>
    </dgm:pt>
    <dgm:pt modelId="{7DD58F89-1C2D-4A6C-A3A3-E43F1B0076B3}" type="pres">
      <dgm:prSet presAssocID="{58DD6912-E6EF-443D-A7A3-AC8E8AE2A45E}" presName="parenttextcomposite" presStyleCnt="0"/>
      <dgm:spPr/>
    </dgm:pt>
    <dgm:pt modelId="{F7989B4B-BC28-4253-955D-3CD2D0302367}" type="pres">
      <dgm:prSet presAssocID="{58DD6912-E6EF-443D-A7A3-AC8E8AE2A45E}" presName="parenttext" presStyleLbl="revTx" presStyleIdx="3" presStyleCnt="5" custScaleY="106154">
        <dgm:presLayoutVars>
          <dgm:chMax/>
          <dgm:chPref val="2"/>
          <dgm:bulletEnabled val="1"/>
        </dgm:presLayoutVars>
      </dgm:prSet>
      <dgm:spPr/>
      <dgm:t>
        <a:bodyPr/>
        <a:lstStyle/>
        <a:p>
          <a:endParaRPr lang="es-MX"/>
        </a:p>
      </dgm:t>
    </dgm:pt>
    <dgm:pt modelId="{E0391034-9208-4ACB-BB85-3E7763AD9612}" type="pres">
      <dgm:prSet presAssocID="{58DD6912-E6EF-443D-A7A3-AC8E8AE2A45E}" presName="parallelogramComposite" presStyleCnt="0"/>
      <dgm:spPr/>
    </dgm:pt>
    <dgm:pt modelId="{3B0BD6E2-B40D-4494-AAD4-E9FDBC7EC073}" type="pres">
      <dgm:prSet presAssocID="{58DD6912-E6EF-443D-A7A3-AC8E8AE2A45E}" presName="parallelogram1" presStyleLbl="alignNode1" presStyleIdx="21" presStyleCnt="35"/>
      <dgm:spPr/>
    </dgm:pt>
    <dgm:pt modelId="{CA148702-8718-43DD-902E-C4BBBF37661C}" type="pres">
      <dgm:prSet presAssocID="{58DD6912-E6EF-443D-A7A3-AC8E8AE2A45E}" presName="parallelogram2" presStyleLbl="alignNode1" presStyleIdx="22" presStyleCnt="35"/>
      <dgm:spPr/>
    </dgm:pt>
    <dgm:pt modelId="{B89FF2FC-E7EE-4B80-913B-B3812FD9828C}" type="pres">
      <dgm:prSet presAssocID="{58DD6912-E6EF-443D-A7A3-AC8E8AE2A45E}" presName="parallelogram3" presStyleLbl="alignNode1" presStyleIdx="23" presStyleCnt="35"/>
      <dgm:spPr/>
    </dgm:pt>
    <dgm:pt modelId="{494C8E89-A10A-4396-8278-7D5D0AA6B974}" type="pres">
      <dgm:prSet presAssocID="{58DD6912-E6EF-443D-A7A3-AC8E8AE2A45E}" presName="parallelogram4" presStyleLbl="alignNode1" presStyleIdx="24" presStyleCnt="35"/>
      <dgm:spPr/>
    </dgm:pt>
    <dgm:pt modelId="{077D89F8-8B6A-4C61-B548-60B37BB8A748}" type="pres">
      <dgm:prSet presAssocID="{58DD6912-E6EF-443D-A7A3-AC8E8AE2A45E}" presName="parallelogram5" presStyleLbl="alignNode1" presStyleIdx="25" presStyleCnt="35"/>
      <dgm:spPr/>
    </dgm:pt>
    <dgm:pt modelId="{BF4EBB7D-AB65-462A-A0B6-0462B1211442}" type="pres">
      <dgm:prSet presAssocID="{58DD6912-E6EF-443D-A7A3-AC8E8AE2A45E}" presName="parallelogram6" presStyleLbl="alignNode1" presStyleIdx="26" presStyleCnt="35"/>
      <dgm:spPr/>
    </dgm:pt>
    <dgm:pt modelId="{CDAA328C-6098-4C8B-B4C8-58CA46789FC3}" type="pres">
      <dgm:prSet presAssocID="{58DD6912-E6EF-443D-A7A3-AC8E8AE2A45E}" presName="parallelogram7" presStyleLbl="alignNode1" presStyleIdx="27" presStyleCnt="35"/>
      <dgm:spPr/>
    </dgm:pt>
    <dgm:pt modelId="{F40414C6-74BF-4577-8AE9-95CBA0826DE1}" type="pres">
      <dgm:prSet presAssocID="{1A8C3DD6-9D12-4FC7-BE98-58DB3D0C72FA}" presName="sibTrans" presStyleCnt="0"/>
      <dgm:spPr/>
    </dgm:pt>
    <dgm:pt modelId="{8D0D7186-5882-436A-9B5F-0A2BD3AD3D27}" type="pres">
      <dgm:prSet presAssocID="{D22C313B-2A5C-4277-8AC1-20107CF491C0}" presName="parenttextcomposite" presStyleCnt="0"/>
      <dgm:spPr/>
    </dgm:pt>
    <dgm:pt modelId="{E60044D6-1FD7-48ED-9A03-3FA11C0CA4B5}" type="pres">
      <dgm:prSet presAssocID="{D22C313B-2A5C-4277-8AC1-20107CF491C0}" presName="parenttext" presStyleLbl="revTx" presStyleIdx="4" presStyleCnt="5" custScaleY="133869">
        <dgm:presLayoutVars>
          <dgm:chMax/>
          <dgm:chPref val="2"/>
          <dgm:bulletEnabled val="1"/>
        </dgm:presLayoutVars>
      </dgm:prSet>
      <dgm:spPr/>
      <dgm:t>
        <a:bodyPr/>
        <a:lstStyle/>
        <a:p>
          <a:endParaRPr lang="es-MX"/>
        </a:p>
      </dgm:t>
    </dgm:pt>
    <dgm:pt modelId="{34A30364-4436-4D58-B271-90C4BCAFC144}" type="pres">
      <dgm:prSet presAssocID="{D22C313B-2A5C-4277-8AC1-20107CF491C0}" presName="parallelogramComposite" presStyleCnt="0"/>
      <dgm:spPr/>
    </dgm:pt>
    <dgm:pt modelId="{53E26A57-921F-402E-A7CF-AE6D5A9EC676}" type="pres">
      <dgm:prSet presAssocID="{D22C313B-2A5C-4277-8AC1-20107CF491C0}" presName="parallelogram1" presStyleLbl="alignNode1" presStyleIdx="28" presStyleCnt="35"/>
      <dgm:spPr/>
    </dgm:pt>
    <dgm:pt modelId="{F9010E77-FD96-4892-B608-22926AB655CB}" type="pres">
      <dgm:prSet presAssocID="{D22C313B-2A5C-4277-8AC1-20107CF491C0}" presName="parallelogram2" presStyleLbl="alignNode1" presStyleIdx="29" presStyleCnt="35"/>
      <dgm:spPr/>
    </dgm:pt>
    <dgm:pt modelId="{3A62BC8C-AB54-419E-BF60-B4E626E1510D}" type="pres">
      <dgm:prSet presAssocID="{D22C313B-2A5C-4277-8AC1-20107CF491C0}" presName="parallelogram3" presStyleLbl="alignNode1" presStyleIdx="30" presStyleCnt="35"/>
      <dgm:spPr/>
    </dgm:pt>
    <dgm:pt modelId="{E54FB93C-E029-4F23-8EEE-E94D342A5BF2}" type="pres">
      <dgm:prSet presAssocID="{D22C313B-2A5C-4277-8AC1-20107CF491C0}" presName="parallelogram4" presStyleLbl="alignNode1" presStyleIdx="31" presStyleCnt="35"/>
      <dgm:spPr/>
    </dgm:pt>
    <dgm:pt modelId="{2B34D401-5A45-46B9-A948-DD4792A629F1}" type="pres">
      <dgm:prSet presAssocID="{D22C313B-2A5C-4277-8AC1-20107CF491C0}" presName="parallelogram5" presStyleLbl="alignNode1" presStyleIdx="32" presStyleCnt="35"/>
      <dgm:spPr/>
    </dgm:pt>
    <dgm:pt modelId="{204B5F82-C555-4D50-873A-BD692C4BCFB9}" type="pres">
      <dgm:prSet presAssocID="{D22C313B-2A5C-4277-8AC1-20107CF491C0}" presName="parallelogram6" presStyleLbl="alignNode1" presStyleIdx="33" presStyleCnt="35"/>
      <dgm:spPr/>
    </dgm:pt>
    <dgm:pt modelId="{A7E7008D-630C-4D83-8DB1-846528B376EB}" type="pres">
      <dgm:prSet presAssocID="{D22C313B-2A5C-4277-8AC1-20107CF491C0}" presName="parallelogram7" presStyleLbl="alignNode1" presStyleIdx="34" presStyleCnt="35"/>
      <dgm:spPr/>
    </dgm:pt>
  </dgm:ptLst>
  <dgm:cxnLst>
    <dgm:cxn modelId="{6CDFE38A-2D99-4CE2-8CA7-6A331B23BB68}" srcId="{F9AE7991-A70E-4307-9853-C128980A4A6E}" destId="{5BBF1BDE-0FDB-4559-9FE5-FC01D565B477}" srcOrd="2" destOrd="0" parTransId="{62B5255E-C8D9-4959-8149-F06935BC4706}" sibTransId="{4E221607-D619-461A-94ED-EB4BF3BAB230}"/>
    <dgm:cxn modelId="{13BC3950-89DB-42DE-9C0F-9FA794F6A6CA}" srcId="{F9AE7991-A70E-4307-9853-C128980A4A6E}" destId="{85BE97DB-6781-4025-ABBE-225D322713A0}" srcOrd="1" destOrd="0" parTransId="{DC89548C-99CC-45A2-B3A1-E2AF870AA737}" sibTransId="{75FFAC00-584A-4C51-8A8E-1341BACBA87B}"/>
    <dgm:cxn modelId="{9C6BDAE2-04DC-497F-8778-3AF6ECC38D3D}" srcId="{F9AE7991-A70E-4307-9853-C128980A4A6E}" destId="{D22C313B-2A5C-4277-8AC1-20107CF491C0}" srcOrd="4" destOrd="0" parTransId="{7C42BF90-09B2-4657-861B-753755FCD510}" sibTransId="{AD0DE6E0-D7B2-44D9-9CEE-7AA5D70B8199}"/>
    <dgm:cxn modelId="{7C97AA71-FAB5-4D58-AA77-AB6AB8095889}" type="presOf" srcId="{D22C313B-2A5C-4277-8AC1-20107CF491C0}" destId="{E60044D6-1FD7-48ED-9A03-3FA11C0CA4B5}" srcOrd="0" destOrd="0" presId="urn:microsoft.com/office/officeart/2008/layout/VerticalAccentList"/>
    <dgm:cxn modelId="{45DD4C2B-E960-4125-8FD2-D8AFFC9796F1}" type="presOf" srcId="{85BE97DB-6781-4025-ABBE-225D322713A0}" destId="{97B17A7D-4DAC-4B4B-98FC-3E980C86A13D}" srcOrd="0" destOrd="0" presId="urn:microsoft.com/office/officeart/2008/layout/VerticalAccentList"/>
    <dgm:cxn modelId="{5BC13610-07C8-4CB0-8C2A-7CF598F33E81}" type="presOf" srcId="{8E3887D2-62DE-4DD7-80A8-E63AC7B4B0F5}" destId="{9A12742E-06C5-49EB-969B-BD1BEA4BDED3}" srcOrd="0" destOrd="0" presId="urn:microsoft.com/office/officeart/2008/layout/VerticalAccentList"/>
    <dgm:cxn modelId="{99186D70-8220-403B-AA17-3A7ED69D082F}" type="presOf" srcId="{58DD6912-E6EF-443D-A7A3-AC8E8AE2A45E}" destId="{F7989B4B-BC28-4253-955D-3CD2D0302367}" srcOrd="0" destOrd="0" presId="urn:microsoft.com/office/officeart/2008/layout/VerticalAccentList"/>
    <dgm:cxn modelId="{D37ACC6E-4F8C-4C17-B917-AEE6B3D82249}" type="presOf" srcId="{5BBF1BDE-0FDB-4559-9FE5-FC01D565B477}" destId="{932F7BA0-96B7-41AD-A73F-E579505E223F}" srcOrd="0" destOrd="0" presId="urn:microsoft.com/office/officeart/2008/layout/VerticalAccentList"/>
    <dgm:cxn modelId="{40F90775-C655-4019-B686-F21CDDE17580}" srcId="{F9AE7991-A70E-4307-9853-C128980A4A6E}" destId="{8E3887D2-62DE-4DD7-80A8-E63AC7B4B0F5}" srcOrd="0" destOrd="0" parTransId="{180333E4-5731-4D48-86C0-E7C06BB929A5}" sibTransId="{67660E01-B0A9-4712-BF48-B61F801C28C1}"/>
    <dgm:cxn modelId="{119FCDDA-7970-4BA2-B1A1-25A312811E71}" srcId="{F9AE7991-A70E-4307-9853-C128980A4A6E}" destId="{58DD6912-E6EF-443D-A7A3-AC8E8AE2A45E}" srcOrd="3" destOrd="0" parTransId="{FF00DFC8-92EC-424C-AC6A-BEF0D607231C}" sibTransId="{1A8C3DD6-9D12-4FC7-BE98-58DB3D0C72FA}"/>
    <dgm:cxn modelId="{AAB74D79-81AE-4B82-AC38-BE5A2E2E559A}" type="presOf" srcId="{F9AE7991-A70E-4307-9853-C128980A4A6E}" destId="{33B489D2-7019-4B8B-AF2D-77232F40651F}" srcOrd="0" destOrd="0" presId="urn:microsoft.com/office/officeart/2008/layout/VerticalAccentList"/>
    <dgm:cxn modelId="{A2EF1F55-9F49-471F-B5B5-992D904287E5}" type="presParOf" srcId="{33B489D2-7019-4B8B-AF2D-77232F40651F}" destId="{0FAE196B-231B-4F52-B81A-94C72D9D9FF8}" srcOrd="0" destOrd="0" presId="urn:microsoft.com/office/officeart/2008/layout/VerticalAccentList"/>
    <dgm:cxn modelId="{3873BA78-D889-4407-A91A-0E5AE9398F33}" type="presParOf" srcId="{0FAE196B-231B-4F52-B81A-94C72D9D9FF8}" destId="{9A12742E-06C5-49EB-969B-BD1BEA4BDED3}" srcOrd="0" destOrd="0" presId="urn:microsoft.com/office/officeart/2008/layout/VerticalAccentList"/>
    <dgm:cxn modelId="{9CA67780-46A1-45F5-8663-22509AE06F58}" type="presParOf" srcId="{33B489D2-7019-4B8B-AF2D-77232F40651F}" destId="{68AB6BFF-0D93-4379-B6D3-8DEB78B8C9B6}" srcOrd="1" destOrd="0" presId="urn:microsoft.com/office/officeart/2008/layout/VerticalAccentList"/>
    <dgm:cxn modelId="{28DD229F-91FC-402F-9D5D-C7F7AB647152}" type="presParOf" srcId="{68AB6BFF-0D93-4379-B6D3-8DEB78B8C9B6}" destId="{A23CC140-DB39-4445-9D25-F3FF33D130B8}" srcOrd="0" destOrd="0" presId="urn:microsoft.com/office/officeart/2008/layout/VerticalAccentList"/>
    <dgm:cxn modelId="{8DBA505A-AB88-47C9-8E56-B5664D4865CA}" type="presParOf" srcId="{68AB6BFF-0D93-4379-B6D3-8DEB78B8C9B6}" destId="{75826C79-9ACE-4929-B0B3-F92B060FED28}" srcOrd="1" destOrd="0" presId="urn:microsoft.com/office/officeart/2008/layout/VerticalAccentList"/>
    <dgm:cxn modelId="{6DE2AD89-378B-4CFD-8DC2-83359E98D233}" type="presParOf" srcId="{68AB6BFF-0D93-4379-B6D3-8DEB78B8C9B6}" destId="{27718400-1640-4DD8-AFA3-7F9FA96F219F}" srcOrd="2" destOrd="0" presId="urn:microsoft.com/office/officeart/2008/layout/VerticalAccentList"/>
    <dgm:cxn modelId="{3AA163B3-A438-4534-817E-3A8B898A8895}" type="presParOf" srcId="{68AB6BFF-0D93-4379-B6D3-8DEB78B8C9B6}" destId="{B2562B0D-6396-4545-A7BD-AFC4CA7CBB45}" srcOrd="3" destOrd="0" presId="urn:microsoft.com/office/officeart/2008/layout/VerticalAccentList"/>
    <dgm:cxn modelId="{ACCFA28F-E16F-49BB-88C4-3D1035AADCB9}" type="presParOf" srcId="{68AB6BFF-0D93-4379-B6D3-8DEB78B8C9B6}" destId="{A8537354-2B0A-4919-8171-116F8B6F9699}" srcOrd="4" destOrd="0" presId="urn:microsoft.com/office/officeart/2008/layout/VerticalAccentList"/>
    <dgm:cxn modelId="{9F7420BD-865C-446D-A9E2-52AC70383E60}" type="presParOf" srcId="{68AB6BFF-0D93-4379-B6D3-8DEB78B8C9B6}" destId="{3C9695EF-9C2B-4CE7-AD1A-F76C6F4BC7DB}" srcOrd="5" destOrd="0" presId="urn:microsoft.com/office/officeart/2008/layout/VerticalAccentList"/>
    <dgm:cxn modelId="{B2F816FE-5D71-4A0C-A092-AD8C1B75E443}" type="presParOf" srcId="{68AB6BFF-0D93-4379-B6D3-8DEB78B8C9B6}" destId="{9F5D1493-6A59-4CFC-8BB1-213B03D68283}" srcOrd="6" destOrd="0" presId="urn:microsoft.com/office/officeart/2008/layout/VerticalAccentList"/>
    <dgm:cxn modelId="{8EAC5D6D-A02B-4B7B-A4DA-D54EF6B69A9B}" type="presParOf" srcId="{33B489D2-7019-4B8B-AF2D-77232F40651F}" destId="{6C79C16A-F012-444A-A93A-9DFFFA79539F}" srcOrd="2" destOrd="0" presId="urn:microsoft.com/office/officeart/2008/layout/VerticalAccentList"/>
    <dgm:cxn modelId="{F37258F9-3241-4DA8-B21B-A30C57F360FA}" type="presParOf" srcId="{33B489D2-7019-4B8B-AF2D-77232F40651F}" destId="{9D298646-E158-4D92-BB56-BDB0940C3800}" srcOrd="3" destOrd="0" presId="urn:microsoft.com/office/officeart/2008/layout/VerticalAccentList"/>
    <dgm:cxn modelId="{739AFEA4-0D8B-47DD-A9F5-57406DE5B89C}" type="presParOf" srcId="{9D298646-E158-4D92-BB56-BDB0940C3800}" destId="{97B17A7D-4DAC-4B4B-98FC-3E980C86A13D}" srcOrd="0" destOrd="0" presId="urn:microsoft.com/office/officeart/2008/layout/VerticalAccentList"/>
    <dgm:cxn modelId="{3D2A37E7-5A8B-4BF9-A603-D6D8F4E1A1F9}" type="presParOf" srcId="{33B489D2-7019-4B8B-AF2D-77232F40651F}" destId="{2FDE921B-C5FB-42A7-8716-743EBD9711EA}" srcOrd="4" destOrd="0" presId="urn:microsoft.com/office/officeart/2008/layout/VerticalAccentList"/>
    <dgm:cxn modelId="{3A0FEAE1-C917-42E8-AE44-278D55FB1EC5}" type="presParOf" srcId="{2FDE921B-C5FB-42A7-8716-743EBD9711EA}" destId="{09A3D2B0-238A-4A52-8E75-79DC179D8E42}" srcOrd="0" destOrd="0" presId="urn:microsoft.com/office/officeart/2008/layout/VerticalAccentList"/>
    <dgm:cxn modelId="{8C624902-23FF-407E-8851-3F4BA5F4EE93}" type="presParOf" srcId="{2FDE921B-C5FB-42A7-8716-743EBD9711EA}" destId="{E76418BC-9FC8-4731-B9E6-393002D5ACAC}" srcOrd="1" destOrd="0" presId="urn:microsoft.com/office/officeart/2008/layout/VerticalAccentList"/>
    <dgm:cxn modelId="{DC1E93F9-01D7-4398-9972-A6149ABFBE3B}" type="presParOf" srcId="{2FDE921B-C5FB-42A7-8716-743EBD9711EA}" destId="{001DD10E-FF34-44D1-9E15-3329827C693C}" srcOrd="2" destOrd="0" presId="urn:microsoft.com/office/officeart/2008/layout/VerticalAccentList"/>
    <dgm:cxn modelId="{1D7700C3-D460-4606-A683-E5759B17A764}" type="presParOf" srcId="{2FDE921B-C5FB-42A7-8716-743EBD9711EA}" destId="{D11A59F4-8BB3-49B4-95FC-7159697AC8FE}" srcOrd="3" destOrd="0" presId="urn:microsoft.com/office/officeart/2008/layout/VerticalAccentList"/>
    <dgm:cxn modelId="{E8BBE874-52DC-4B38-B635-34100E58691F}" type="presParOf" srcId="{2FDE921B-C5FB-42A7-8716-743EBD9711EA}" destId="{4F19D6DD-0781-41A7-A682-26A19445FADE}" srcOrd="4" destOrd="0" presId="urn:microsoft.com/office/officeart/2008/layout/VerticalAccentList"/>
    <dgm:cxn modelId="{E7B9D382-5E9C-4470-997A-87FBD0C13766}" type="presParOf" srcId="{2FDE921B-C5FB-42A7-8716-743EBD9711EA}" destId="{B58A88DA-B063-4A0D-902D-8F9B3F6A731A}" srcOrd="5" destOrd="0" presId="urn:microsoft.com/office/officeart/2008/layout/VerticalAccentList"/>
    <dgm:cxn modelId="{BC5148F3-41ED-4932-B8D8-59434667C58C}" type="presParOf" srcId="{2FDE921B-C5FB-42A7-8716-743EBD9711EA}" destId="{AB088A40-C27E-454F-B9C8-22A7C2C4FB6C}" srcOrd="6" destOrd="0" presId="urn:microsoft.com/office/officeart/2008/layout/VerticalAccentList"/>
    <dgm:cxn modelId="{44B671D3-5247-4544-A511-A7D44A43952A}" type="presParOf" srcId="{33B489D2-7019-4B8B-AF2D-77232F40651F}" destId="{2CB12962-E123-41F8-B6C6-2ED4C9228BA6}" srcOrd="5" destOrd="0" presId="urn:microsoft.com/office/officeart/2008/layout/VerticalAccentList"/>
    <dgm:cxn modelId="{EBEB752E-626B-44D1-ADB2-F08A45F54190}" type="presParOf" srcId="{33B489D2-7019-4B8B-AF2D-77232F40651F}" destId="{48FB858B-E1A7-40B7-9173-B1294595DE1E}" srcOrd="6" destOrd="0" presId="urn:microsoft.com/office/officeart/2008/layout/VerticalAccentList"/>
    <dgm:cxn modelId="{6D87405D-68C0-4C8C-A2A5-67F7402142CE}" type="presParOf" srcId="{48FB858B-E1A7-40B7-9173-B1294595DE1E}" destId="{932F7BA0-96B7-41AD-A73F-E579505E223F}" srcOrd="0" destOrd="0" presId="urn:microsoft.com/office/officeart/2008/layout/VerticalAccentList"/>
    <dgm:cxn modelId="{DE8F28B7-2C6D-428B-B50C-6F5C1BFC8D68}" type="presParOf" srcId="{33B489D2-7019-4B8B-AF2D-77232F40651F}" destId="{F10656DE-79F2-4823-95F7-C36EF8056FC6}" srcOrd="7" destOrd="0" presId="urn:microsoft.com/office/officeart/2008/layout/VerticalAccentList"/>
    <dgm:cxn modelId="{77CE1A06-28F5-42D3-B111-778CE184224E}" type="presParOf" srcId="{F10656DE-79F2-4823-95F7-C36EF8056FC6}" destId="{185C63DF-E916-4573-9D03-5B67FE12EA69}" srcOrd="0" destOrd="0" presId="urn:microsoft.com/office/officeart/2008/layout/VerticalAccentList"/>
    <dgm:cxn modelId="{F87DB185-F624-4EF6-936B-5B35ECD2452C}" type="presParOf" srcId="{F10656DE-79F2-4823-95F7-C36EF8056FC6}" destId="{484C824E-906F-4896-9A9C-3DE6A5D611AE}" srcOrd="1" destOrd="0" presId="urn:microsoft.com/office/officeart/2008/layout/VerticalAccentList"/>
    <dgm:cxn modelId="{2DA2C598-FB9C-4E2B-8556-378AD231CBFA}" type="presParOf" srcId="{F10656DE-79F2-4823-95F7-C36EF8056FC6}" destId="{ECBB29D3-E324-4953-8B40-79EAE9E87628}" srcOrd="2" destOrd="0" presId="urn:microsoft.com/office/officeart/2008/layout/VerticalAccentList"/>
    <dgm:cxn modelId="{D07F55C0-80F2-4503-B744-DB2CFB8E8CBD}" type="presParOf" srcId="{F10656DE-79F2-4823-95F7-C36EF8056FC6}" destId="{427E15DE-D971-401F-A784-1E23A119FF81}" srcOrd="3" destOrd="0" presId="urn:microsoft.com/office/officeart/2008/layout/VerticalAccentList"/>
    <dgm:cxn modelId="{8D469763-3BE2-4BB7-8FDF-78C0F15F76E0}" type="presParOf" srcId="{F10656DE-79F2-4823-95F7-C36EF8056FC6}" destId="{58F0F86E-2DC1-4B1E-ADC5-312F43B36E6B}" srcOrd="4" destOrd="0" presId="urn:microsoft.com/office/officeart/2008/layout/VerticalAccentList"/>
    <dgm:cxn modelId="{3A8835D2-2FE4-4A2A-9470-E7EB26F234D3}" type="presParOf" srcId="{F10656DE-79F2-4823-95F7-C36EF8056FC6}" destId="{8E6EC9A6-6DE2-4B21-85E4-D07777931D08}" srcOrd="5" destOrd="0" presId="urn:microsoft.com/office/officeart/2008/layout/VerticalAccentList"/>
    <dgm:cxn modelId="{2A50B071-032E-41F8-8213-C0A36596E162}" type="presParOf" srcId="{F10656DE-79F2-4823-95F7-C36EF8056FC6}" destId="{044FC2A6-88B0-41C1-AD9E-53531B38AB36}" srcOrd="6" destOrd="0" presId="urn:microsoft.com/office/officeart/2008/layout/VerticalAccentList"/>
    <dgm:cxn modelId="{4B762F55-9FFC-4593-9BE9-D94FA8D1B753}" type="presParOf" srcId="{33B489D2-7019-4B8B-AF2D-77232F40651F}" destId="{0873F1D7-6C3A-423B-A2AB-765B99BE01AC}" srcOrd="8" destOrd="0" presId="urn:microsoft.com/office/officeart/2008/layout/VerticalAccentList"/>
    <dgm:cxn modelId="{CEA886EE-D3C4-4953-99C1-A187032D0542}" type="presParOf" srcId="{33B489D2-7019-4B8B-AF2D-77232F40651F}" destId="{7DD58F89-1C2D-4A6C-A3A3-E43F1B0076B3}" srcOrd="9" destOrd="0" presId="urn:microsoft.com/office/officeart/2008/layout/VerticalAccentList"/>
    <dgm:cxn modelId="{F881110D-44F6-438C-A7A6-D5D42FCB7F90}" type="presParOf" srcId="{7DD58F89-1C2D-4A6C-A3A3-E43F1B0076B3}" destId="{F7989B4B-BC28-4253-955D-3CD2D0302367}" srcOrd="0" destOrd="0" presId="urn:microsoft.com/office/officeart/2008/layout/VerticalAccentList"/>
    <dgm:cxn modelId="{158F869D-FAFE-4DE7-8F9D-6E8A83C7A3BD}" type="presParOf" srcId="{33B489D2-7019-4B8B-AF2D-77232F40651F}" destId="{E0391034-9208-4ACB-BB85-3E7763AD9612}" srcOrd="10" destOrd="0" presId="urn:microsoft.com/office/officeart/2008/layout/VerticalAccentList"/>
    <dgm:cxn modelId="{C2D39C54-2100-43BE-BB1C-783F7C6CACFD}" type="presParOf" srcId="{E0391034-9208-4ACB-BB85-3E7763AD9612}" destId="{3B0BD6E2-B40D-4494-AAD4-E9FDBC7EC073}" srcOrd="0" destOrd="0" presId="urn:microsoft.com/office/officeart/2008/layout/VerticalAccentList"/>
    <dgm:cxn modelId="{52661C80-B3C1-4A28-87AF-C9B802624AD1}" type="presParOf" srcId="{E0391034-9208-4ACB-BB85-3E7763AD9612}" destId="{CA148702-8718-43DD-902E-C4BBBF37661C}" srcOrd="1" destOrd="0" presId="urn:microsoft.com/office/officeart/2008/layout/VerticalAccentList"/>
    <dgm:cxn modelId="{DFD7726E-A04B-4C1A-AC84-4FFAEC0C01EC}" type="presParOf" srcId="{E0391034-9208-4ACB-BB85-3E7763AD9612}" destId="{B89FF2FC-E7EE-4B80-913B-B3812FD9828C}" srcOrd="2" destOrd="0" presId="urn:microsoft.com/office/officeart/2008/layout/VerticalAccentList"/>
    <dgm:cxn modelId="{EA48937F-729B-4DB1-972F-9049E183D7B6}" type="presParOf" srcId="{E0391034-9208-4ACB-BB85-3E7763AD9612}" destId="{494C8E89-A10A-4396-8278-7D5D0AA6B974}" srcOrd="3" destOrd="0" presId="urn:microsoft.com/office/officeart/2008/layout/VerticalAccentList"/>
    <dgm:cxn modelId="{880457D3-9854-4B50-995F-8E9497F306BC}" type="presParOf" srcId="{E0391034-9208-4ACB-BB85-3E7763AD9612}" destId="{077D89F8-8B6A-4C61-B548-60B37BB8A748}" srcOrd="4" destOrd="0" presId="urn:microsoft.com/office/officeart/2008/layout/VerticalAccentList"/>
    <dgm:cxn modelId="{5FB6B2B6-E27D-4F4B-BDE7-6214B8582660}" type="presParOf" srcId="{E0391034-9208-4ACB-BB85-3E7763AD9612}" destId="{BF4EBB7D-AB65-462A-A0B6-0462B1211442}" srcOrd="5" destOrd="0" presId="urn:microsoft.com/office/officeart/2008/layout/VerticalAccentList"/>
    <dgm:cxn modelId="{EC8B7845-4513-4724-B575-9859C08FD085}" type="presParOf" srcId="{E0391034-9208-4ACB-BB85-3E7763AD9612}" destId="{CDAA328C-6098-4C8B-B4C8-58CA46789FC3}" srcOrd="6" destOrd="0" presId="urn:microsoft.com/office/officeart/2008/layout/VerticalAccentList"/>
    <dgm:cxn modelId="{0FCE0093-8ADA-49CB-8516-479A4EAA707C}" type="presParOf" srcId="{33B489D2-7019-4B8B-AF2D-77232F40651F}" destId="{F40414C6-74BF-4577-8AE9-95CBA0826DE1}" srcOrd="11" destOrd="0" presId="urn:microsoft.com/office/officeart/2008/layout/VerticalAccentList"/>
    <dgm:cxn modelId="{0EE75B56-A211-4833-A9FB-E55E30C36C4F}" type="presParOf" srcId="{33B489D2-7019-4B8B-AF2D-77232F40651F}" destId="{8D0D7186-5882-436A-9B5F-0A2BD3AD3D27}" srcOrd="12" destOrd="0" presId="urn:microsoft.com/office/officeart/2008/layout/VerticalAccentList"/>
    <dgm:cxn modelId="{2A1230C4-C56C-4DC0-AFF4-070DCD5E6B2C}" type="presParOf" srcId="{8D0D7186-5882-436A-9B5F-0A2BD3AD3D27}" destId="{E60044D6-1FD7-48ED-9A03-3FA11C0CA4B5}" srcOrd="0" destOrd="0" presId="urn:microsoft.com/office/officeart/2008/layout/VerticalAccentList"/>
    <dgm:cxn modelId="{3B0CFB85-F187-49C2-A9AA-0129EA4DA852}" type="presParOf" srcId="{33B489D2-7019-4B8B-AF2D-77232F40651F}" destId="{34A30364-4436-4D58-B271-90C4BCAFC144}" srcOrd="13" destOrd="0" presId="urn:microsoft.com/office/officeart/2008/layout/VerticalAccentList"/>
    <dgm:cxn modelId="{8BEAA437-1B39-4B92-9C7E-6688C97138DC}" type="presParOf" srcId="{34A30364-4436-4D58-B271-90C4BCAFC144}" destId="{53E26A57-921F-402E-A7CF-AE6D5A9EC676}" srcOrd="0" destOrd="0" presId="urn:microsoft.com/office/officeart/2008/layout/VerticalAccentList"/>
    <dgm:cxn modelId="{5CF469DF-DA4F-4309-988C-ABC7546B5CD4}" type="presParOf" srcId="{34A30364-4436-4D58-B271-90C4BCAFC144}" destId="{F9010E77-FD96-4892-B608-22926AB655CB}" srcOrd="1" destOrd="0" presId="urn:microsoft.com/office/officeart/2008/layout/VerticalAccentList"/>
    <dgm:cxn modelId="{B3444964-ADFC-4934-8131-BE5024802BD2}" type="presParOf" srcId="{34A30364-4436-4D58-B271-90C4BCAFC144}" destId="{3A62BC8C-AB54-419E-BF60-B4E626E1510D}" srcOrd="2" destOrd="0" presId="urn:microsoft.com/office/officeart/2008/layout/VerticalAccentList"/>
    <dgm:cxn modelId="{3CDBC43C-1BAA-4D3C-97B0-9C8135EEF595}" type="presParOf" srcId="{34A30364-4436-4D58-B271-90C4BCAFC144}" destId="{E54FB93C-E029-4F23-8EEE-E94D342A5BF2}" srcOrd="3" destOrd="0" presId="urn:microsoft.com/office/officeart/2008/layout/VerticalAccentList"/>
    <dgm:cxn modelId="{0AB665BE-0B7B-4395-AF6C-33CFDEC2E5D3}" type="presParOf" srcId="{34A30364-4436-4D58-B271-90C4BCAFC144}" destId="{2B34D401-5A45-46B9-A948-DD4792A629F1}" srcOrd="4" destOrd="0" presId="urn:microsoft.com/office/officeart/2008/layout/VerticalAccentList"/>
    <dgm:cxn modelId="{76F561DB-ED7F-40A3-9775-9DC77E074AB8}" type="presParOf" srcId="{34A30364-4436-4D58-B271-90C4BCAFC144}" destId="{204B5F82-C555-4D50-873A-BD692C4BCFB9}" srcOrd="5" destOrd="0" presId="urn:microsoft.com/office/officeart/2008/layout/VerticalAccentList"/>
    <dgm:cxn modelId="{65826C0C-5059-435A-8186-1A77B12E0A26}" type="presParOf" srcId="{34A30364-4436-4D58-B271-90C4BCAFC144}" destId="{A7E7008D-630C-4D83-8DB1-846528B376EB}"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3d3" qsCatId="3D" csTypeId="urn:microsoft.com/office/officeart/2005/8/colors/colorful1" csCatId="colorful" phldr="1"/>
      <dgm:spPr/>
      <dgm:t>
        <a:bodyPr/>
        <a:lstStyle/>
        <a:p>
          <a:endParaRPr lang="es-MX"/>
        </a:p>
      </dgm:t>
    </dgm:pt>
    <dgm:pt modelId="{211F3A72-4838-4594-BD90-157DE831AC79}">
      <dgm:prSet phldrT="[Texto]" custT="1">
        <dgm:style>
          <a:lnRef idx="1">
            <a:schemeClr val="accent5"/>
          </a:lnRef>
          <a:fillRef idx="3">
            <a:schemeClr val="accent5"/>
          </a:fillRef>
          <a:effectRef idx="2">
            <a:schemeClr val="accent5"/>
          </a:effectRef>
          <a:fontRef idx="minor">
            <a:schemeClr val="lt1"/>
          </a:fontRef>
        </dgm:style>
      </dgm:prSet>
      <dgm:spPr/>
      <dgm:t>
        <a:bodyPr/>
        <a:lstStyle/>
        <a:p>
          <a:pPr algn="ctr"/>
          <a:r>
            <a:rPr lang="es-MX" sz="2400" b="1" dirty="0" smtClean="0"/>
            <a:t>SNA</a:t>
          </a:r>
          <a:endParaRPr lang="es-MX" sz="2400" b="1" dirty="0"/>
        </a:p>
      </dgm:t>
    </dgm:pt>
    <dgm:pt modelId="{33F7AA52-6793-45E0-9473-E0838BAA3207}" type="parTrans" cxnId="{170EB7CD-DB20-4FDA-867E-341B16CAEBC0}">
      <dgm:prSet/>
      <dgm:spPr/>
      <dgm:t>
        <a:bodyPr/>
        <a:lstStyle/>
        <a:p>
          <a:endParaRPr lang="es-MX"/>
        </a:p>
      </dgm:t>
    </dgm:pt>
    <dgm:pt modelId="{AD210FDD-78B7-4C4B-B8D9-9A68B4E10195}" type="sibTrans" cxnId="{170EB7CD-DB20-4FDA-867E-341B16CAEBC0}">
      <dgm:prSet/>
      <dgm:spPr/>
      <dgm:t>
        <a:bodyPr/>
        <a:lstStyle/>
        <a:p>
          <a:endParaRPr lang="es-MX"/>
        </a:p>
      </dgm:t>
    </dgm:pt>
    <dgm:pt modelId="{810290CD-DFCA-46C7-84DC-1EB31824881F}">
      <dgm:prSet phldrT="[Texto]" custT="1">
        <dgm:style>
          <a:lnRef idx="1">
            <a:schemeClr val="accent4"/>
          </a:lnRef>
          <a:fillRef idx="3">
            <a:schemeClr val="accent4"/>
          </a:fillRef>
          <a:effectRef idx="2">
            <a:schemeClr val="accent4"/>
          </a:effectRef>
          <a:fontRef idx="minor">
            <a:schemeClr val="lt1"/>
          </a:fontRef>
        </dgm:style>
      </dgm:prSet>
      <dgm:spPr/>
      <dgm:t>
        <a:bodyPr vert="horz"/>
        <a:lstStyle/>
        <a:p>
          <a:pPr algn="ctr"/>
          <a:r>
            <a:rPr lang="es-MX" sz="2400" b="1" dirty="0" smtClean="0"/>
            <a:t>INTEGRACIÓN</a:t>
          </a:r>
          <a:endParaRPr lang="es-MX" sz="2400" b="1" dirty="0"/>
        </a:p>
      </dgm:t>
    </dgm:pt>
    <dgm:pt modelId="{FAE176E9-1515-4E8A-B549-3B9185B91255}" type="parTrans" cxnId="{C515FE73-0F8B-4388-BD0D-7EC23217A2CC}">
      <dgm:prSet/>
      <dgm:spPr/>
      <dgm:t>
        <a:bodyPr/>
        <a:lstStyle/>
        <a:p>
          <a:endParaRPr lang="es-MX"/>
        </a:p>
      </dgm:t>
    </dgm:pt>
    <dgm:pt modelId="{13847DD3-42A3-4738-9075-9F0F0CCB9CB5}" type="sibTrans" cxnId="{C515FE73-0F8B-4388-BD0D-7EC23217A2CC}">
      <dgm:prSet/>
      <dgm:spPr/>
      <dgm:t>
        <a:bodyPr/>
        <a:lstStyle/>
        <a:p>
          <a:endParaRPr lang="es-MX"/>
        </a:p>
      </dgm:t>
    </dgm:pt>
    <dgm:pt modelId="{63CB2D90-5300-4A1B-AEF7-FCE9DD09E31E}">
      <dgm:prSet phldrT="[Texto]" custT="1"/>
      <dgm:spPr/>
      <dgm:t>
        <a:bodyPr vert="horz"/>
        <a:lstStyle/>
        <a:p>
          <a:pPr algn="ctr"/>
          <a:r>
            <a:rPr lang="es-MX" sz="2000" b="1" dirty="0" smtClean="0"/>
            <a:t>COMITÉ COORDINADOR</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FF68118A-0E9C-48AE-8998-FEC3BF6216DC}">
      <dgm:prSet phldrT="[Texto]" custT="1"/>
      <dgm:spPr/>
      <dgm:t>
        <a:bodyPr vert="horz"/>
        <a:lstStyle/>
        <a:p>
          <a:pPr algn="ctr"/>
          <a:r>
            <a:rPr lang="es-MX" sz="2000" b="1" dirty="0" smtClean="0"/>
            <a:t>COMITÉ DE PARTICIPACIÓN CIUDADANA</a:t>
          </a:r>
          <a:endParaRPr lang="es-MX" sz="2000" b="1" dirty="0"/>
        </a:p>
      </dgm:t>
    </dgm:pt>
    <dgm:pt modelId="{F11E408E-CFD9-4E8B-BF82-5CE8EFDDD32B}" type="parTrans" cxnId="{CE8311C9-12A3-4DAC-A527-714AFAF49BF5}">
      <dgm:prSet/>
      <dgm:spPr/>
      <dgm:t>
        <a:bodyPr/>
        <a:lstStyle/>
        <a:p>
          <a:endParaRPr lang="es-MX"/>
        </a:p>
      </dgm:t>
    </dgm:pt>
    <dgm:pt modelId="{27898EFB-E27F-472B-B828-B0AFAC51F989}" type="sibTrans" cxnId="{CE8311C9-12A3-4DAC-A527-714AFAF49BF5}">
      <dgm:prSet/>
      <dgm:spPr/>
      <dgm:t>
        <a:bodyPr/>
        <a:lstStyle/>
        <a:p>
          <a:endParaRPr lang="es-MX"/>
        </a:p>
      </dgm:t>
    </dgm:pt>
    <dgm:pt modelId="{FDF1A763-28DB-4BCC-BA39-ACCD2AE190D8}">
      <dgm:prSet phldrT="[Texto]" custT="1"/>
      <dgm:spPr/>
      <dgm:t>
        <a:bodyPr vert="horz"/>
        <a:lstStyle/>
        <a:p>
          <a:pPr algn="ctr"/>
          <a:r>
            <a:rPr lang="es-MX" sz="2000" b="1" dirty="0" smtClean="0"/>
            <a:t>COMITÉ RECTOR DEL SISTEMA NACIONAL  DE FISCALIZACIÓN</a:t>
          </a:r>
          <a:endParaRPr lang="es-MX" sz="2000" b="1" dirty="0"/>
        </a:p>
      </dgm:t>
    </dgm:pt>
    <dgm:pt modelId="{D413384D-FB75-4E45-9786-C75AE85623C4}" type="parTrans" cxnId="{72A1B034-95F7-4F55-9088-7AC8ADE54C73}">
      <dgm:prSet/>
      <dgm:spPr/>
      <dgm:t>
        <a:bodyPr/>
        <a:lstStyle/>
        <a:p>
          <a:endParaRPr lang="es-MX"/>
        </a:p>
      </dgm:t>
    </dgm:pt>
    <dgm:pt modelId="{0956626F-7C1E-4716-8788-0667DAC9613D}" type="sibTrans" cxnId="{72A1B034-95F7-4F55-9088-7AC8ADE54C73}">
      <dgm:prSet/>
      <dgm:spPr/>
      <dgm:t>
        <a:bodyPr/>
        <a:lstStyle/>
        <a:p>
          <a:endParaRPr lang="es-MX"/>
        </a:p>
      </dgm:t>
    </dgm:pt>
    <dgm:pt modelId="{5C6C7485-18A6-45DB-B09C-59C3DF2D453A}">
      <dgm:prSet phldrT="[Texto]" custT="1"/>
      <dgm:spPr/>
      <dgm:t>
        <a:bodyPr vert="horz"/>
        <a:lstStyle/>
        <a:p>
          <a:pPr algn="ctr"/>
          <a:r>
            <a:rPr lang="es-MX" sz="2000" b="1" dirty="0" smtClean="0"/>
            <a:t>SISTEMAS LOCALES ANTICORRUPCIÓN </a:t>
          </a:r>
        </a:p>
        <a:p>
          <a:pPr algn="ctr"/>
          <a:r>
            <a:rPr lang="es-MX" sz="2000" b="1" dirty="0" smtClean="0"/>
            <a:t>A TRAVÉS DE SUS REPRESENTANTES</a:t>
          </a:r>
          <a:endParaRPr lang="es-MX" sz="2000" b="1" dirty="0"/>
        </a:p>
      </dgm:t>
    </dgm:pt>
    <dgm:pt modelId="{2A51118C-DA07-4A2E-A9BA-21FCDC5C69D6}" type="parTrans" cxnId="{997043BA-ED5E-4FDF-8011-F2B34E413994}">
      <dgm:prSet/>
      <dgm:spPr/>
      <dgm:t>
        <a:bodyPr/>
        <a:lstStyle/>
        <a:p>
          <a:endParaRPr lang="es-MX"/>
        </a:p>
      </dgm:t>
    </dgm:pt>
    <dgm:pt modelId="{55C51ED1-E436-41D2-ABA3-C342AD8CA43C}" type="sibTrans" cxnId="{997043BA-ED5E-4FDF-8011-F2B34E413994}">
      <dgm:prSet/>
      <dgm:spPr/>
      <dgm:t>
        <a:bodyPr/>
        <a:lstStyle/>
        <a:p>
          <a:endParaRPr lang="es-MX"/>
        </a:p>
      </dgm:t>
    </dgm:pt>
    <dgm:pt modelId="{622F6B13-D277-49F6-AB38-A6AF04F4328A}"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323F4195-78A8-43F4-84CA-E8B99D32A69D}" type="pres">
      <dgm:prSet presAssocID="{211F3A72-4838-4594-BD90-157DE831AC79}" presName="root1" presStyleCnt="0"/>
      <dgm:spPr/>
      <dgm:t>
        <a:bodyPr/>
        <a:lstStyle/>
        <a:p>
          <a:endParaRPr lang="es-MX"/>
        </a:p>
      </dgm:t>
    </dgm:pt>
    <dgm:pt modelId="{C06A902A-B474-4C18-BF3F-69C50D168F68}" type="pres">
      <dgm:prSet presAssocID="{211F3A72-4838-4594-BD90-157DE831AC79}" presName="LevelOneTextNode" presStyleLbl="node0" presStyleIdx="0" presStyleCnt="2" custScaleX="67653" custScaleY="78831" custLinFactNeighborX="-43462" custLinFactNeighborY="-46432">
        <dgm:presLayoutVars>
          <dgm:chPref val="3"/>
        </dgm:presLayoutVars>
      </dgm:prSet>
      <dgm:spPr/>
      <dgm:t>
        <a:bodyPr/>
        <a:lstStyle/>
        <a:p>
          <a:endParaRPr lang="es-MX"/>
        </a:p>
      </dgm:t>
    </dgm:pt>
    <dgm:pt modelId="{C3F1FAF7-CC93-4DD7-8C8B-DF8579202830}" type="pres">
      <dgm:prSet presAssocID="{211F3A72-4838-4594-BD90-157DE831AC79}" presName="level2hierChild" presStyleCnt="0"/>
      <dgm:spPr/>
      <dgm:t>
        <a:bodyPr/>
        <a:lstStyle/>
        <a:p>
          <a:endParaRPr lang="es-MX"/>
        </a:p>
      </dgm:t>
    </dgm:pt>
    <dgm:pt modelId="{82604568-5598-4B43-9E07-EB68854056B9}" type="pres">
      <dgm:prSet presAssocID="{810290CD-DFCA-46C7-84DC-1EB31824881F}" presName="root1" presStyleCnt="0"/>
      <dgm:spPr/>
      <dgm:t>
        <a:bodyPr/>
        <a:lstStyle/>
        <a:p>
          <a:endParaRPr lang="es-MX"/>
        </a:p>
      </dgm:t>
    </dgm:pt>
    <dgm:pt modelId="{00483175-B78D-41ED-B190-B433091FF316}" type="pres">
      <dgm:prSet presAssocID="{810290CD-DFCA-46C7-84DC-1EB31824881F}" presName="LevelOneTextNode" presStyleLbl="node0" presStyleIdx="1" presStyleCnt="2">
        <dgm:presLayoutVars>
          <dgm:chPref val="3"/>
        </dgm:presLayoutVars>
      </dgm:prSet>
      <dgm:spPr/>
      <dgm:t>
        <a:bodyPr/>
        <a:lstStyle/>
        <a:p>
          <a:endParaRPr lang="es-MX"/>
        </a:p>
      </dgm:t>
    </dgm:pt>
    <dgm:pt modelId="{899A0BFE-1C3B-4535-B83F-D442C6CDBD99}" type="pres">
      <dgm:prSet presAssocID="{810290CD-DFCA-46C7-84DC-1EB31824881F}" presName="level2hierChild" presStyleCnt="0"/>
      <dgm:spPr/>
      <dgm:t>
        <a:bodyPr/>
        <a:lstStyle/>
        <a:p>
          <a:endParaRPr lang="es-MX"/>
        </a:p>
      </dgm:t>
    </dgm:pt>
    <dgm:pt modelId="{2D9674C6-C73C-4309-A674-E4A5E359840D}" type="pres">
      <dgm:prSet presAssocID="{9294C19F-DB58-41F6-B2C0-B46668ACB845}" presName="conn2-1" presStyleLbl="parChTrans1D2" presStyleIdx="0" presStyleCnt="4"/>
      <dgm:spPr/>
      <dgm:t>
        <a:bodyPr/>
        <a:lstStyle/>
        <a:p>
          <a:endParaRPr lang="es-MX"/>
        </a:p>
      </dgm:t>
    </dgm:pt>
    <dgm:pt modelId="{7021088D-012B-4878-B4E7-718A0A78D558}" type="pres">
      <dgm:prSet presAssocID="{9294C19F-DB58-41F6-B2C0-B46668ACB845}" presName="connTx" presStyleLbl="parChTrans1D2" presStyleIdx="0" presStyleCnt="4"/>
      <dgm:spPr/>
      <dgm:t>
        <a:bodyPr/>
        <a:lstStyle/>
        <a:p>
          <a:endParaRPr lang="es-MX"/>
        </a:p>
      </dgm:t>
    </dgm:pt>
    <dgm:pt modelId="{B8F5469D-90BB-428A-B90E-110A37919C30}" type="pres">
      <dgm:prSet presAssocID="{63CB2D90-5300-4A1B-AEF7-FCE9DD09E31E}" presName="root2" presStyleCnt="0"/>
      <dgm:spPr/>
      <dgm:t>
        <a:bodyPr/>
        <a:lstStyle/>
        <a:p>
          <a:endParaRPr lang="es-MX"/>
        </a:p>
      </dgm:t>
    </dgm:pt>
    <dgm:pt modelId="{BB02E995-D6BB-4F69-AE70-03BEAA03553C}" type="pres">
      <dgm:prSet presAssocID="{63CB2D90-5300-4A1B-AEF7-FCE9DD09E31E}" presName="LevelTwoTextNode" presStyleLbl="node2" presStyleIdx="0" presStyleCnt="4" custScaleX="164570">
        <dgm:presLayoutVars>
          <dgm:chPref val="3"/>
        </dgm:presLayoutVars>
      </dgm:prSet>
      <dgm:spPr/>
      <dgm:t>
        <a:bodyPr/>
        <a:lstStyle/>
        <a:p>
          <a:endParaRPr lang="es-MX"/>
        </a:p>
      </dgm:t>
    </dgm:pt>
    <dgm:pt modelId="{26B2C4E6-CAD1-4BFE-AEE5-5637C58742C8}" type="pres">
      <dgm:prSet presAssocID="{63CB2D90-5300-4A1B-AEF7-FCE9DD09E31E}" presName="level3hierChild" presStyleCnt="0"/>
      <dgm:spPr/>
      <dgm:t>
        <a:bodyPr/>
        <a:lstStyle/>
        <a:p>
          <a:endParaRPr lang="es-MX"/>
        </a:p>
      </dgm:t>
    </dgm:pt>
    <dgm:pt modelId="{7E955D70-612B-48AC-AEF4-FB776970C9CD}" type="pres">
      <dgm:prSet presAssocID="{F11E408E-CFD9-4E8B-BF82-5CE8EFDDD32B}" presName="conn2-1" presStyleLbl="parChTrans1D2" presStyleIdx="1" presStyleCnt="4"/>
      <dgm:spPr/>
      <dgm:t>
        <a:bodyPr/>
        <a:lstStyle/>
        <a:p>
          <a:endParaRPr lang="es-MX"/>
        </a:p>
      </dgm:t>
    </dgm:pt>
    <dgm:pt modelId="{4C81397A-0CA3-4B6F-AD40-0B170B8FC6AF}" type="pres">
      <dgm:prSet presAssocID="{F11E408E-CFD9-4E8B-BF82-5CE8EFDDD32B}" presName="connTx" presStyleLbl="parChTrans1D2" presStyleIdx="1" presStyleCnt="4"/>
      <dgm:spPr/>
      <dgm:t>
        <a:bodyPr/>
        <a:lstStyle/>
        <a:p>
          <a:endParaRPr lang="es-MX"/>
        </a:p>
      </dgm:t>
    </dgm:pt>
    <dgm:pt modelId="{A9408E7F-EE4E-4CA2-9977-7FB5F8AFDD82}" type="pres">
      <dgm:prSet presAssocID="{FF68118A-0E9C-48AE-8998-FEC3BF6216DC}" presName="root2" presStyleCnt="0"/>
      <dgm:spPr/>
      <dgm:t>
        <a:bodyPr/>
        <a:lstStyle/>
        <a:p>
          <a:endParaRPr lang="es-MX"/>
        </a:p>
      </dgm:t>
    </dgm:pt>
    <dgm:pt modelId="{EA00FE4B-A2B3-482E-94F0-777508D46B6F}" type="pres">
      <dgm:prSet presAssocID="{FF68118A-0E9C-48AE-8998-FEC3BF6216DC}" presName="LevelTwoTextNode" presStyleLbl="node2" presStyleIdx="1" presStyleCnt="4" custScaleX="164570">
        <dgm:presLayoutVars>
          <dgm:chPref val="3"/>
        </dgm:presLayoutVars>
      </dgm:prSet>
      <dgm:spPr/>
      <dgm:t>
        <a:bodyPr/>
        <a:lstStyle/>
        <a:p>
          <a:endParaRPr lang="es-MX"/>
        </a:p>
      </dgm:t>
    </dgm:pt>
    <dgm:pt modelId="{95661B52-2C3C-402A-821F-2114D4F61C12}" type="pres">
      <dgm:prSet presAssocID="{FF68118A-0E9C-48AE-8998-FEC3BF6216DC}" presName="level3hierChild" presStyleCnt="0"/>
      <dgm:spPr/>
      <dgm:t>
        <a:bodyPr/>
        <a:lstStyle/>
        <a:p>
          <a:endParaRPr lang="es-MX"/>
        </a:p>
      </dgm:t>
    </dgm:pt>
    <dgm:pt modelId="{035A2522-A377-4462-A369-4D1209D29E22}" type="pres">
      <dgm:prSet presAssocID="{D413384D-FB75-4E45-9786-C75AE85623C4}" presName="conn2-1" presStyleLbl="parChTrans1D2" presStyleIdx="2" presStyleCnt="4"/>
      <dgm:spPr/>
      <dgm:t>
        <a:bodyPr/>
        <a:lstStyle/>
        <a:p>
          <a:endParaRPr lang="es-MX"/>
        </a:p>
      </dgm:t>
    </dgm:pt>
    <dgm:pt modelId="{888AAFC1-E966-4741-9471-BFFED2491513}" type="pres">
      <dgm:prSet presAssocID="{D413384D-FB75-4E45-9786-C75AE85623C4}" presName="connTx" presStyleLbl="parChTrans1D2" presStyleIdx="2" presStyleCnt="4"/>
      <dgm:spPr/>
      <dgm:t>
        <a:bodyPr/>
        <a:lstStyle/>
        <a:p>
          <a:endParaRPr lang="es-MX"/>
        </a:p>
      </dgm:t>
    </dgm:pt>
    <dgm:pt modelId="{99D4BCEC-47B8-4A08-AB72-7564C2BB4E40}" type="pres">
      <dgm:prSet presAssocID="{FDF1A763-28DB-4BCC-BA39-ACCD2AE190D8}" presName="root2" presStyleCnt="0"/>
      <dgm:spPr/>
      <dgm:t>
        <a:bodyPr/>
        <a:lstStyle/>
        <a:p>
          <a:endParaRPr lang="es-MX"/>
        </a:p>
      </dgm:t>
    </dgm:pt>
    <dgm:pt modelId="{E38A2268-EFE9-4AF2-AF67-E2A5E15F2557}" type="pres">
      <dgm:prSet presAssocID="{FDF1A763-28DB-4BCC-BA39-ACCD2AE190D8}" presName="LevelTwoTextNode" presStyleLbl="node2" presStyleIdx="2" presStyleCnt="4" custScaleX="164570">
        <dgm:presLayoutVars>
          <dgm:chPref val="3"/>
        </dgm:presLayoutVars>
      </dgm:prSet>
      <dgm:spPr/>
      <dgm:t>
        <a:bodyPr/>
        <a:lstStyle/>
        <a:p>
          <a:endParaRPr lang="es-MX"/>
        </a:p>
      </dgm:t>
    </dgm:pt>
    <dgm:pt modelId="{B7D100E9-F320-483E-8DFB-1D386751AA68}" type="pres">
      <dgm:prSet presAssocID="{FDF1A763-28DB-4BCC-BA39-ACCD2AE190D8}" presName="level3hierChild" presStyleCnt="0"/>
      <dgm:spPr/>
      <dgm:t>
        <a:bodyPr/>
        <a:lstStyle/>
        <a:p>
          <a:endParaRPr lang="es-MX"/>
        </a:p>
      </dgm:t>
    </dgm:pt>
    <dgm:pt modelId="{1D7C7A4A-60CD-43A6-A0DA-DD1E04E1C5F9}" type="pres">
      <dgm:prSet presAssocID="{2A51118C-DA07-4A2E-A9BA-21FCDC5C69D6}" presName="conn2-1" presStyleLbl="parChTrans1D2" presStyleIdx="3" presStyleCnt="4"/>
      <dgm:spPr/>
      <dgm:t>
        <a:bodyPr/>
        <a:lstStyle/>
        <a:p>
          <a:endParaRPr lang="es-MX"/>
        </a:p>
      </dgm:t>
    </dgm:pt>
    <dgm:pt modelId="{4487DB28-9ED0-4E90-96D0-7F668968660A}" type="pres">
      <dgm:prSet presAssocID="{2A51118C-DA07-4A2E-A9BA-21FCDC5C69D6}" presName="connTx" presStyleLbl="parChTrans1D2" presStyleIdx="3" presStyleCnt="4"/>
      <dgm:spPr/>
      <dgm:t>
        <a:bodyPr/>
        <a:lstStyle/>
        <a:p>
          <a:endParaRPr lang="es-MX"/>
        </a:p>
      </dgm:t>
    </dgm:pt>
    <dgm:pt modelId="{3D2266E9-37EC-43F2-8E4A-A71C71C48232}" type="pres">
      <dgm:prSet presAssocID="{5C6C7485-18A6-45DB-B09C-59C3DF2D453A}" presName="root2" presStyleCnt="0"/>
      <dgm:spPr/>
      <dgm:t>
        <a:bodyPr/>
        <a:lstStyle/>
        <a:p>
          <a:endParaRPr lang="es-MX"/>
        </a:p>
      </dgm:t>
    </dgm:pt>
    <dgm:pt modelId="{5589AD76-E2D4-46B5-B168-28E002F1BEBE}" type="pres">
      <dgm:prSet presAssocID="{5C6C7485-18A6-45DB-B09C-59C3DF2D453A}" presName="LevelTwoTextNode" presStyleLbl="node2" presStyleIdx="3" presStyleCnt="4" custScaleX="164570">
        <dgm:presLayoutVars>
          <dgm:chPref val="3"/>
        </dgm:presLayoutVars>
      </dgm:prSet>
      <dgm:spPr/>
      <dgm:t>
        <a:bodyPr/>
        <a:lstStyle/>
        <a:p>
          <a:endParaRPr lang="es-MX"/>
        </a:p>
      </dgm:t>
    </dgm:pt>
    <dgm:pt modelId="{CB9D56AF-5847-4EA6-94F3-66938B520672}" type="pres">
      <dgm:prSet presAssocID="{5C6C7485-18A6-45DB-B09C-59C3DF2D453A}" presName="level3hierChild" presStyleCnt="0"/>
      <dgm:spPr/>
      <dgm:t>
        <a:bodyPr/>
        <a:lstStyle/>
        <a:p>
          <a:endParaRPr lang="es-MX"/>
        </a:p>
      </dgm:t>
    </dgm:pt>
  </dgm:ptLst>
  <dgm:cxnLst>
    <dgm:cxn modelId="{868F00B7-5A7C-48A0-AA92-B379D534D393}" type="presOf" srcId="{9294C19F-DB58-41F6-B2C0-B46668ACB845}" destId="{7021088D-012B-4878-B4E7-718A0A78D558}" srcOrd="1" destOrd="0" presId="urn:microsoft.com/office/officeart/2005/8/layout/hierarchy2"/>
    <dgm:cxn modelId="{170EB7CD-DB20-4FDA-867E-341B16CAEBC0}" srcId="{0C20B8DB-170E-48D4-94C7-04B1D74F4E37}" destId="{211F3A72-4838-4594-BD90-157DE831AC79}" srcOrd="0" destOrd="0" parTransId="{33F7AA52-6793-45E0-9473-E0838BAA3207}" sibTransId="{AD210FDD-78B7-4C4B-B8D9-9A68B4E10195}"/>
    <dgm:cxn modelId="{E4280054-5E43-4CDB-80F9-6C61791226C7}" type="presOf" srcId="{FDF1A763-28DB-4BCC-BA39-ACCD2AE190D8}" destId="{E38A2268-EFE9-4AF2-AF67-E2A5E15F2557}" srcOrd="0" destOrd="0" presId="urn:microsoft.com/office/officeart/2005/8/layout/hierarchy2"/>
    <dgm:cxn modelId="{2325C9EC-D9A8-432A-B714-1B63A0BA0544}" type="presOf" srcId="{F11E408E-CFD9-4E8B-BF82-5CE8EFDDD32B}" destId="{7E955D70-612B-48AC-AEF4-FB776970C9CD}" srcOrd="0" destOrd="0" presId="urn:microsoft.com/office/officeart/2005/8/layout/hierarchy2"/>
    <dgm:cxn modelId="{2B53D40F-A015-4881-A561-9332E3129EC8}" type="presOf" srcId="{5C6C7485-18A6-45DB-B09C-59C3DF2D453A}" destId="{5589AD76-E2D4-46B5-B168-28E002F1BEBE}" srcOrd="0" destOrd="0" presId="urn:microsoft.com/office/officeart/2005/8/layout/hierarchy2"/>
    <dgm:cxn modelId="{72A1B034-95F7-4F55-9088-7AC8ADE54C73}" srcId="{810290CD-DFCA-46C7-84DC-1EB31824881F}" destId="{FDF1A763-28DB-4BCC-BA39-ACCD2AE190D8}" srcOrd="2" destOrd="0" parTransId="{D413384D-FB75-4E45-9786-C75AE85623C4}" sibTransId="{0956626F-7C1E-4716-8788-0667DAC9613D}"/>
    <dgm:cxn modelId="{C515FE73-0F8B-4388-BD0D-7EC23217A2CC}" srcId="{0C20B8DB-170E-48D4-94C7-04B1D74F4E37}" destId="{810290CD-DFCA-46C7-84DC-1EB31824881F}" srcOrd="1" destOrd="0" parTransId="{FAE176E9-1515-4E8A-B549-3B9185B91255}" sibTransId="{13847DD3-42A3-4738-9075-9F0F0CCB9CB5}"/>
    <dgm:cxn modelId="{50C6134A-10F8-4A80-995A-2B94A08B1607}" type="presOf" srcId="{63CB2D90-5300-4A1B-AEF7-FCE9DD09E31E}" destId="{BB02E995-D6BB-4F69-AE70-03BEAA03553C}" srcOrd="0" destOrd="0" presId="urn:microsoft.com/office/officeart/2005/8/layout/hierarchy2"/>
    <dgm:cxn modelId="{31AA01FC-359C-4EDC-8E8C-A16B87369C29}" type="presOf" srcId="{0C20B8DB-170E-48D4-94C7-04B1D74F4E37}" destId="{622F6B13-D277-49F6-AB38-A6AF04F4328A}" srcOrd="0" destOrd="0" presId="urn:microsoft.com/office/officeart/2005/8/layout/hierarchy2"/>
    <dgm:cxn modelId="{B31FFD78-85FE-4341-90A5-292E8E109400}" type="presOf" srcId="{810290CD-DFCA-46C7-84DC-1EB31824881F}" destId="{00483175-B78D-41ED-B190-B433091FF316}" srcOrd="0" destOrd="0" presId="urn:microsoft.com/office/officeart/2005/8/layout/hierarchy2"/>
    <dgm:cxn modelId="{E335E938-B600-400D-A0A0-3D426E04462C}" srcId="{810290CD-DFCA-46C7-84DC-1EB31824881F}" destId="{63CB2D90-5300-4A1B-AEF7-FCE9DD09E31E}" srcOrd="0" destOrd="0" parTransId="{9294C19F-DB58-41F6-B2C0-B46668ACB845}" sibTransId="{F4CAD492-0198-4D2C-AE2B-B83268F407AB}"/>
    <dgm:cxn modelId="{29B47CAC-C126-4C7F-8E43-88F5DB391C5B}" type="presOf" srcId="{2A51118C-DA07-4A2E-A9BA-21FCDC5C69D6}" destId="{4487DB28-9ED0-4E90-96D0-7F668968660A}" srcOrd="1" destOrd="0" presId="urn:microsoft.com/office/officeart/2005/8/layout/hierarchy2"/>
    <dgm:cxn modelId="{C7F1C52A-52BA-4457-9650-1F51F82D4A95}" type="presOf" srcId="{D413384D-FB75-4E45-9786-C75AE85623C4}" destId="{888AAFC1-E966-4741-9471-BFFED2491513}" srcOrd="1" destOrd="0" presId="urn:microsoft.com/office/officeart/2005/8/layout/hierarchy2"/>
    <dgm:cxn modelId="{30144468-3888-482B-A3DF-8577F0C5936E}" type="presOf" srcId="{2A51118C-DA07-4A2E-A9BA-21FCDC5C69D6}" destId="{1D7C7A4A-60CD-43A6-A0DA-DD1E04E1C5F9}" srcOrd="0" destOrd="0" presId="urn:microsoft.com/office/officeart/2005/8/layout/hierarchy2"/>
    <dgm:cxn modelId="{D3CD932F-F820-4A56-AB54-23C30C49F5ED}" type="presOf" srcId="{F11E408E-CFD9-4E8B-BF82-5CE8EFDDD32B}" destId="{4C81397A-0CA3-4B6F-AD40-0B170B8FC6AF}" srcOrd="1" destOrd="0" presId="urn:microsoft.com/office/officeart/2005/8/layout/hierarchy2"/>
    <dgm:cxn modelId="{66B3C6D2-42CE-4A4F-8D50-40CAA9C35387}" type="presOf" srcId="{211F3A72-4838-4594-BD90-157DE831AC79}" destId="{C06A902A-B474-4C18-BF3F-69C50D168F68}" srcOrd="0" destOrd="0" presId="urn:microsoft.com/office/officeart/2005/8/layout/hierarchy2"/>
    <dgm:cxn modelId="{891582E9-70E6-4EBC-B8AB-D4082F122FAB}" type="presOf" srcId="{FF68118A-0E9C-48AE-8998-FEC3BF6216DC}" destId="{EA00FE4B-A2B3-482E-94F0-777508D46B6F}" srcOrd="0" destOrd="0" presId="urn:microsoft.com/office/officeart/2005/8/layout/hierarchy2"/>
    <dgm:cxn modelId="{53B5EFC1-19F3-4E91-9CB7-56EB59185B15}" type="presOf" srcId="{D413384D-FB75-4E45-9786-C75AE85623C4}" destId="{035A2522-A377-4462-A369-4D1209D29E22}" srcOrd="0" destOrd="0" presId="urn:microsoft.com/office/officeart/2005/8/layout/hierarchy2"/>
    <dgm:cxn modelId="{997043BA-ED5E-4FDF-8011-F2B34E413994}" srcId="{810290CD-DFCA-46C7-84DC-1EB31824881F}" destId="{5C6C7485-18A6-45DB-B09C-59C3DF2D453A}" srcOrd="3" destOrd="0" parTransId="{2A51118C-DA07-4A2E-A9BA-21FCDC5C69D6}" sibTransId="{55C51ED1-E436-41D2-ABA3-C342AD8CA43C}"/>
    <dgm:cxn modelId="{CE8311C9-12A3-4DAC-A527-714AFAF49BF5}" srcId="{810290CD-DFCA-46C7-84DC-1EB31824881F}" destId="{FF68118A-0E9C-48AE-8998-FEC3BF6216DC}" srcOrd="1" destOrd="0" parTransId="{F11E408E-CFD9-4E8B-BF82-5CE8EFDDD32B}" sibTransId="{27898EFB-E27F-472B-B828-B0AFAC51F989}"/>
    <dgm:cxn modelId="{7B44B61A-9DE0-423E-A93E-CA66A2384F03}" type="presOf" srcId="{9294C19F-DB58-41F6-B2C0-B46668ACB845}" destId="{2D9674C6-C73C-4309-A674-E4A5E359840D}" srcOrd="0" destOrd="0" presId="urn:microsoft.com/office/officeart/2005/8/layout/hierarchy2"/>
    <dgm:cxn modelId="{705B4D7E-AB60-4C32-BE2D-FF0B865D5516}" type="presParOf" srcId="{622F6B13-D277-49F6-AB38-A6AF04F4328A}" destId="{323F4195-78A8-43F4-84CA-E8B99D32A69D}" srcOrd="0" destOrd="0" presId="urn:microsoft.com/office/officeart/2005/8/layout/hierarchy2"/>
    <dgm:cxn modelId="{95353867-916F-4D6D-B51A-093B3CD0BB49}" type="presParOf" srcId="{323F4195-78A8-43F4-84CA-E8B99D32A69D}" destId="{C06A902A-B474-4C18-BF3F-69C50D168F68}" srcOrd="0" destOrd="0" presId="urn:microsoft.com/office/officeart/2005/8/layout/hierarchy2"/>
    <dgm:cxn modelId="{B528C111-F135-49B1-BCB1-56E38F2B4DEC}" type="presParOf" srcId="{323F4195-78A8-43F4-84CA-E8B99D32A69D}" destId="{C3F1FAF7-CC93-4DD7-8C8B-DF8579202830}" srcOrd="1" destOrd="0" presId="urn:microsoft.com/office/officeart/2005/8/layout/hierarchy2"/>
    <dgm:cxn modelId="{6301B1FA-926E-4566-B73A-5CC488D2161E}" type="presParOf" srcId="{622F6B13-D277-49F6-AB38-A6AF04F4328A}" destId="{82604568-5598-4B43-9E07-EB68854056B9}" srcOrd="1" destOrd="0" presId="urn:microsoft.com/office/officeart/2005/8/layout/hierarchy2"/>
    <dgm:cxn modelId="{25798EA7-B119-46DC-9302-B5E88DD231EC}" type="presParOf" srcId="{82604568-5598-4B43-9E07-EB68854056B9}" destId="{00483175-B78D-41ED-B190-B433091FF316}" srcOrd="0" destOrd="0" presId="urn:microsoft.com/office/officeart/2005/8/layout/hierarchy2"/>
    <dgm:cxn modelId="{E66798AA-C3DC-40E2-B4F1-EFBF85AE27E7}" type="presParOf" srcId="{82604568-5598-4B43-9E07-EB68854056B9}" destId="{899A0BFE-1C3B-4535-B83F-D442C6CDBD99}" srcOrd="1" destOrd="0" presId="urn:microsoft.com/office/officeart/2005/8/layout/hierarchy2"/>
    <dgm:cxn modelId="{70CA72FB-1B8B-455C-B255-3EF81F298040}" type="presParOf" srcId="{899A0BFE-1C3B-4535-B83F-D442C6CDBD99}" destId="{2D9674C6-C73C-4309-A674-E4A5E359840D}" srcOrd="0" destOrd="0" presId="urn:microsoft.com/office/officeart/2005/8/layout/hierarchy2"/>
    <dgm:cxn modelId="{D32323DD-1A7E-48F3-9EF9-AD39C28FD81A}" type="presParOf" srcId="{2D9674C6-C73C-4309-A674-E4A5E359840D}" destId="{7021088D-012B-4878-B4E7-718A0A78D558}" srcOrd="0" destOrd="0" presId="urn:microsoft.com/office/officeart/2005/8/layout/hierarchy2"/>
    <dgm:cxn modelId="{E87BF849-4919-44E6-9DA6-6BB3A5B741E3}" type="presParOf" srcId="{899A0BFE-1C3B-4535-B83F-D442C6CDBD99}" destId="{B8F5469D-90BB-428A-B90E-110A37919C30}" srcOrd="1" destOrd="0" presId="urn:microsoft.com/office/officeart/2005/8/layout/hierarchy2"/>
    <dgm:cxn modelId="{5A46C1A6-1368-44CE-BB40-2905EF7C339E}" type="presParOf" srcId="{B8F5469D-90BB-428A-B90E-110A37919C30}" destId="{BB02E995-D6BB-4F69-AE70-03BEAA03553C}" srcOrd="0" destOrd="0" presId="urn:microsoft.com/office/officeart/2005/8/layout/hierarchy2"/>
    <dgm:cxn modelId="{E072D0CA-0067-46E2-B5FF-F642A3085ED7}" type="presParOf" srcId="{B8F5469D-90BB-428A-B90E-110A37919C30}" destId="{26B2C4E6-CAD1-4BFE-AEE5-5637C58742C8}" srcOrd="1" destOrd="0" presId="urn:microsoft.com/office/officeart/2005/8/layout/hierarchy2"/>
    <dgm:cxn modelId="{2C391F47-121E-4DF5-B3F5-2F30A5364C71}" type="presParOf" srcId="{899A0BFE-1C3B-4535-B83F-D442C6CDBD99}" destId="{7E955D70-612B-48AC-AEF4-FB776970C9CD}" srcOrd="2" destOrd="0" presId="urn:microsoft.com/office/officeart/2005/8/layout/hierarchy2"/>
    <dgm:cxn modelId="{783B4E9A-B9C3-46D6-A020-C255219E6388}" type="presParOf" srcId="{7E955D70-612B-48AC-AEF4-FB776970C9CD}" destId="{4C81397A-0CA3-4B6F-AD40-0B170B8FC6AF}" srcOrd="0" destOrd="0" presId="urn:microsoft.com/office/officeart/2005/8/layout/hierarchy2"/>
    <dgm:cxn modelId="{6944AF80-1010-4AD5-A92C-B495C9E3A43C}" type="presParOf" srcId="{899A0BFE-1C3B-4535-B83F-D442C6CDBD99}" destId="{A9408E7F-EE4E-4CA2-9977-7FB5F8AFDD82}" srcOrd="3" destOrd="0" presId="urn:microsoft.com/office/officeart/2005/8/layout/hierarchy2"/>
    <dgm:cxn modelId="{2A8C5FE0-70B8-449D-8355-273977F20A30}" type="presParOf" srcId="{A9408E7F-EE4E-4CA2-9977-7FB5F8AFDD82}" destId="{EA00FE4B-A2B3-482E-94F0-777508D46B6F}" srcOrd="0" destOrd="0" presId="urn:microsoft.com/office/officeart/2005/8/layout/hierarchy2"/>
    <dgm:cxn modelId="{9C842D94-1D99-43A4-AB6E-2663FC60FA07}" type="presParOf" srcId="{A9408E7F-EE4E-4CA2-9977-7FB5F8AFDD82}" destId="{95661B52-2C3C-402A-821F-2114D4F61C12}" srcOrd="1" destOrd="0" presId="urn:microsoft.com/office/officeart/2005/8/layout/hierarchy2"/>
    <dgm:cxn modelId="{02653379-490E-471D-814F-218411789BEC}" type="presParOf" srcId="{899A0BFE-1C3B-4535-B83F-D442C6CDBD99}" destId="{035A2522-A377-4462-A369-4D1209D29E22}" srcOrd="4" destOrd="0" presId="urn:microsoft.com/office/officeart/2005/8/layout/hierarchy2"/>
    <dgm:cxn modelId="{7656FEDD-51C7-4EDC-925A-7B4A21121E18}" type="presParOf" srcId="{035A2522-A377-4462-A369-4D1209D29E22}" destId="{888AAFC1-E966-4741-9471-BFFED2491513}" srcOrd="0" destOrd="0" presId="urn:microsoft.com/office/officeart/2005/8/layout/hierarchy2"/>
    <dgm:cxn modelId="{FFDCE484-BC1A-4B5C-A01B-CD08D0134BE0}" type="presParOf" srcId="{899A0BFE-1C3B-4535-B83F-D442C6CDBD99}" destId="{99D4BCEC-47B8-4A08-AB72-7564C2BB4E40}" srcOrd="5" destOrd="0" presId="urn:microsoft.com/office/officeart/2005/8/layout/hierarchy2"/>
    <dgm:cxn modelId="{18309587-7521-492F-98FD-7546C7C0398A}" type="presParOf" srcId="{99D4BCEC-47B8-4A08-AB72-7564C2BB4E40}" destId="{E38A2268-EFE9-4AF2-AF67-E2A5E15F2557}" srcOrd="0" destOrd="0" presId="urn:microsoft.com/office/officeart/2005/8/layout/hierarchy2"/>
    <dgm:cxn modelId="{58742317-9BC4-4E3A-B14B-F71A6DCFED8A}" type="presParOf" srcId="{99D4BCEC-47B8-4A08-AB72-7564C2BB4E40}" destId="{B7D100E9-F320-483E-8DFB-1D386751AA68}" srcOrd="1" destOrd="0" presId="urn:microsoft.com/office/officeart/2005/8/layout/hierarchy2"/>
    <dgm:cxn modelId="{25C70F1F-7925-471F-A160-6A217916BA86}" type="presParOf" srcId="{899A0BFE-1C3B-4535-B83F-D442C6CDBD99}" destId="{1D7C7A4A-60CD-43A6-A0DA-DD1E04E1C5F9}" srcOrd="6" destOrd="0" presId="urn:microsoft.com/office/officeart/2005/8/layout/hierarchy2"/>
    <dgm:cxn modelId="{9F4BC504-256F-4E87-9400-D89714CC78EE}" type="presParOf" srcId="{1D7C7A4A-60CD-43A6-A0DA-DD1E04E1C5F9}" destId="{4487DB28-9ED0-4E90-96D0-7F668968660A}" srcOrd="0" destOrd="0" presId="urn:microsoft.com/office/officeart/2005/8/layout/hierarchy2"/>
    <dgm:cxn modelId="{211B7111-3DAA-4555-BEEC-788BD16CBF86}" type="presParOf" srcId="{899A0BFE-1C3B-4535-B83F-D442C6CDBD99}" destId="{3D2266E9-37EC-43F2-8E4A-A71C71C48232}" srcOrd="7" destOrd="0" presId="urn:microsoft.com/office/officeart/2005/8/layout/hierarchy2"/>
    <dgm:cxn modelId="{B5A24357-CE9E-4778-BD11-F6FCCE6CAD47}" type="presParOf" srcId="{3D2266E9-37EC-43F2-8E4A-A71C71C48232}" destId="{5589AD76-E2D4-46B5-B168-28E002F1BEBE}" srcOrd="0" destOrd="0" presId="urn:microsoft.com/office/officeart/2005/8/layout/hierarchy2"/>
    <dgm:cxn modelId="{21852572-927F-4FDC-82BB-BC45FF528542}" type="presParOf" srcId="{3D2266E9-37EC-43F2-8E4A-A71C71C48232}" destId="{CB9D56AF-5847-4EA6-94F3-66938B5206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2367646F-B2B5-498A-97D6-E08E01DC658C}"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F9AE7991-A70E-4307-9853-C128980A4A6E}" type="doc">
      <dgm:prSet loTypeId="urn:microsoft.com/office/officeart/2008/layout/VerticalAccentList" loCatId="list" qsTypeId="urn:microsoft.com/office/officeart/2005/8/quickstyle/simple1" qsCatId="simple" csTypeId="urn:microsoft.com/office/officeart/2005/8/colors/accent1_4" csCatId="accent1" phldr="1"/>
      <dgm:spPr/>
      <dgm:t>
        <a:bodyPr/>
        <a:lstStyle/>
        <a:p>
          <a:endParaRPr lang="es-MX"/>
        </a:p>
      </dgm:t>
    </dgm:pt>
    <dgm:pt modelId="{8E3887D2-62DE-4DD7-80A8-E63AC7B4B0F5}">
      <dgm:prSet phldrT="[Texto]" custT="1"/>
      <dgm:spPr/>
      <dgm:t>
        <a:bodyPr/>
        <a:lstStyle/>
        <a:p>
          <a:pPr algn="ctr"/>
          <a:r>
            <a:rPr lang="es-MX" sz="2400" b="1" u="sng" dirty="0" smtClean="0"/>
            <a:t>FALTAS ADMINISTRATIVAS </a:t>
          </a:r>
          <a:r>
            <a:rPr lang="es-MX" sz="2400" b="1" i="1" u="sng" dirty="0" smtClean="0"/>
            <a:t>GRAVES</a:t>
          </a:r>
          <a:r>
            <a:rPr lang="es-MX" sz="2400" b="1" dirty="0" smtClean="0"/>
            <a:t> </a:t>
          </a:r>
        </a:p>
        <a:p>
          <a:pPr algn="ctr"/>
          <a:r>
            <a:rPr lang="es-MX" sz="2400" b="1" dirty="0" smtClean="0"/>
            <a:t>(12 CONDUCTAS): </a:t>
          </a:r>
          <a:endParaRPr lang="es-MX" sz="2400" b="1" dirty="0"/>
        </a:p>
      </dgm:t>
    </dgm:pt>
    <dgm:pt modelId="{180333E4-5731-4D48-86C0-E7C06BB929A5}" type="parTrans" cxnId="{40F90775-C655-4019-B686-F21CDDE17580}">
      <dgm:prSet/>
      <dgm:spPr/>
      <dgm:t>
        <a:bodyPr/>
        <a:lstStyle/>
        <a:p>
          <a:endParaRPr lang="es-MX"/>
        </a:p>
      </dgm:t>
    </dgm:pt>
    <dgm:pt modelId="{67660E01-B0A9-4712-BF48-B61F801C28C1}" type="sibTrans" cxnId="{40F90775-C655-4019-B686-F21CDDE17580}">
      <dgm:prSet/>
      <dgm:spPr/>
      <dgm:t>
        <a:bodyPr/>
        <a:lstStyle/>
        <a:p>
          <a:endParaRPr lang="es-MX"/>
        </a:p>
      </dgm:t>
    </dgm:pt>
    <dgm:pt modelId="{F8148403-B607-4BE5-B926-F7374B5CEEA5}">
      <dgm:prSet custT="1"/>
      <dgm:spPr/>
      <dgm:t>
        <a:bodyPr/>
        <a:lstStyle/>
        <a:p>
          <a:pPr algn="ctr"/>
          <a:r>
            <a:rPr lang="es-ES" sz="2400" b="1" u="none" dirty="0" smtClean="0"/>
            <a:t>TRÁFICO DE INFLUENCIAS</a:t>
          </a:r>
          <a:endParaRPr lang="es-MX" sz="2400" b="1" u="none" dirty="0"/>
        </a:p>
      </dgm:t>
    </dgm:pt>
    <dgm:pt modelId="{7B2950FC-CEFB-4BB4-9635-D11F7D569CD2}" type="parTrans" cxnId="{5B8AD548-6FD5-492C-9D22-CD4233693CC7}">
      <dgm:prSet/>
      <dgm:spPr/>
      <dgm:t>
        <a:bodyPr/>
        <a:lstStyle/>
        <a:p>
          <a:endParaRPr lang="es-MX"/>
        </a:p>
      </dgm:t>
    </dgm:pt>
    <dgm:pt modelId="{5B98BBE5-DA0A-46B8-B58A-A94191E61E84}" type="sibTrans" cxnId="{5B8AD548-6FD5-492C-9D22-CD4233693CC7}">
      <dgm:prSet/>
      <dgm:spPr/>
      <dgm:t>
        <a:bodyPr/>
        <a:lstStyle/>
        <a:p>
          <a:endParaRPr lang="es-MX"/>
        </a:p>
      </dgm:t>
    </dgm:pt>
    <dgm:pt modelId="{D0CE82ED-1F54-42EC-AEE2-1A3561123B3D}">
      <dgm:prSet custT="1"/>
      <dgm:spPr/>
      <dgm:t>
        <a:bodyPr/>
        <a:lstStyle/>
        <a:p>
          <a:pPr algn="ctr"/>
          <a:r>
            <a:rPr lang="es-ES" sz="2400" b="1" u="none" dirty="0" smtClean="0"/>
            <a:t>ENCUBRIMIENTO</a:t>
          </a:r>
          <a:endParaRPr lang="es-MX" sz="2400" b="1" u="none" dirty="0"/>
        </a:p>
      </dgm:t>
    </dgm:pt>
    <dgm:pt modelId="{AE6BFFC9-A264-46D3-A87B-6939A6EDBE77}" type="parTrans" cxnId="{9E61B2FA-D8B7-45A3-9C68-31C575CD1DFB}">
      <dgm:prSet/>
      <dgm:spPr/>
      <dgm:t>
        <a:bodyPr/>
        <a:lstStyle/>
        <a:p>
          <a:endParaRPr lang="es-MX"/>
        </a:p>
      </dgm:t>
    </dgm:pt>
    <dgm:pt modelId="{CD47813A-0528-4AD9-96CC-C127F56F58B8}" type="sibTrans" cxnId="{9E61B2FA-D8B7-45A3-9C68-31C575CD1DFB}">
      <dgm:prSet/>
      <dgm:spPr/>
      <dgm:t>
        <a:bodyPr/>
        <a:lstStyle/>
        <a:p>
          <a:endParaRPr lang="es-MX"/>
        </a:p>
      </dgm:t>
    </dgm:pt>
    <dgm:pt modelId="{DB06866F-1D89-4F98-8966-0981DE580185}">
      <dgm:prSet custT="1"/>
      <dgm:spPr/>
      <dgm:t>
        <a:bodyPr/>
        <a:lstStyle/>
        <a:p>
          <a:pPr algn="ctr"/>
          <a:r>
            <a:rPr lang="es-ES" sz="2400" b="1" u="none" dirty="0" smtClean="0"/>
            <a:t>DESACATO</a:t>
          </a:r>
          <a:endParaRPr lang="es-MX" sz="2400" b="1" u="none" dirty="0"/>
        </a:p>
      </dgm:t>
    </dgm:pt>
    <dgm:pt modelId="{E6AF56E3-6A8E-45D4-BFC1-C97A326A2785}" type="parTrans" cxnId="{0F04F81D-4E51-4305-B1A0-D7B30CC0E65D}">
      <dgm:prSet/>
      <dgm:spPr/>
      <dgm:t>
        <a:bodyPr/>
        <a:lstStyle/>
        <a:p>
          <a:endParaRPr lang="es-MX"/>
        </a:p>
      </dgm:t>
    </dgm:pt>
    <dgm:pt modelId="{F748A694-DC9D-45B7-9E89-9C8B5B1FD7CD}" type="sibTrans" cxnId="{0F04F81D-4E51-4305-B1A0-D7B30CC0E65D}">
      <dgm:prSet/>
      <dgm:spPr/>
      <dgm:t>
        <a:bodyPr/>
        <a:lstStyle/>
        <a:p>
          <a:endParaRPr lang="es-MX"/>
        </a:p>
      </dgm:t>
    </dgm:pt>
    <dgm:pt modelId="{33B489D2-7019-4B8B-AF2D-77232F40651F}" type="pres">
      <dgm:prSet presAssocID="{F9AE7991-A70E-4307-9853-C128980A4A6E}" presName="Name0" presStyleCnt="0">
        <dgm:presLayoutVars>
          <dgm:chMax/>
          <dgm:chPref/>
          <dgm:dir/>
        </dgm:presLayoutVars>
      </dgm:prSet>
      <dgm:spPr/>
      <dgm:t>
        <a:bodyPr/>
        <a:lstStyle/>
        <a:p>
          <a:endParaRPr lang="es-MX"/>
        </a:p>
      </dgm:t>
    </dgm:pt>
    <dgm:pt modelId="{0FAE196B-231B-4F52-B81A-94C72D9D9FF8}" type="pres">
      <dgm:prSet presAssocID="{8E3887D2-62DE-4DD7-80A8-E63AC7B4B0F5}" presName="parenttextcomposite" presStyleCnt="0"/>
      <dgm:spPr/>
      <dgm:t>
        <a:bodyPr/>
        <a:lstStyle/>
        <a:p>
          <a:endParaRPr lang="es-MX"/>
        </a:p>
      </dgm:t>
    </dgm:pt>
    <dgm:pt modelId="{9A12742E-06C5-49EB-969B-BD1BEA4BDED3}" type="pres">
      <dgm:prSet presAssocID="{8E3887D2-62DE-4DD7-80A8-E63AC7B4B0F5}" presName="parenttext" presStyleLbl="revTx" presStyleIdx="0" presStyleCnt="4" custScaleY="186084" custLinFactNeighborX="4613" custLinFactNeighborY="-12684">
        <dgm:presLayoutVars>
          <dgm:chMax/>
          <dgm:chPref val="2"/>
          <dgm:bulletEnabled val="1"/>
        </dgm:presLayoutVars>
      </dgm:prSet>
      <dgm:spPr/>
      <dgm:t>
        <a:bodyPr/>
        <a:lstStyle/>
        <a:p>
          <a:endParaRPr lang="es-MX"/>
        </a:p>
      </dgm:t>
    </dgm:pt>
    <dgm:pt modelId="{68AB6BFF-0D93-4379-B6D3-8DEB78B8C9B6}" type="pres">
      <dgm:prSet presAssocID="{8E3887D2-62DE-4DD7-80A8-E63AC7B4B0F5}" presName="parallelogramComposite" presStyleCnt="0"/>
      <dgm:spPr/>
      <dgm:t>
        <a:bodyPr/>
        <a:lstStyle/>
        <a:p>
          <a:endParaRPr lang="es-MX"/>
        </a:p>
      </dgm:t>
    </dgm:pt>
    <dgm:pt modelId="{A23CC140-DB39-4445-9D25-F3FF33D130B8}" type="pres">
      <dgm:prSet presAssocID="{8E3887D2-62DE-4DD7-80A8-E63AC7B4B0F5}" presName="parallelogram1" presStyleLbl="alignNode1" presStyleIdx="0" presStyleCnt="28"/>
      <dgm:spPr/>
      <dgm:t>
        <a:bodyPr/>
        <a:lstStyle/>
        <a:p>
          <a:endParaRPr lang="es-MX"/>
        </a:p>
      </dgm:t>
    </dgm:pt>
    <dgm:pt modelId="{75826C79-9ACE-4929-B0B3-F92B060FED28}" type="pres">
      <dgm:prSet presAssocID="{8E3887D2-62DE-4DD7-80A8-E63AC7B4B0F5}" presName="parallelogram2" presStyleLbl="alignNode1" presStyleIdx="1" presStyleCnt="28"/>
      <dgm:spPr/>
      <dgm:t>
        <a:bodyPr/>
        <a:lstStyle/>
        <a:p>
          <a:endParaRPr lang="es-MX"/>
        </a:p>
      </dgm:t>
    </dgm:pt>
    <dgm:pt modelId="{27718400-1640-4DD8-AFA3-7F9FA96F219F}" type="pres">
      <dgm:prSet presAssocID="{8E3887D2-62DE-4DD7-80A8-E63AC7B4B0F5}" presName="parallelogram3" presStyleLbl="alignNode1" presStyleIdx="2" presStyleCnt="28"/>
      <dgm:spPr/>
      <dgm:t>
        <a:bodyPr/>
        <a:lstStyle/>
        <a:p>
          <a:endParaRPr lang="es-MX"/>
        </a:p>
      </dgm:t>
    </dgm:pt>
    <dgm:pt modelId="{B2562B0D-6396-4545-A7BD-AFC4CA7CBB45}" type="pres">
      <dgm:prSet presAssocID="{8E3887D2-62DE-4DD7-80A8-E63AC7B4B0F5}" presName="parallelogram4" presStyleLbl="alignNode1" presStyleIdx="3" presStyleCnt="28"/>
      <dgm:spPr/>
      <dgm:t>
        <a:bodyPr/>
        <a:lstStyle/>
        <a:p>
          <a:endParaRPr lang="es-MX"/>
        </a:p>
      </dgm:t>
    </dgm:pt>
    <dgm:pt modelId="{A8537354-2B0A-4919-8171-116F8B6F9699}" type="pres">
      <dgm:prSet presAssocID="{8E3887D2-62DE-4DD7-80A8-E63AC7B4B0F5}" presName="parallelogram5" presStyleLbl="alignNode1" presStyleIdx="4" presStyleCnt="28"/>
      <dgm:spPr/>
      <dgm:t>
        <a:bodyPr/>
        <a:lstStyle/>
        <a:p>
          <a:endParaRPr lang="es-MX"/>
        </a:p>
      </dgm:t>
    </dgm:pt>
    <dgm:pt modelId="{3C9695EF-9C2B-4CE7-AD1A-F76C6F4BC7DB}" type="pres">
      <dgm:prSet presAssocID="{8E3887D2-62DE-4DD7-80A8-E63AC7B4B0F5}" presName="parallelogram6" presStyleLbl="alignNode1" presStyleIdx="5" presStyleCnt="28"/>
      <dgm:spPr/>
      <dgm:t>
        <a:bodyPr/>
        <a:lstStyle/>
        <a:p>
          <a:endParaRPr lang="es-MX"/>
        </a:p>
      </dgm:t>
    </dgm:pt>
    <dgm:pt modelId="{9F5D1493-6A59-4CFC-8BB1-213B03D68283}" type="pres">
      <dgm:prSet presAssocID="{8E3887D2-62DE-4DD7-80A8-E63AC7B4B0F5}" presName="parallelogram7" presStyleLbl="alignNode1" presStyleIdx="6" presStyleCnt="28"/>
      <dgm:spPr/>
      <dgm:t>
        <a:bodyPr/>
        <a:lstStyle/>
        <a:p>
          <a:endParaRPr lang="es-MX"/>
        </a:p>
      </dgm:t>
    </dgm:pt>
    <dgm:pt modelId="{6C79C16A-F012-444A-A93A-9DFFFA79539F}" type="pres">
      <dgm:prSet presAssocID="{67660E01-B0A9-4712-BF48-B61F801C28C1}" presName="sibTrans" presStyleCnt="0"/>
      <dgm:spPr/>
      <dgm:t>
        <a:bodyPr/>
        <a:lstStyle/>
        <a:p>
          <a:endParaRPr lang="es-MX"/>
        </a:p>
      </dgm:t>
    </dgm:pt>
    <dgm:pt modelId="{9D901728-6006-4CB7-AFCE-DBDC65F41DE7}" type="pres">
      <dgm:prSet presAssocID="{F8148403-B607-4BE5-B926-F7374B5CEEA5}" presName="parenttextcomposite" presStyleCnt="0"/>
      <dgm:spPr/>
      <dgm:t>
        <a:bodyPr/>
        <a:lstStyle/>
        <a:p>
          <a:endParaRPr lang="es-MX"/>
        </a:p>
      </dgm:t>
    </dgm:pt>
    <dgm:pt modelId="{53F8F853-8E08-4DC5-A831-A253B6BB586B}" type="pres">
      <dgm:prSet presAssocID="{F8148403-B607-4BE5-B926-F7374B5CEEA5}" presName="parenttext" presStyleLbl="revTx" presStyleIdx="1" presStyleCnt="4" custScaleX="99777" custScaleY="151844" custLinFactNeighborX="-2" custLinFactNeighborY="-41324">
        <dgm:presLayoutVars>
          <dgm:chMax/>
          <dgm:chPref val="2"/>
          <dgm:bulletEnabled val="1"/>
        </dgm:presLayoutVars>
      </dgm:prSet>
      <dgm:spPr/>
      <dgm:t>
        <a:bodyPr/>
        <a:lstStyle/>
        <a:p>
          <a:endParaRPr lang="es-MX"/>
        </a:p>
      </dgm:t>
    </dgm:pt>
    <dgm:pt modelId="{B56EE06D-D996-451F-977D-8F407F8A605E}" type="pres">
      <dgm:prSet presAssocID="{F8148403-B607-4BE5-B926-F7374B5CEEA5}" presName="parallelogramComposite" presStyleCnt="0"/>
      <dgm:spPr/>
      <dgm:t>
        <a:bodyPr/>
        <a:lstStyle/>
        <a:p>
          <a:endParaRPr lang="es-MX"/>
        </a:p>
      </dgm:t>
    </dgm:pt>
    <dgm:pt modelId="{A89621A3-89B0-4552-8706-0733C9AC26E8}" type="pres">
      <dgm:prSet presAssocID="{F8148403-B607-4BE5-B926-F7374B5CEEA5}" presName="parallelogram1" presStyleLbl="alignNode1" presStyleIdx="7" presStyleCnt="28"/>
      <dgm:spPr/>
      <dgm:t>
        <a:bodyPr/>
        <a:lstStyle/>
        <a:p>
          <a:endParaRPr lang="es-MX"/>
        </a:p>
      </dgm:t>
    </dgm:pt>
    <dgm:pt modelId="{A998446C-3D17-491B-BFA5-4ED5767DDD91}" type="pres">
      <dgm:prSet presAssocID="{F8148403-B607-4BE5-B926-F7374B5CEEA5}" presName="parallelogram2" presStyleLbl="alignNode1" presStyleIdx="8" presStyleCnt="28"/>
      <dgm:spPr/>
      <dgm:t>
        <a:bodyPr/>
        <a:lstStyle/>
        <a:p>
          <a:endParaRPr lang="es-MX"/>
        </a:p>
      </dgm:t>
    </dgm:pt>
    <dgm:pt modelId="{51151229-1FFB-4791-B762-4F51D90A9367}" type="pres">
      <dgm:prSet presAssocID="{F8148403-B607-4BE5-B926-F7374B5CEEA5}" presName="parallelogram3" presStyleLbl="alignNode1" presStyleIdx="9" presStyleCnt="28"/>
      <dgm:spPr/>
      <dgm:t>
        <a:bodyPr/>
        <a:lstStyle/>
        <a:p>
          <a:endParaRPr lang="es-MX"/>
        </a:p>
      </dgm:t>
    </dgm:pt>
    <dgm:pt modelId="{B66216A8-C40A-4E36-9AA4-57A1C43C0158}" type="pres">
      <dgm:prSet presAssocID="{F8148403-B607-4BE5-B926-F7374B5CEEA5}" presName="parallelogram4" presStyleLbl="alignNode1" presStyleIdx="10" presStyleCnt="28" custLinFactNeighborX="5366" custLinFactNeighborY="-33501"/>
      <dgm:spPr/>
      <dgm:t>
        <a:bodyPr/>
        <a:lstStyle/>
        <a:p>
          <a:endParaRPr lang="es-MX"/>
        </a:p>
      </dgm:t>
    </dgm:pt>
    <dgm:pt modelId="{783B72AE-F9D6-47C2-BA48-6863953192D2}" type="pres">
      <dgm:prSet presAssocID="{F8148403-B607-4BE5-B926-F7374B5CEEA5}" presName="parallelogram5" presStyleLbl="alignNode1" presStyleIdx="11" presStyleCnt="28"/>
      <dgm:spPr/>
      <dgm:t>
        <a:bodyPr/>
        <a:lstStyle/>
        <a:p>
          <a:endParaRPr lang="es-MX"/>
        </a:p>
      </dgm:t>
    </dgm:pt>
    <dgm:pt modelId="{F9CC5A7F-2523-46CD-B071-3A4FAA661173}" type="pres">
      <dgm:prSet presAssocID="{F8148403-B607-4BE5-B926-F7374B5CEEA5}" presName="parallelogram6" presStyleLbl="alignNode1" presStyleIdx="12" presStyleCnt="28"/>
      <dgm:spPr/>
      <dgm:t>
        <a:bodyPr/>
        <a:lstStyle/>
        <a:p>
          <a:endParaRPr lang="es-MX"/>
        </a:p>
      </dgm:t>
    </dgm:pt>
    <dgm:pt modelId="{CB75172B-81AE-4A0F-80CD-BD9FC12D8D00}" type="pres">
      <dgm:prSet presAssocID="{F8148403-B607-4BE5-B926-F7374B5CEEA5}" presName="parallelogram7" presStyleLbl="alignNode1" presStyleIdx="13" presStyleCnt="28"/>
      <dgm:spPr/>
      <dgm:t>
        <a:bodyPr/>
        <a:lstStyle/>
        <a:p>
          <a:endParaRPr lang="es-MX"/>
        </a:p>
      </dgm:t>
    </dgm:pt>
    <dgm:pt modelId="{30D37730-DEBB-4C9C-A748-4ABEEF0B096D}" type="pres">
      <dgm:prSet presAssocID="{5B98BBE5-DA0A-46B8-B58A-A94191E61E84}" presName="sibTrans" presStyleCnt="0"/>
      <dgm:spPr/>
      <dgm:t>
        <a:bodyPr/>
        <a:lstStyle/>
        <a:p>
          <a:endParaRPr lang="es-MX"/>
        </a:p>
      </dgm:t>
    </dgm:pt>
    <dgm:pt modelId="{0A66189F-81E8-44E8-9135-93406A455D98}" type="pres">
      <dgm:prSet presAssocID="{D0CE82ED-1F54-42EC-AEE2-1A3561123B3D}" presName="parenttextcomposite" presStyleCnt="0"/>
      <dgm:spPr/>
      <dgm:t>
        <a:bodyPr/>
        <a:lstStyle/>
        <a:p>
          <a:endParaRPr lang="es-MX"/>
        </a:p>
      </dgm:t>
    </dgm:pt>
    <dgm:pt modelId="{FF7F1F93-B71E-4EB0-8FB8-665EC01DF3E9}" type="pres">
      <dgm:prSet presAssocID="{D0CE82ED-1F54-42EC-AEE2-1A3561123B3D}" presName="parenttext" presStyleLbl="revTx" presStyleIdx="2" presStyleCnt="4" custScaleX="99777" custScaleY="164653" custLinFactNeighborX="-2" custLinFactNeighborY="-49812">
        <dgm:presLayoutVars>
          <dgm:chMax/>
          <dgm:chPref val="2"/>
          <dgm:bulletEnabled val="1"/>
        </dgm:presLayoutVars>
      </dgm:prSet>
      <dgm:spPr/>
      <dgm:t>
        <a:bodyPr/>
        <a:lstStyle/>
        <a:p>
          <a:endParaRPr lang="es-MX"/>
        </a:p>
      </dgm:t>
    </dgm:pt>
    <dgm:pt modelId="{FD493669-C097-45C7-9AB2-AA150C521133}" type="pres">
      <dgm:prSet presAssocID="{D0CE82ED-1F54-42EC-AEE2-1A3561123B3D}" presName="parallelogramComposite" presStyleCnt="0"/>
      <dgm:spPr/>
      <dgm:t>
        <a:bodyPr/>
        <a:lstStyle/>
        <a:p>
          <a:endParaRPr lang="es-MX"/>
        </a:p>
      </dgm:t>
    </dgm:pt>
    <dgm:pt modelId="{49C4539D-DFF4-4945-B2B5-05F9ACDCFB5E}" type="pres">
      <dgm:prSet presAssocID="{D0CE82ED-1F54-42EC-AEE2-1A3561123B3D}" presName="parallelogram1" presStyleLbl="alignNode1" presStyleIdx="14" presStyleCnt="28"/>
      <dgm:spPr/>
      <dgm:t>
        <a:bodyPr/>
        <a:lstStyle/>
        <a:p>
          <a:endParaRPr lang="es-MX"/>
        </a:p>
      </dgm:t>
    </dgm:pt>
    <dgm:pt modelId="{9BB12F64-1B64-4457-8B19-1EEAE6A9BBCF}" type="pres">
      <dgm:prSet presAssocID="{D0CE82ED-1F54-42EC-AEE2-1A3561123B3D}" presName="parallelogram2" presStyleLbl="alignNode1" presStyleIdx="15" presStyleCnt="28"/>
      <dgm:spPr/>
      <dgm:t>
        <a:bodyPr/>
        <a:lstStyle/>
        <a:p>
          <a:endParaRPr lang="es-MX"/>
        </a:p>
      </dgm:t>
    </dgm:pt>
    <dgm:pt modelId="{7C994FCD-7615-45F7-8207-D2F0DD4C6313}" type="pres">
      <dgm:prSet presAssocID="{D0CE82ED-1F54-42EC-AEE2-1A3561123B3D}" presName="parallelogram3" presStyleLbl="alignNode1" presStyleIdx="16" presStyleCnt="28"/>
      <dgm:spPr/>
      <dgm:t>
        <a:bodyPr/>
        <a:lstStyle/>
        <a:p>
          <a:endParaRPr lang="es-MX"/>
        </a:p>
      </dgm:t>
    </dgm:pt>
    <dgm:pt modelId="{A47F31DF-9ACD-4A2B-B2C0-ACA8FCA8A1FD}" type="pres">
      <dgm:prSet presAssocID="{D0CE82ED-1F54-42EC-AEE2-1A3561123B3D}" presName="parallelogram4" presStyleLbl="alignNode1" presStyleIdx="17" presStyleCnt="28"/>
      <dgm:spPr/>
      <dgm:t>
        <a:bodyPr/>
        <a:lstStyle/>
        <a:p>
          <a:endParaRPr lang="es-MX"/>
        </a:p>
      </dgm:t>
    </dgm:pt>
    <dgm:pt modelId="{C55D1170-C618-4CEC-9C4E-85857C46A439}" type="pres">
      <dgm:prSet presAssocID="{D0CE82ED-1F54-42EC-AEE2-1A3561123B3D}" presName="parallelogram5" presStyleLbl="alignNode1" presStyleIdx="18" presStyleCnt="28"/>
      <dgm:spPr/>
      <dgm:t>
        <a:bodyPr/>
        <a:lstStyle/>
        <a:p>
          <a:endParaRPr lang="es-MX"/>
        </a:p>
      </dgm:t>
    </dgm:pt>
    <dgm:pt modelId="{4E52747A-5CDA-4419-9CA4-A1D28B555183}" type="pres">
      <dgm:prSet presAssocID="{D0CE82ED-1F54-42EC-AEE2-1A3561123B3D}" presName="parallelogram6" presStyleLbl="alignNode1" presStyleIdx="19" presStyleCnt="28"/>
      <dgm:spPr/>
      <dgm:t>
        <a:bodyPr/>
        <a:lstStyle/>
        <a:p>
          <a:endParaRPr lang="es-MX"/>
        </a:p>
      </dgm:t>
    </dgm:pt>
    <dgm:pt modelId="{B3C6DC35-A4B3-40ED-A680-5640FA4D34EB}" type="pres">
      <dgm:prSet presAssocID="{D0CE82ED-1F54-42EC-AEE2-1A3561123B3D}" presName="parallelogram7" presStyleLbl="alignNode1" presStyleIdx="20" presStyleCnt="28"/>
      <dgm:spPr/>
      <dgm:t>
        <a:bodyPr/>
        <a:lstStyle/>
        <a:p>
          <a:endParaRPr lang="es-MX"/>
        </a:p>
      </dgm:t>
    </dgm:pt>
    <dgm:pt modelId="{25EB93AD-77C8-4B63-9E1D-7D3D189763D4}" type="pres">
      <dgm:prSet presAssocID="{CD47813A-0528-4AD9-96CC-C127F56F58B8}" presName="sibTrans" presStyleCnt="0"/>
      <dgm:spPr/>
      <dgm:t>
        <a:bodyPr/>
        <a:lstStyle/>
        <a:p>
          <a:endParaRPr lang="es-MX"/>
        </a:p>
      </dgm:t>
    </dgm:pt>
    <dgm:pt modelId="{F35D7FBA-287E-4255-9658-26F718244E9B}" type="pres">
      <dgm:prSet presAssocID="{DB06866F-1D89-4F98-8966-0981DE580185}" presName="parenttextcomposite" presStyleCnt="0"/>
      <dgm:spPr/>
      <dgm:t>
        <a:bodyPr/>
        <a:lstStyle/>
        <a:p>
          <a:endParaRPr lang="es-MX"/>
        </a:p>
      </dgm:t>
    </dgm:pt>
    <dgm:pt modelId="{AB471A64-EDAF-4E27-B4E5-C8936EDA2A27}" type="pres">
      <dgm:prSet presAssocID="{DB06866F-1D89-4F98-8966-0981DE580185}" presName="parenttext" presStyleLbl="revTx" presStyleIdx="3" presStyleCnt="4" custScaleX="99777" custScaleY="180971" custLinFactNeighborX="-937" custLinFactNeighborY="-29987">
        <dgm:presLayoutVars>
          <dgm:chMax/>
          <dgm:chPref val="2"/>
          <dgm:bulletEnabled val="1"/>
        </dgm:presLayoutVars>
      </dgm:prSet>
      <dgm:spPr/>
      <dgm:t>
        <a:bodyPr/>
        <a:lstStyle/>
        <a:p>
          <a:endParaRPr lang="es-MX"/>
        </a:p>
      </dgm:t>
    </dgm:pt>
    <dgm:pt modelId="{86745DE4-9174-4649-8E8C-094C2603CE01}" type="pres">
      <dgm:prSet presAssocID="{DB06866F-1D89-4F98-8966-0981DE580185}" presName="parallelogramComposite" presStyleCnt="0"/>
      <dgm:spPr/>
      <dgm:t>
        <a:bodyPr/>
        <a:lstStyle/>
        <a:p>
          <a:endParaRPr lang="es-MX"/>
        </a:p>
      </dgm:t>
    </dgm:pt>
    <dgm:pt modelId="{61EE7506-D0FC-45FD-8479-E2A9A73B95ED}" type="pres">
      <dgm:prSet presAssocID="{DB06866F-1D89-4F98-8966-0981DE580185}" presName="parallelogram1" presStyleLbl="alignNode1" presStyleIdx="21" presStyleCnt="28"/>
      <dgm:spPr/>
      <dgm:t>
        <a:bodyPr/>
        <a:lstStyle/>
        <a:p>
          <a:endParaRPr lang="es-MX"/>
        </a:p>
      </dgm:t>
    </dgm:pt>
    <dgm:pt modelId="{64925854-8D1D-4505-B7BA-E7F48543F468}" type="pres">
      <dgm:prSet presAssocID="{DB06866F-1D89-4F98-8966-0981DE580185}" presName="parallelogram2" presStyleLbl="alignNode1" presStyleIdx="22" presStyleCnt="28"/>
      <dgm:spPr/>
      <dgm:t>
        <a:bodyPr/>
        <a:lstStyle/>
        <a:p>
          <a:endParaRPr lang="es-MX"/>
        </a:p>
      </dgm:t>
    </dgm:pt>
    <dgm:pt modelId="{93DAF856-8AFC-48BC-9301-7C7845BC078C}" type="pres">
      <dgm:prSet presAssocID="{DB06866F-1D89-4F98-8966-0981DE580185}" presName="parallelogram3" presStyleLbl="alignNode1" presStyleIdx="23" presStyleCnt="28"/>
      <dgm:spPr/>
      <dgm:t>
        <a:bodyPr/>
        <a:lstStyle/>
        <a:p>
          <a:endParaRPr lang="es-MX"/>
        </a:p>
      </dgm:t>
    </dgm:pt>
    <dgm:pt modelId="{9EB086CC-43F5-4080-B05C-84E0DD59BDB6}" type="pres">
      <dgm:prSet presAssocID="{DB06866F-1D89-4F98-8966-0981DE580185}" presName="parallelogram4" presStyleLbl="alignNode1" presStyleIdx="24" presStyleCnt="28"/>
      <dgm:spPr/>
      <dgm:t>
        <a:bodyPr/>
        <a:lstStyle/>
        <a:p>
          <a:endParaRPr lang="es-MX"/>
        </a:p>
      </dgm:t>
    </dgm:pt>
    <dgm:pt modelId="{56A9D5D7-B4BB-403B-899E-902A086E2D8B}" type="pres">
      <dgm:prSet presAssocID="{DB06866F-1D89-4F98-8966-0981DE580185}" presName="parallelogram5" presStyleLbl="alignNode1" presStyleIdx="25" presStyleCnt="28"/>
      <dgm:spPr/>
      <dgm:t>
        <a:bodyPr/>
        <a:lstStyle/>
        <a:p>
          <a:endParaRPr lang="es-MX"/>
        </a:p>
      </dgm:t>
    </dgm:pt>
    <dgm:pt modelId="{DA1C4B59-B80A-453C-8B9B-2CC47818163C}" type="pres">
      <dgm:prSet presAssocID="{DB06866F-1D89-4F98-8966-0981DE580185}" presName="parallelogram6" presStyleLbl="alignNode1" presStyleIdx="26" presStyleCnt="28"/>
      <dgm:spPr/>
      <dgm:t>
        <a:bodyPr/>
        <a:lstStyle/>
        <a:p>
          <a:endParaRPr lang="es-MX"/>
        </a:p>
      </dgm:t>
    </dgm:pt>
    <dgm:pt modelId="{80EAED9A-D3D8-475C-B0A6-4FBF9DAC8C1A}" type="pres">
      <dgm:prSet presAssocID="{DB06866F-1D89-4F98-8966-0981DE580185}" presName="parallelogram7" presStyleLbl="alignNode1" presStyleIdx="27" presStyleCnt="28"/>
      <dgm:spPr/>
      <dgm:t>
        <a:bodyPr/>
        <a:lstStyle/>
        <a:p>
          <a:endParaRPr lang="es-MX"/>
        </a:p>
      </dgm:t>
    </dgm:pt>
  </dgm:ptLst>
  <dgm:cxnLst>
    <dgm:cxn modelId="{0F04F81D-4E51-4305-B1A0-D7B30CC0E65D}" srcId="{F9AE7991-A70E-4307-9853-C128980A4A6E}" destId="{DB06866F-1D89-4F98-8966-0981DE580185}" srcOrd="3" destOrd="0" parTransId="{E6AF56E3-6A8E-45D4-BFC1-C97A326A2785}" sibTransId="{F748A694-DC9D-45B7-9E89-9C8B5B1FD7CD}"/>
    <dgm:cxn modelId="{849299AB-F959-4EA0-A394-50FCFDB43843}" type="presOf" srcId="{D0CE82ED-1F54-42EC-AEE2-1A3561123B3D}" destId="{FF7F1F93-B71E-4EB0-8FB8-665EC01DF3E9}" srcOrd="0" destOrd="0" presId="urn:microsoft.com/office/officeart/2008/layout/VerticalAccentList"/>
    <dgm:cxn modelId="{386596E8-3902-4261-904F-03DA1901229D}" type="presOf" srcId="{F9AE7991-A70E-4307-9853-C128980A4A6E}" destId="{33B489D2-7019-4B8B-AF2D-77232F40651F}" srcOrd="0" destOrd="0" presId="urn:microsoft.com/office/officeart/2008/layout/VerticalAccentList"/>
    <dgm:cxn modelId="{51B16298-70A8-4F2C-B085-5757B21B1A30}" type="presOf" srcId="{F8148403-B607-4BE5-B926-F7374B5CEEA5}" destId="{53F8F853-8E08-4DC5-A831-A253B6BB586B}" srcOrd="0" destOrd="0" presId="urn:microsoft.com/office/officeart/2008/layout/VerticalAccentList"/>
    <dgm:cxn modelId="{5B8AD548-6FD5-492C-9D22-CD4233693CC7}" srcId="{F9AE7991-A70E-4307-9853-C128980A4A6E}" destId="{F8148403-B607-4BE5-B926-F7374B5CEEA5}" srcOrd="1" destOrd="0" parTransId="{7B2950FC-CEFB-4BB4-9635-D11F7D569CD2}" sibTransId="{5B98BBE5-DA0A-46B8-B58A-A94191E61E84}"/>
    <dgm:cxn modelId="{9E61B2FA-D8B7-45A3-9C68-31C575CD1DFB}" srcId="{F9AE7991-A70E-4307-9853-C128980A4A6E}" destId="{D0CE82ED-1F54-42EC-AEE2-1A3561123B3D}" srcOrd="2" destOrd="0" parTransId="{AE6BFFC9-A264-46D3-A87B-6939A6EDBE77}" sibTransId="{CD47813A-0528-4AD9-96CC-C127F56F58B8}"/>
    <dgm:cxn modelId="{EB07EE09-950B-4312-B6C2-72F59A72CBC6}" type="presOf" srcId="{8E3887D2-62DE-4DD7-80A8-E63AC7B4B0F5}" destId="{9A12742E-06C5-49EB-969B-BD1BEA4BDED3}" srcOrd="0" destOrd="0" presId="urn:microsoft.com/office/officeart/2008/layout/VerticalAccentList"/>
    <dgm:cxn modelId="{40F90775-C655-4019-B686-F21CDDE17580}" srcId="{F9AE7991-A70E-4307-9853-C128980A4A6E}" destId="{8E3887D2-62DE-4DD7-80A8-E63AC7B4B0F5}" srcOrd="0" destOrd="0" parTransId="{180333E4-5731-4D48-86C0-E7C06BB929A5}" sibTransId="{67660E01-B0A9-4712-BF48-B61F801C28C1}"/>
    <dgm:cxn modelId="{4EA009C7-0274-4262-8837-38100D816AD0}" type="presOf" srcId="{DB06866F-1D89-4F98-8966-0981DE580185}" destId="{AB471A64-EDAF-4E27-B4E5-C8936EDA2A27}" srcOrd="0" destOrd="0" presId="urn:microsoft.com/office/officeart/2008/layout/VerticalAccentList"/>
    <dgm:cxn modelId="{45266CE2-100D-4929-B8F0-7073A5EEA328}" type="presParOf" srcId="{33B489D2-7019-4B8B-AF2D-77232F40651F}" destId="{0FAE196B-231B-4F52-B81A-94C72D9D9FF8}" srcOrd="0" destOrd="0" presId="urn:microsoft.com/office/officeart/2008/layout/VerticalAccentList"/>
    <dgm:cxn modelId="{23EF29F1-8D4B-44AE-813E-0D2D1D8F604A}" type="presParOf" srcId="{0FAE196B-231B-4F52-B81A-94C72D9D9FF8}" destId="{9A12742E-06C5-49EB-969B-BD1BEA4BDED3}" srcOrd="0" destOrd="0" presId="urn:microsoft.com/office/officeart/2008/layout/VerticalAccentList"/>
    <dgm:cxn modelId="{68EEA345-CF44-43DB-A332-0258FFD892EB}" type="presParOf" srcId="{33B489D2-7019-4B8B-AF2D-77232F40651F}" destId="{68AB6BFF-0D93-4379-B6D3-8DEB78B8C9B6}" srcOrd="1" destOrd="0" presId="urn:microsoft.com/office/officeart/2008/layout/VerticalAccentList"/>
    <dgm:cxn modelId="{79D534F7-3207-4947-A3BA-5B8E4118C33B}" type="presParOf" srcId="{68AB6BFF-0D93-4379-B6D3-8DEB78B8C9B6}" destId="{A23CC140-DB39-4445-9D25-F3FF33D130B8}" srcOrd="0" destOrd="0" presId="urn:microsoft.com/office/officeart/2008/layout/VerticalAccentList"/>
    <dgm:cxn modelId="{41A9F0DB-480A-41AC-9DD4-34E7F5ADB8B8}" type="presParOf" srcId="{68AB6BFF-0D93-4379-B6D3-8DEB78B8C9B6}" destId="{75826C79-9ACE-4929-B0B3-F92B060FED28}" srcOrd="1" destOrd="0" presId="urn:microsoft.com/office/officeart/2008/layout/VerticalAccentList"/>
    <dgm:cxn modelId="{EF8F0CB9-8A03-4DA5-8721-46DCE092C21A}" type="presParOf" srcId="{68AB6BFF-0D93-4379-B6D3-8DEB78B8C9B6}" destId="{27718400-1640-4DD8-AFA3-7F9FA96F219F}" srcOrd="2" destOrd="0" presId="urn:microsoft.com/office/officeart/2008/layout/VerticalAccentList"/>
    <dgm:cxn modelId="{E9293B61-CFC5-4FDD-ADC9-0EEC6D8D5182}" type="presParOf" srcId="{68AB6BFF-0D93-4379-B6D3-8DEB78B8C9B6}" destId="{B2562B0D-6396-4545-A7BD-AFC4CA7CBB45}" srcOrd="3" destOrd="0" presId="urn:microsoft.com/office/officeart/2008/layout/VerticalAccentList"/>
    <dgm:cxn modelId="{BFB6C7F4-C4DF-464D-AA18-12A4B5200DBD}" type="presParOf" srcId="{68AB6BFF-0D93-4379-B6D3-8DEB78B8C9B6}" destId="{A8537354-2B0A-4919-8171-116F8B6F9699}" srcOrd="4" destOrd="0" presId="urn:microsoft.com/office/officeart/2008/layout/VerticalAccentList"/>
    <dgm:cxn modelId="{7BEFDC21-65E1-4FCC-9D04-321150B05461}" type="presParOf" srcId="{68AB6BFF-0D93-4379-B6D3-8DEB78B8C9B6}" destId="{3C9695EF-9C2B-4CE7-AD1A-F76C6F4BC7DB}" srcOrd="5" destOrd="0" presId="urn:microsoft.com/office/officeart/2008/layout/VerticalAccentList"/>
    <dgm:cxn modelId="{06AD82F3-FEFF-444E-80DD-C52570A11D4D}" type="presParOf" srcId="{68AB6BFF-0D93-4379-B6D3-8DEB78B8C9B6}" destId="{9F5D1493-6A59-4CFC-8BB1-213B03D68283}" srcOrd="6" destOrd="0" presId="urn:microsoft.com/office/officeart/2008/layout/VerticalAccentList"/>
    <dgm:cxn modelId="{388A79D9-58A6-4F0E-98CA-91F597981FCB}" type="presParOf" srcId="{33B489D2-7019-4B8B-AF2D-77232F40651F}" destId="{6C79C16A-F012-444A-A93A-9DFFFA79539F}" srcOrd="2" destOrd="0" presId="urn:microsoft.com/office/officeart/2008/layout/VerticalAccentList"/>
    <dgm:cxn modelId="{31B5B1B7-1CA2-43CE-8ECB-230DCECFDFF7}" type="presParOf" srcId="{33B489D2-7019-4B8B-AF2D-77232F40651F}" destId="{9D901728-6006-4CB7-AFCE-DBDC65F41DE7}" srcOrd="3" destOrd="0" presId="urn:microsoft.com/office/officeart/2008/layout/VerticalAccentList"/>
    <dgm:cxn modelId="{8C5AD181-8512-44F2-B7BC-EA8719C44A63}" type="presParOf" srcId="{9D901728-6006-4CB7-AFCE-DBDC65F41DE7}" destId="{53F8F853-8E08-4DC5-A831-A253B6BB586B}" srcOrd="0" destOrd="0" presId="urn:microsoft.com/office/officeart/2008/layout/VerticalAccentList"/>
    <dgm:cxn modelId="{B643F485-919B-475A-AF71-B3C5E901E6E7}" type="presParOf" srcId="{33B489D2-7019-4B8B-AF2D-77232F40651F}" destId="{B56EE06D-D996-451F-977D-8F407F8A605E}" srcOrd="4" destOrd="0" presId="urn:microsoft.com/office/officeart/2008/layout/VerticalAccentList"/>
    <dgm:cxn modelId="{43281879-FEF9-4864-B9B5-9307AA6ACACF}" type="presParOf" srcId="{B56EE06D-D996-451F-977D-8F407F8A605E}" destId="{A89621A3-89B0-4552-8706-0733C9AC26E8}" srcOrd="0" destOrd="0" presId="urn:microsoft.com/office/officeart/2008/layout/VerticalAccentList"/>
    <dgm:cxn modelId="{7850E82A-0490-46A8-A1F1-A20A6E5FC9F4}" type="presParOf" srcId="{B56EE06D-D996-451F-977D-8F407F8A605E}" destId="{A998446C-3D17-491B-BFA5-4ED5767DDD91}" srcOrd="1" destOrd="0" presId="urn:microsoft.com/office/officeart/2008/layout/VerticalAccentList"/>
    <dgm:cxn modelId="{FE5274A9-86AA-4123-848D-12F56F01FF05}" type="presParOf" srcId="{B56EE06D-D996-451F-977D-8F407F8A605E}" destId="{51151229-1FFB-4791-B762-4F51D90A9367}" srcOrd="2" destOrd="0" presId="urn:microsoft.com/office/officeart/2008/layout/VerticalAccentList"/>
    <dgm:cxn modelId="{A13FF544-7A67-493B-B0BE-278652FE7C41}" type="presParOf" srcId="{B56EE06D-D996-451F-977D-8F407F8A605E}" destId="{B66216A8-C40A-4E36-9AA4-57A1C43C0158}" srcOrd="3" destOrd="0" presId="urn:microsoft.com/office/officeart/2008/layout/VerticalAccentList"/>
    <dgm:cxn modelId="{C1332F15-B4A4-45CB-A38A-C885F1D3365A}" type="presParOf" srcId="{B56EE06D-D996-451F-977D-8F407F8A605E}" destId="{783B72AE-F9D6-47C2-BA48-6863953192D2}" srcOrd="4" destOrd="0" presId="urn:microsoft.com/office/officeart/2008/layout/VerticalAccentList"/>
    <dgm:cxn modelId="{939156BD-4329-442A-9E5D-50FC5D371A63}" type="presParOf" srcId="{B56EE06D-D996-451F-977D-8F407F8A605E}" destId="{F9CC5A7F-2523-46CD-B071-3A4FAA661173}" srcOrd="5" destOrd="0" presId="urn:microsoft.com/office/officeart/2008/layout/VerticalAccentList"/>
    <dgm:cxn modelId="{10EE5792-8F27-47FB-96EB-3A133F16CCF5}" type="presParOf" srcId="{B56EE06D-D996-451F-977D-8F407F8A605E}" destId="{CB75172B-81AE-4A0F-80CD-BD9FC12D8D00}" srcOrd="6" destOrd="0" presId="urn:microsoft.com/office/officeart/2008/layout/VerticalAccentList"/>
    <dgm:cxn modelId="{EF63F052-C9BE-44A1-B4A5-0F8C37C6E0BD}" type="presParOf" srcId="{33B489D2-7019-4B8B-AF2D-77232F40651F}" destId="{30D37730-DEBB-4C9C-A748-4ABEEF0B096D}" srcOrd="5" destOrd="0" presId="urn:microsoft.com/office/officeart/2008/layout/VerticalAccentList"/>
    <dgm:cxn modelId="{73984E65-53DF-4388-A0DF-AA5716C49FCF}" type="presParOf" srcId="{33B489D2-7019-4B8B-AF2D-77232F40651F}" destId="{0A66189F-81E8-44E8-9135-93406A455D98}" srcOrd="6" destOrd="0" presId="urn:microsoft.com/office/officeart/2008/layout/VerticalAccentList"/>
    <dgm:cxn modelId="{CDDC712D-19EE-4F69-8FA7-A178E6F97194}" type="presParOf" srcId="{0A66189F-81E8-44E8-9135-93406A455D98}" destId="{FF7F1F93-B71E-4EB0-8FB8-665EC01DF3E9}" srcOrd="0" destOrd="0" presId="urn:microsoft.com/office/officeart/2008/layout/VerticalAccentList"/>
    <dgm:cxn modelId="{0AC8566A-34A9-4C8A-9C36-D949039C8F23}" type="presParOf" srcId="{33B489D2-7019-4B8B-AF2D-77232F40651F}" destId="{FD493669-C097-45C7-9AB2-AA150C521133}" srcOrd="7" destOrd="0" presId="urn:microsoft.com/office/officeart/2008/layout/VerticalAccentList"/>
    <dgm:cxn modelId="{CC8FCFF1-245D-4C3F-9659-872C1F4D1DB7}" type="presParOf" srcId="{FD493669-C097-45C7-9AB2-AA150C521133}" destId="{49C4539D-DFF4-4945-B2B5-05F9ACDCFB5E}" srcOrd="0" destOrd="0" presId="urn:microsoft.com/office/officeart/2008/layout/VerticalAccentList"/>
    <dgm:cxn modelId="{CD1A5C50-90F3-46BE-B16E-30FB1E13A1C7}" type="presParOf" srcId="{FD493669-C097-45C7-9AB2-AA150C521133}" destId="{9BB12F64-1B64-4457-8B19-1EEAE6A9BBCF}" srcOrd="1" destOrd="0" presId="urn:microsoft.com/office/officeart/2008/layout/VerticalAccentList"/>
    <dgm:cxn modelId="{ED228C28-7394-46DE-B8A4-645C112EF3F3}" type="presParOf" srcId="{FD493669-C097-45C7-9AB2-AA150C521133}" destId="{7C994FCD-7615-45F7-8207-D2F0DD4C6313}" srcOrd="2" destOrd="0" presId="urn:microsoft.com/office/officeart/2008/layout/VerticalAccentList"/>
    <dgm:cxn modelId="{98294063-6A5C-47C5-9329-2051DB00FA97}" type="presParOf" srcId="{FD493669-C097-45C7-9AB2-AA150C521133}" destId="{A47F31DF-9ACD-4A2B-B2C0-ACA8FCA8A1FD}" srcOrd="3" destOrd="0" presId="urn:microsoft.com/office/officeart/2008/layout/VerticalAccentList"/>
    <dgm:cxn modelId="{AE3FD44F-9155-4AE4-8033-B9D99BCB0475}" type="presParOf" srcId="{FD493669-C097-45C7-9AB2-AA150C521133}" destId="{C55D1170-C618-4CEC-9C4E-85857C46A439}" srcOrd="4" destOrd="0" presId="urn:microsoft.com/office/officeart/2008/layout/VerticalAccentList"/>
    <dgm:cxn modelId="{A128C961-277D-4AA4-9F44-C50A376E03A5}" type="presParOf" srcId="{FD493669-C097-45C7-9AB2-AA150C521133}" destId="{4E52747A-5CDA-4419-9CA4-A1D28B555183}" srcOrd="5" destOrd="0" presId="urn:microsoft.com/office/officeart/2008/layout/VerticalAccentList"/>
    <dgm:cxn modelId="{5F6261CD-1849-48AE-919C-02D8230A5703}" type="presParOf" srcId="{FD493669-C097-45C7-9AB2-AA150C521133}" destId="{B3C6DC35-A4B3-40ED-A680-5640FA4D34EB}" srcOrd="6" destOrd="0" presId="urn:microsoft.com/office/officeart/2008/layout/VerticalAccentList"/>
    <dgm:cxn modelId="{472F864B-4C80-466A-8C72-0DAB13BE9CF7}" type="presParOf" srcId="{33B489D2-7019-4B8B-AF2D-77232F40651F}" destId="{25EB93AD-77C8-4B63-9E1D-7D3D189763D4}" srcOrd="8" destOrd="0" presId="urn:microsoft.com/office/officeart/2008/layout/VerticalAccentList"/>
    <dgm:cxn modelId="{C12B3A09-5595-4744-A753-750DFCA818D1}" type="presParOf" srcId="{33B489D2-7019-4B8B-AF2D-77232F40651F}" destId="{F35D7FBA-287E-4255-9658-26F718244E9B}" srcOrd="9" destOrd="0" presId="urn:microsoft.com/office/officeart/2008/layout/VerticalAccentList"/>
    <dgm:cxn modelId="{043596B7-C07D-4A5C-B62F-387A2785D208}" type="presParOf" srcId="{F35D7FBA-287E-4255-9658-26F718244E9B}" destId="{AB471A64-EDAF-4E27-B4E5-C8936EDA2A27}" srcOrd="0" destOrd="0" presId="urn:microsoft.com/office/officeart/2008/layout/VerticalAccentList"/>
    <dgm:cxn modelId="{D4ADF079-9318-46D3-BE44-92C04C12C3C2}" type="presParOf" srcId="{33B489D2-7019-4B8B-AF2D-77232F40651F}" destId="{86745DE4-9174-4649-8E8C-094C2603CE01}" srcOrd="10" destOrd="0" presId="urn:microsoft.com/office/officeart/2008/layout/VerticalAccentList"/>
    <dgm:cxn modelId="{6C3508EC-E99D-491B-A8AC-9A1DCB430D1F}" type="presParOf" srcId="{86745DE4-9174-4649-8E8C-094C2603CE01}" destId="{61EE7506-D0FC-45FD-8479-E2A9A73B95ED}" srcOrd="0" destOrd="0" presId="urn:microsoft.com/office/officeart/2008/layout/VerticalAccentList"/>
    <dgm:cxn modelId="{F7D53EB8-912C-4BB6-8503-7494836ED6EC}" type="presParOf" srcId="{86745DE4-9174-4649-8E8C-094C2603CE01}" destId="{64925854-8D1D-4505-B7BA-E7F48543F468}" srcOrd="1" destOrd="0" presId="urn:microsoft.com/office/officeart/2008/layout/VerticalAccentList"/>
    <dgm:cxn modelId="{01ECDD0B-EE98-4878-86E1-649126753812}" type="presParOf" srcId="{86745DE4-9174-4649-8E8C-094C2603CE01}" destId="{93DAF856-8AFC-48BC-9301-7C7845BC078C}" srcOrd="2" destOrd="0" presId="urn:microsoft.com/office/officeart/2008/layout/VerticalAccentList"/>
    <dgm:cxn modelId="{30323A17-7B38-44B4-970B-64B0343992C0}" type="presParOf" srcId="{86745DE4-9174-4649-8E8C-094C2603CE01}" destId="{9EB086CC-43F5-4080-B05C-84E0DD59BDB6}" srcOrd="3" destOrd="0" presId="urn:microsoft.com/office/officeart/2008/layout/VerticalAccentList"/>
    <dgm:cxn modelId="{3113709F-5B5B-4350-BE2A-AE472CBAA9D2}" type="presParOf" srcId="{86745DE4-9174-4649-8E8C-094C2603CE01}" destId="{56A9D5D7-B4BB-403B-899E-902A086E2D8B}" srcOrd="4" destOrd="0" presId="urn:microsoft.com/office/officeart/2008/layout/VerticalAccentList"/>
    <dgm:cxn modelId="{D964A31A-8914-4C40-B38B-020D4C120404}" type="presParOf" srcId="{86745DE4-9174-4649-8E8C-094C2603CE01}" destId="{DA1C4B59-B80A-453C-8B9B-2CC47818163C}" srcOrd="5" destOrd="0" presId="urn:microsoft.com/office/officeart/2008/layout/VerticalAccentList"/>
    <dgm:cxn modelId="{28960228-3F0C-4C42-883E-5B46FD33BB88}" type="presParOf" srcId="{86745DE4-9174-4649-8E8C-094C2603CE01}" destId="{80EAED9A-D3D8-475C-B0A6-4FBF9DAC8C1A}"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10F46214-7C07-43DD-93FD-60774C367E66}"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F9AE7991-A70E-4307-9853-C128980A4A6E}" type="doc">
      <dgm:prSet loTypeId="urn:microsoft.com/office/officeart/2008/layout/VerticalAccentList" loCatId="list" qsTypeId="urn:microsoft.com/office/officeart/2005/8/quickstyle/simple1" qsCatId="simple" csTypeId="urn:microsoft.com/office/officeart/2005/8/colors/accent2_4" csCatId="accent2" phldr="1"/>
      <dgm:spPr/>
      <dgm:t>
        <a:bodyPr/>
        <a:lstStyle/>
        <a:p>
          <a:endParaRPr lang="es-MX"/>
        </a:p>
      </dgm:t>
    </dgm:pt>
    <dgm:pt modelId="{8E3887D2-62DE-4DD7-80A8-E63AC7B4B0F5}">
      <dgm:prSet phldrT="[Texto]" custT="1"/>
      <dgm:spPr/>
      <dgm:t>
        <a:bodyPr/>
        <a:lstStyle/>
        <a:p>
          <a:pPr algn="ctr"/>
          <a:r>
            <a:rPr lang="es-MX" sz="2200" b="1" u="sng" dirty="0" smtClean="0"/>
            <a:t>FALTAS ADMINISTRATIVAS </a:t>
          </a:r>
          <a:r>
            <a:rPr lang="es-MX" sz="2200" b="1" i="1" u="sng" dirty="0" smtClean="0"/>
            <a:t>GRAVES</a:t>
          </a:r>
          <a:r>
            <a:rPr lang="es-MX" sz="2200" b="1" dirty="0" smtClean="0"/>
            <a:t> (12 CONDUCTAS): </a:t>
          </a:r>
          <a:endParaRPr lang="es-MX" sz="2200" dirty="0"/>
        </a:p>
      </dgm:t>
    </dgm:pt>
    <dgm:pt modelId="{180333E4-5731-4D48-86C0-E7C06BB929A5}" type="parTrans" cxnId="{40F90775-C655-4019-B686-F21CDDE17580}">
      <dgm:prSet/>
      <dgm:spPr/>
      <dgm:t>
        <a:bodyPr/>
        <a:lstStyle/>
        <a:p>
          <a:endParaRPr lang="es-MX"/>
        </a:p>
      </dgm:t>
    </dgm:pt>
    <dgm:pt modelId="{67660E01-B0A9-4712-BF48-B61F801C28C1}" type="sibTrans" cxnId="{40F90775-C655-4019-B686-F21CDDE17580}">
      <dgm:prSet/>
      <dgm:spPr/>
      <dgm:t>
        <a:bodyPr/>
        <a:lstStyle/>
        <a:p>
          <a:endParaRPr lang="es-MX"/>
        </a:p>
      </dgm:t>
    </dgm:pt>
    <dgm:pt modelId="{92C93437-BD6E-473F-8761-C932EC2859E6}">
      <dgm:prSet custT="1"/>
      <dgm:spPr/>
      <dgm:t>
        <a:bodyPr/>
        <a:lstStyle/>
        <a:p>
          <a:pPr algn="just"/>
          <a:r>
            <a:rPr lang="es-ES" sz="2200" b="1" u="sng" dirty="0" smtClean="0"/>
            <a:t>SERVIDORES PÚBLICOS DE AUTORIDADES INVESTIGADORES, SUBSTANCIADORAS Y RESOLUTORAS</a:t>
          </a:r>
          <a:r>
            <a:rPr lang="es-ES" sz="2200" b="1" dirty="0" smtClean="0"/>
            <a:t>:                                       </a:t>
          </a:r>
        </a:p>
        <a:p>
          <a:pPr algn="just"/>
          <a:r>
            <a:rPr lang="es-ES" sz="2200" b="1" dirty="0" smtClean="0"/>
            <a:t>i) SIMULAR CONDUCTAS NO GRAVES DURANTE LA INVESTIGACIÓN DE ACTOS QUE SON GRAVES. </a:t>
          </a:r>
        </a:p>
        <a:p>
          <a:pPr algn="just"/>
          <a:r>
            <a:rPr lang="es-ES" sz="2200" b="1" dirty="0" smtClean="0"/>
            <a:t>ii) NO INICIAR EL PROCEDIMIENTO DE RESPONSABILIDAD ADMINISTRATIVA DENTRO DEL PLAZO DE TREINTA DÍAS NATURALES, A PARTIR DE QUE TENGAN CONOCIMIENTO DE LA COMISIÓN DE LA FALTA ADMINISTRATIVA GRAVE O DE PARTICULARES. </a:t>
          </a:r>
        </a:p>
        <a:p>
          <a:pPr algn="just"/>
          <a:r>
            <a:rPr lang="es-ES" sz="2200" b="1" dirty="0" smtClean="0"/>
            <a:t>iii) REVELAR LA IDENTIDAD DE UN DENUNCIANTE ANÓNIMO.</a:t>
          </a:r>
          <a:endParaRPr lang="es-MX" sz="2200" dirty="0"/>
        </a:p>
      </dgm:t>
    </dgm:pt>
    <dgm:pt modelId="{7B248508-5655-4356-97DC-56C17461E64C}" type="parTrans" cxnId="{B086CB6C-AD20-4293-9682-7AA3881EC209}">
      <dgm:prSet/>
      <dgm:spPr/>
      <dgm:t>
        <a:bodyPr/>
        <a:lstStyle/>
        <a:p>
          <a:endParaRPr lang="es-MX"/>
        </a:p>
      </dgm:t>
    </dgm:pt>
    <dgm:pt modelId="{2AC16260-B877-40F1-88A0-64A4C56894C0}" type="sibTrans" cxnId="{B086CB6C-AD20-4293-9682-7AA3881EC209}">
      <dgm:prSet/>
      <dgm:spPr/>
      <dgm:t>
        <a:bodyPr/>
        <a:lstStyle/>
        <a:p>
          <a:endParaRPr lang="es-MX"/>
        </a:p>
      </dgm:t>
    </dgm:pt>
    <dgm:pt modelId="{33B489D2-7019-4B8B-AF2D-77232F40651F}" type="pres">
      <dgm:prSet presAssocID="{F9AE7991-A70E-4307-9853-C128980A4A6E}" presName="Name0" presStyleCnt="0">
        <dgm:presLayoutVars>
          <dgm:chMax/>
          <dgm:chPref/>
          <dgm:dir/>
        </dgm:presLayoutVars>
      </dgm:prSet>
      <dgm:spPr/>
      <dgm:t>
        <a:bodyPr/>
        <a:lstStyle/>
        <a:p>
          <a:endParaRPr lang="es-MX"/>
        </a:p>
      </dgm:t>
    </dgm:pt>
    <dgm:pt modelId="{0FAE196B-231B-4F52-B81A-94C72D9D9FF8}" type="pres">
      <dgm:prSet presAssocID="{8E3887D2-62DE-4DD7-80A8-E63AC7B4B0F5}" presName="parenttextcomposite" presStyleCnt="0"/>
      <dgm:spPr/>
      <dgm:t>
        <a:bodyPr/>
        <a:lstStyle/>
        <a:p>
          <a:endParaRPr lang="es-MX"/>
        </a:p>
      </dgm:t>
    </dgm:pt>
    <dgm:pt modelId="{9A12742E-06C5-49EB-969B-BD1BEA4BDED3}" type="pres">
      <dgm:prSet presAssocID="{8E3887D2-62DE-4DD7-80A8-E63AC7B4B0F5}" presName="parenttext" presStyleLbl="revTx" presStyleIdx="0" presStyleCnt="2" custScaleY="132081" custLinFactNeighborX="4086" custLinFactNeighborY="-89000">
        <dgm:presLayoutVars>
          <dgm:chMax/>
          <dgm:chPref val="2"/>
          <dgm:bulletEnabled val="1"/>
        </dgm:presLayoutVars>
      </dgm:prSet>
      <dgm:spPr/>
      <dgm:t>
        <a:bodyPr/>
        <a:lstStyle/>
        <a:p>
          <a:endParaRPr lang="es-MX"/>
        </a:p>
      </dgm:t>
    </dgm:pt>
    <dgm:pt modelId="{68AB6BFF-0D93-4379-B6D3-8DEB78B8C9B6}" type="pres">
      <dgm:prSet presAssocID="{8E3887D2-62DE-4DD7-80A8-E63AC7B4B0F5}" presName="parallelogramComposite" presStyleCnt="0"/>
      <dgm:spPr/>
      <dgm:t>
        <a:bodyPr/>
        <a:lstStyle/>
        <a:p>
          <a:endParaRPr lang="es-MX"/>
        </a:p>
      </dgm:t>
    </dgm:pt>
    <dgm:pt modelId="{A23CC140-DB39-4445-9D25-F3FF33D130B8}" type="pres">
      <dgm:prSet presAssocID="{8E3887D2-62DE-4DD7-80A8-E63AC7B4B0F5}" presName="parallelogram1" presStyleLbl="alignNode1" presStyleIdx="0" presStyleCnt="14"/>
      <dgm:spPr/>
      <dgm:t>
        <a:bodyPr/>
        <a:lstStyle/>
        <a:p>
          <a:endParaRPr lang="es-MX"/>
        </a:p>
      </dgm:t>
    </dgm:pt>
    <dgm:pt modelId="{75826C79-9ACE-4929-B0B3-F92B060FED28}" type="pres">
      <dgm:prSet presAssocID="{8E3887D2-62DE-4DD7-80A8-E63AC7B4B0F5}" presName="parallelogram2" presStyleLbl="alignNode1" presStyleIdx="1" presStyleCnt="14"/>
      <dgm:spPr/>
      <dgm:t>
        <a:bodyPr/>
        <a:lstStyle/>
        <a:p>
          <a:endParaRPr lang="es-MX"/>
        </a:p>
      </dgm:t>
    </dgm:pt>
    <dgm:pt modelId="{27718400-1640-4DD8-AFA3-7F9FA96F219F}" type="pres">
      <dgm:prSet presAssocID="{8E3887D2-62DE-4DD7-80A8-E63AC7B4B0F5}" presName="parallelogram3" presStyleLbl="alignNode1" presStyleIdx="2" presStyleCnt="14"/>
      <dgm:spPr/>
      <dgm:t>
        <a:bodyPr/>
        <a:lstStyle/>
        <a:p>
          <a:endParaRPr lang="es-MX"/>
        </a:p>
      </dgm:t>
    </dgm:pt>
    <dgm:pt modelId="{B2562B0D-6396-4545-A7BD-AFC4CA7CBB45}" type="pres">
      <dgm:prSet presAssocID="{8E3887D2-62DE-4DD7-80A8-E63AC7B4B0F5}" presName="parallelogram4" presStyleLbl="alignNode1" presStyleIdx="3" presStyleCnt="14"/>
      <dgm:spPr/>
      <dgm:t>
        <a:bodyPr/>
        <a:lstStyle/>
        <a:p>
          <a:endParaRPr lang="es-MX"/>
        </a:p>
      </dgm:t>
    </dgm:pt>
    <dgm:pt modelId="{A8537354-2B0A-4919-8171-116F8B6F9699}" type="pres">
      <dgm:prSet presAssocID="{8E3887D2-62DE-4DD7-80A8-E63AC7B4B0F5}" presName="parallelogram5" presStyleLbl="alignNode1" presStyleIdx="4" presStyleCnt="14"/>
      <dgm:spPr/>
      <dgm:t>
        <a:bodyPr/>
        <a:lstStyle/>
        <a:p>
          <a:endParaRPr lang="es-MX"/>
        </a:p>
      </dgm:t>
    </dgm:pt>
    <dgm:pt modelId="{3C9695EF-9C2B-4CE7-AD1A-F76C6F4BC7DB}" type="pres">
      <dgm:prSet presAssocID="{8E3887D2-62DE-4DD7-80A8-E63AC7B4B0F5}" presName="parallelogram6" presStyleLbl="alignNode1" presStyleIdx="5" presStyleCnt="14"/>
      <dgm:spPr/>
      <dgm:t>
        <a:bodyPr/>
        <a:lstStyle/>
        <a:p>
          <a:endParaRPr lang="es-MX"/>
        </a:p>
      </dgm:t>
    </dgm:pt>
    <dgm:pt modelId="{9F5D1493-6A59-4CFC-8BB1-213B03D68283}" type="pres">
      <dgm:prSet presAssocID="{8E3887D2-62DE-4DD7-80A8-E63AC7B4B0F5}" presName="parallelogram7" presStyleLbl="alignNode1" presStyleIdx="6" presStyleCnt="14"/>
      <dgm:spPr/>
      <dgm:t>
        <a:bodyPr/>
        <a:lstStyle/>
        <a:p>
          <a:endParaRPr lang="es-MX"/>
        </a:p>
      </dgm:t>
    </dgm:pt>
    <dgm:pt modelId="{6C79C16A-F012-444A-A93A-9DFFFA79539F}" type="pres">
      <dgm:prSet presAssocID="{67660E01-B0A9-4712-BF48-B61F801C28C1}" presName="sibTrans" presStyleCnt="0"/>
      <dgm:spPr/>
      <dgm:t>
        <a:bodyPr/>
        <a:lstStyle/>
        <a:p>
          <a:endParaRPr lang="es-MX"/>
        </a:p>
      </dgm:t>
    </dgm:pt>
    <dgm:pt modelId="{0238E100-F306-4FB5-B943-94564BCF03D9}" type="pres">
      <dgm:prSet presAssocID="{92C93437-BD6E-473F-8761-C932EC2859E6}" presName="parenttextcomposite" presStyleCnt="0"/>
      <dgm:spPr/>
      <dgm:t>
        <a:bodyPr/>
        <a:lstStyle/>
        <a:p>
          <a:endParaRPr lang="es-MX"/>
        </a:p>
      </dgm:t>
    </dgm:pt>
    <dgm:pt modelId="{221CB731-9098-4554-A323-F4425621532C}" type="pres">
      <dgm:prSet presAssocID="{92C93437-BD6E-473F-8761-C932EC2859E6}" presName="parenttext" presStyleLbl="revTx" presStyleIdx="1" presStyleCnt="2" custScaleX="100700" custScaleY="610734" custLinFactNeighborX="-587" custLinFactNeighborY="-16040">
        <dgm:presLayoutVars>
          <dgm:chMax/>
          <dgm:chPref val="2"/>
          <dgm:bulletEnabled val="1"/>
        </dgm:presLayoutVars>
      </dgm:prSet>
      <dgm:spPr/>
      <dgm:t>
        <a:bodyPr/>
        <a:lstStyle/>
        <a:p>
          <a:endParaRPr lang="es-MX"/>
        </a:p>
      </dgm:t>
    </dgm:pt>
    <dgm:pt modelId="{01AA9A3F-23FC-4D19-8A2A-BE5FF0006E0D}" type="pres">
      <dgm:prSet presAssocID="{92C93437-BD6E-473F-8761-C932EC2859E6}" presName="parallelogramComposite" presStyleCnt="0"/>
      <dgm:spPr/>
      <dgm:t>
        <a:bodyPr/>
        <a:lstStyle/>
        <a:p>
          <a:endParaRPr lang="es-MX"/>
        </a:p>
      </dgm:t>
    </dgm:pt>
    <dgm:pt modelId="{89281E12-4FD7-4613-9A6A-DA2FEC71B8BB}" type="pres">
      <dgm:prSet presAssocID="{92C93437-BD6E-473F-8761-C932EC2859E6}" presName="parallelogram1" presStyleLbl="alignNode1" presStyleIdx="7" presStyleCnt="14"/>
      <dgm:spPr/>
      <dgm:t>
        <a:bodyPr/>
        <a:lstStyle/>
        <a:p>
          <a:endParaRPr lang="es-MX"/>
        </a:p>
      </dgm:t>
    </dgm:pt>
    <dgm:pt modelId="{13D6127F-6627-45E4-BCCA-63451E8B3797}" type="pres">
      <dgm:prSet presAssocID="{92C93437-BD6E-473F-8761-C932EC2859E6}" presName="parallelogram2" presStyleLbl="alignNode1" presStyleIdx="8" presStyleCnt="14"/>
      <dgm:spPr/>
      <dgm:t>
        <a:bodyPr/>
        <a:lstStyle/>
        <a:p>
          <a:endParaRPr lang="es-MX"/>
        </a:p>
      </dgm:t>
    </dgm:pt>
    <dgm:pt modelId="{4007CB80-07A2-4EA4-A227-140FD474BD6C}" type="pres">
      <dgm:prSet presAssocID="{92C93437-BD6E-473F-8761-C932EC2859E6}" presName="parallelogram3" presStyleLbl="alignNode1" presStyleIdx="9" presStyleCnt="14"/>
      <dgm:spPr/>
      <dgm:t>
        <a:bodyPr/>
        <a:lstStyle/>
        <a:p>
          <a:endParaRPr lang="es-MX"/>
        </a:p>
      </dgm:t>
    </dgm:pt>
    <dgm:pt modelId="{015EE6EE-C890-4AF0-AF83-CA67679C02A5}" type="pres">
      <dgm:prSet presAssocID="{92C93437-BD6E-473F-8761-C932EC2859E6}" presName="parallelogram4" presStyleLbl="alignNode1" presStyleIdx="10" presStyleCnt="14"/>
      <dgm:spPr/>
      <dgm:t>
        <a:bodyPr/>
        <a:lstStyle/>
        <a:p>
          <a:endParaRPr lang="es-MX"/>
        </a:p>
      </dgm:t>
    </dgm:pt>
    <dgm:pt modelId="{9FF37480-042C-4A2F-8C24-D873A403A6C5}" type="pres">
      <dgm:prSet presAssocID="{92C93437-BD6E-473F-8761-C932EC2859E6}" presName="parallelogram5" presStyleLbl="alignNode1" presStyleIdx="11" presStyleCnt="14"/>
      <dgm:spPr/>
      <dgm:t>
        <a:bodyPr/>
        <a:lstStyle/>
        <a:p>
          <a:endParaRPr lang="es-MX"/>
        </a:p>
      </dgm:t>
    </dgm:pt>
    <dgm:pt modelId="{37FA6421-13B1-4C14-8156-A24B166C19F6}" type="pres">
      <dgm:prSet presAssocID="{92C93437-BD6E-473F-8761-C932EC2859E6}" presName="parallelogram6" presStyleLbl="alignNode1" presStyleIdx="12" presStyleCnt="14"/>
      <dgm:spPr/>
      <dgm:t>
        <a:bodyPr/>
        <a:lstStyle/>
        <a:p>
          <a:endParaRPr lang="es-MX"/>
        </a:p>
      </dgm:t>
    </dgm:pt>
    <dgm:pt modelId="{70C8933F-CE5C-4CF9-AE1E-15BC997DAA9B}" type="pres">
      <dgm:prSet presAssocID="{92C93437-BD6E-473F-8761-C932EC2859E6}" presName="parallelogram7" presStyleLbl="alignNode1" presStyleIdx="13" presStyleCnt="14"/>
      <dgm:spPr/>
      <dgm:t>
        <a:bodyPr/>
        <a:lstStyle/>
        <a:p>
          <a:endParaRPr lang="es-MX"/>
        </a:p>
      </dgm:t>
    </dgm:pt>
  </dgm:ptLst>
  <dgm:cxnLst>
    <dgm:cxn modelId="{9E2EE7A8-F46A-4511-8DCB-5D6339D260C8}" type="presOf" srcId="{F9AE7991-A70E-4307-9853-C128980A4A6E}" destId="{33B489D2-7019-4B8B-AF2D-77232F40651F}" srcOrd="0" destOrd="0" presId="urn:microsoft.com/office/officeart/2008/layout/VerticalAccentList"/>
    <dgm:cxn modelId="{19135128-63DC-4604-9F35-3C269C097662}" type="presOf" srcId="{8E3887D2-62DE-4DD7-80A8-E63AC7B4B0F5}" destId="{9A12742E-06C5-49EB-969B-BD1BEA4BDED3}" srcOrd="0" destOrd="0" presId="urn:microsoft.com/office/officeart/2008/layout/VerticalAccentList"/>
    <dgm:cxn modelId="{40F90775-C655-4019-B686-F21CDDE17580}" srcId="{F9AE7991-A70E-4307-9853-C128980A4A6E}" destId="{8E3887D2-62DE-4DD7-80A8-E63AC7B4B0F5}" srcOrd="0" destOrd="0" parTransId="{180333E4-5731-4D48-86C0-E7C06BB929A5}" sibTransId="{67660E01-B0A9-4712-BF48-B61F801C28C1}"/>
    <dgm:cxn modelId="{7FB99003-B6B6-4815-A08F-A37BAE9493F9}" type="presOf" srcId="{92C93437-BD6E-473F-8761-C932EC2859E6}" destId="{221CB731-9098-4554-A323-F4425621532C}" srcOrd="0" destOrd="0" presId="urn:microsoft.com/office/officeart/2008/layout/VerticalAccentList"/>
    <dgm:cxn modelId="{B086CB6C-AD20-4293-9682-7AA3881EC209}" srcId="{F9AE7991-A70E-4307-9853-C128980A4A6E}" destId="{92C93437-BD6E-473F-8761-C932EC2859E6}" srcOrd="1" destOrd="0" parTransId="{7B248508-5655-4356-97DC-56C17461E64C}" sibTransId="{2AC16260-B877-40F1-88A0-64A4C56894C0}"/>
    <dgm:cxn modelId="{C6AC7308-F231-4488-A978-6C303BE75046}" type="presParOf" srcId="{33B489D2-7019-4B8B-AF2D-77232F40651F}" destId="{0FAE196B-231B-4F52-B81A-94C72D9D9FF8}" srcOrd="0" destOrd="0" presId="urn:microsoft.com/office/officeart/2008/layout/VerticalAccentList"/>
    <dgm:cxn modelId="{BBAAB57D-7D75-4788-BA7E-9FC426442424}" type="presParOf" srcId="{0FAE196B-231B-4F52-B81A-94C72D9D9FF8}" destId="{9A12742E-06C5-49EB-969B-BD1BEA4BDED3}" srcOrd="0" destOrd="0" presId="urn:microsoft.com/office/officeart/2008/layout/VerticalAccentList"/>
    <dgm:cxn modelId="{F3982A46-C937-437E-8AD7-0DE1131E3D93}" type="presParOf" srcId="{33B489D2-7019-4B8B-AF2D-77232F40651F}" destId="{68AB6BFF-0D93-4379-B6D3-8DEB78B8C9B6}" srcOrd="1" destOrd="0" presId="urn:microsoft.com/office/officeart/2008/layout/VerticalAccentList"/>
    <dgm:cxn modelId="{398A94E6-CE18-453E-B439-B08674FEAD6E}" type="presParOf" srcId="{68AB6BFF-0D93-4379-B6D3-8DEB78B8C9B6}" destId="{A23CC140-DB39-4445-9D25-F3FF33D130B8}" srcOrd="0" destOrd="0" presId="urn:microsoft.com/office/officeart/2008/layout/VerticalAccentList"/>
    <dgm:cxn modelId="{62306662-028C-4539-A7AC-414729DA84D3}" type="presParOf" srcId="{68AB6BFF-0D93-4379-B6D3-8DEB78B8C9B6}" destId="{75826C79-9ACE-4929-B0B3-F92B060FED28}" srcOrd="1" destOrd="0" presId="urn:microsoft.com/office/officeart/2008/layout/VerticalAccentList"/>
    <dgm:cxn modelId="{36C69EA4-1BDF-402A-B4AD-340EDF7F67A6}" type="presParOf" srcId="{68AB6BFF-0D93-4379-B6D3-8DEB78B8C9B6}" destId="{27718400-1640-4DD8-AFA3-7F9FA96F219F}" srcOrd="2" destOrd="0" presId="urn:microsoft.com/office/officeart/2008/layout/VerticalAccentList"/>
    <dgm:cxn modelId="{0889108D-4503-4678-9435-352E420496D6}" type="presParOf" srcId="{68AB6BFF-0D93-4379-B6D3-8DEB78B8C9B6}" destId="{B2562B0D-6396-4545-A7BD-AFC4CA7CBB45}" srcOrd="3" destOrd="0" presId="urn:microsoft.com/office/officeart/2008/layout/VerticalAccentList"/>
    <dgm:cxn modelId="{6447A8A8-C7D5-4374-A262-5B922B549796}" type="presParOf" srcId="{68AB6BFF-0D93-4379-B6D3-8DEB78B8C9B6}" destId="{A8537354-2B0A-4919-8171-116F8B6F9699}" srcOrd="4" destOrd="0" presId="urn:microsoft.com/office/officeart/2008/layout/VerticalAccentList"/>
    <dgm:cxn modelId="{0E7ED884-6A1B-4AD6-984D-A57BB2C27959}" type="presParOf" srcId="{68AB6BFF-0D93-4379-B6D3-8DEB78B8C9B6}" destId="{3C9695EF-9C2B-4CE7-AD1A-F76C6F4BC7DB}" srcOrd="5" destOrd="0" presId="urn:microsoft.com/office/officeart/2008/layout/VerticalAccentList"/>
    <dgm:cxn modelId="{89DAA298-EAEB-4AB5-939D-726B99A70E8B}" type="presParOf" srcId="{68AB6BFF-0D93-4379-B6D3-8DEB78B8C9B6}" destId="{9F5D1493-6A59-4CFC-8BB1-213B03D68283}" srcOrd="6" destOrd="0" presId="urn:microsoft.com/office/officeart/2008/layout/VerticalAccentList"/>
    <dgm:cxn modelId="{3CA6C943-1767-498D-A1CE-BC6D397675CA}" type="presParOf" srcId="{33B489D2-7019-4B8B-AF2D-77232F40651F}" destId="{6C79C16A-F012-444A-A93A-9DFFFA79539F}" srcOrd="2" destOrd="0" presId="urn:microsoft.com/office/officeart/2008/layout/VerticalAccentList"/>
    <dgm:cxn modelId="{F1D14136-D171-43A6-B48A-3E226255763D}" type="presParOf" srcId="{33B489D2-7019-4B8B-AF2D-77232F40651F}" destId="{0238E100-F306-4FB5-B943-94564BCF03D9}" srcOrd="3" destOrd="0" presId="urn:microsoft.com/office/officeart/2008/layout/VerticalAccentList"/>
    <dgm:cxn modelId="{2F587776-D9E0-4F68-9CEE-811BC9CDBC1E}" type="presParOf" srcId="{0238E100-F306-4FB5-B943-94564BCF03D9}" destId="{221CB731-9098-4554-A323-F4425621532C}" srcOrd="0" destOrd="0" presId="urn:microsoft.com/office/officeart/2008/layout/VerticalAccentList"/>
    <dgm:cxn modelId="{CA5933BA-6CCA-4A8C-A90C-D244B3E41AB4}" type="presParOf" srcId="{33B489D2-7019-4B8B-AF2D-77232F40651F}" destId="{01AA9A3F-23FC-4D19-8A2A-BE5FF0006E0D}" srcOrd="4" destOrd="0" presId="urn:microsoft.com/office/officeart/2008/layout/VerticalAccentList"/>
    <dgm:cxn modelId="{D6A38720-E19B-4BA2-8406-A877ED896061}" type="presParOf" srcId="{01AA9A3F-23FC-4D19-8A2A-BE5FF0006E0D}" destId="{89281E12-4FD7-4613-9A6A-DA2FEC71B8BB}" srcOrd="0" destOrd="0" presId="urn:microsoft.com/office/officeart/2008/layout/VerticalAccentList"/>
    <dgm:cxn modelId="{7752B7AB-EC76-4870-BD2F-62CAA07CD907}" type="presParOf" srcId="{01AA9A3F-23FC-4D19-8A2A-BE5FF0006E0D}" destId="{13D6127F-6627-45E4-BCCA-63451E8B3797}" srcOrd="1" destOrd="0" presId="urn:microsoft.com/office/officeart/2008/layout/VerticalAccentList"/>
    <dgm:cxn modelId="{5E224800-C610-4392-9DE9-D38A40B60B8F}" type="presParOf" srcId="{01AA9A3F-23FC-4D19-8A2A-BE5FF0006E0D}" destId="{4007CB80-07A2-4EA4-A227-140FD474BD6C}" srcOrd="2" destOrd="0" presId="urn:microsoft.com/office/officeart/2008/layout/VerticalAccentList"/>
    <dgm:cxn modelId="{7398894F-7A7F-4B2B-8FD5-CD293CE823CD}" type="presParOf" srcId="{01AA9A3F-23FC-4D19-8A2A-BE5FF0006E0D}" destId="{015EE6EE-C890-4AF0-AF83-CA67679C02A5}" srcOrd="3" destOrd="0" presId="urn:microsoft.com/office/officeart/2008/layout/VerticalAccentList"/>
    <dgm:cxn modelId="{906F5C76-10E2-4A5E-88DC-65F95386B966}" type="presParOf" srcId="{01AA9A3F-23FC-4D19-8A2A-BE5FF0006E0D}" destId="{9FF37480-042C-4A2F-8C24-D873A403A6C5}" srcOrd="4" destOrd="0" presId="urn:microsoft.com/office/officeart/2008/layout/VerticalAccentList"/>
    <dgm:cxn modelId="{F705642B-33E1-4625-9DFB-137B7851F997}" type="presParOf" srcId="{01AA9A3F-23FC-4D19-8A2A-BE5FF0006E0D}" destId="{37FA6421-13B1-4C14-8156-A24B166C19F6}" srcOrd="5" destOrd="0" presId="urn:microsoft.com/office/officeart/2008/layout/VerticalAccentList"/>
    <dgm:cxn modelId="{FDC9F52B-DA50-4CA3-9999-58C862CA714C}" type="presParOf" srcId="{01AA9A3F-23FC-4D19-8A2A-BE5FF0006E0D}" destId="{70C8933F-CE5C-4CF9-AE1E-15BC997DAA9B}"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334B5095-C6D0-409B-B6DA-AA81CA5E1EF4}"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F9AE7991-A70E-4307-9853-C128980A4A6E}" type="doc">
      <dgm:prSet loTypeId="urn:microsoft.com/office/officeart/2008/layout/VerticalAccentList" loCatId="list" qsTypeId="urn:microsoft.com/office/officeart/2005/8/quickstyle/3d2" qsCatId="3D" csTypeId="urn:microsoft.com/office/officeart/2005/8/colors/accent2_3" csCatId="accent2" phldr="1"/>
      <dgm:spPr/>
      <dgm:t>
        <a:bodyPr/>
        <a:lstStyle/>
        <a:p>
          <a:endParaRPr lang="es-MX"/>
        </a:p>
      </dgm:t>
    </dgm:pt>
    <dgm:pt modelId="{F8148403-B607-4BE5-B926-F7374B5CEEA5}">
      <dgm:prSet custT="1"/>
      <dgm:spPr/>
      <dgm:t>
        <a:bodyPr/>
        <a:lstStyle/>
        <a:p>
          <a:pPr algn="ctr"/>
          <a:r>
            <a:rPr lang="es-MX" sz="2200" b="1" i="1" u="none" dirty="0" smtClean="0"/>
            <a:t>ACTOS DE PARTICULARES</a:t>
          </a:r>
          <a:r>
            <a:rPr lang="es-MX" sz="2200" b="1" u="none" dirty="0" smtClean="0"/>
            <a:t> VINCULADOS CON FALTAS ADMINISTRATIVAS GRAVES (9 CONDUCTAS)</a:t>
          </a:r>
          <a:endParaRPr lang="es-MX" sz="2200" u="none" dirty="0"/>
        </a:p>
      </dgm:t>
    </dgm:pt>
    <dgm:pt modelId="{7B2950FC-CEFB-4BB4-9635-D11F7D569CD2}" type="parTrans" cxnId="{5B8AD548-6FD5-492C-9D22-CD4233693CC7}">
      <dgm:prSet/>
      <dgm:spPr/>
      <dgm:t>
        <a:bodyPr/>
        <a:lstStyle/>
        <a:p>
          <a:endParaRPr lang="es-MX"/>
        </a:p>
      </dgm:t>
    </dgm:pt>
    <dgm:pt modelId="{5B98BBE5-DA0A-46B8-B58A-A94191E61E84}" type="sibTrans" cxnId="{5B8AD548-6FD5-492C-9D22-CD4233693CC7}">
      <dgm:prSet/>
      <dgm:spPr/>
      <dgm:t>
        <a:bodyPr/>
        <a:lstStyle/>
        <a:p>
          <a:endParaRPr lang="es-MX"/>
        </a:p>
      </dgm:t>
    </dgm:pt>
    <dgm:pt modelId="{A0A52D58-363D-4961-8804-9DDF1BE50C30}">
      <dgm:prSet custT="1"/>
      <dgm:spPr/>
      <dgm:t>
        <a:bodyPr/>
        <a:lstStyle/>
        <a:p>
          <a:pPr algn="ctr"/>
          <a:r>
            <a:rPr lang="es-ES" sz="2400" b="1" u="none" dirty="0" smtClean="0"/>
            <a:t>SOBORNO</a:t>
          </a:r>
          <a:endParaRPr lang="es-MX" sz="2400" b="1" u="none" dirty="0"/>
        </a:p>
      </dgm:t>
    </dgm:pt>
    <dgm:pt modelId="{38094BC0-FD29-42DE-927A-85FE84044918}" type="sibTrans" cxnId="{864B08CD-66FC-4381-9DB6-4068E967AB4E}">
      <dgm:prSet/>
      <dgm:spPr/>
      <dgm:t>
        <a:bodyPr/>
        <a:lstStyle/>
        <a:p>
          <a:endParaRPr lang="es-MX"/>
        </a:p>
      </dgm:t>
    </dgm:pt>
    <dgm:pt modelId="{92E8BCA2-4941-446B-8E7B-82CEFE81C8A6}" type="parTrans" cxnId="{864B08CD-66FC-4381-9DB6-4068E967AB4E}">
      <dgm:prSet/>
      <dgm:spPr/>
      <dgm:t>
        <a:bodyPr/>
        <a:lstStyle/>
        <a:p>
          <a:endParaRPr lang="es-MX"/>
        </a:p>
      </dgm:t>
    </dgm:pt>
    <dgm:pt modelId="{BE3110A5-826F-406C-919D-61FFE6C09E97}">
      <dgm:prSet custT="1"/>
      <dgm:spPr/>
      <dgm:t>
        <a:bodyPr/>
        <a:lstStyle/>
        <a:p>
          <a:pPr algn="ctr"/>
          <a:r>
            <a:rPr lang="es-ES" sz="2400" b="1" u="none" dirty="0" smtClean="0"/>
            <a:t>PARTICIPACIÓN ILÍCITA EN PROCEDIMIENTOS ADMINISTRATIVOS</a:t>
          </a:r>
          <a:endParaRPr lang="es-MX" sz="2400" u="none" dirty="0"/>
        </a:p>
      </dgm:t>
    </dgm:pt>
    <dgm:pt modelId="{082A9E8A-47F9-4373-BA7B-D3725CEB6022}" type="parTrans" cxnId="{B7EF8798-6D54-4115-8931-CF5D9FF69F60}">
      <dgm:prSet/>
      <dgm:spPr/>
      <dgm:t>
        <a:bodyPr/>
        <a:lstStyle/>
        <a:p>
          <a:endParaRPr lang="es-MX"/>
        </a:p>
      </dgm:t>
    </dgm:pt>
    <dgm:pt modelId="{25405E63-020F-4407-B65A-C7FC2AC83A7C}" type="sibTrans" cxnId="{B7EF8798-6D54-4115-8931-CF5D9FF69F60}">
      <dgm:prSet/>
      <dgm:spPr/>
      <dgm:t>
        <a:bodyPr/>
        <a:lstStyle/>
        <a:p>
          <a:endParaRPr lang="es-MX"/>
        </a:p>
      </dgm:t>
    </dgm:pt>
    <dgm:pt modelId="{85076B70-F038-44E1-85DD-90543BB2DF83}">
      <dgm:prSet custT="1"/>
      <dgm:spPr/>
      <dgm:t>
        <a:bodyPr/>
        <a:lstStyle/>
        <a:p>
          <a:pPr algn="ctr"/>
          <a:r>
            <a:rPr lang="es-ES" sz="2400" b="1" u="none" dirty="0" smtClean="0"/>
            <a:t>TRÁFICO DE INFLUENCIAS</a:t>
          </a:r>
          <a:endParaRPr lang="es-MX" sz="2400" u="none" dirty="0" smtClean="0"/>
        </a:p>
      </dgm:t>
    </dgm:pt>
    <dgm:pt modelId="{80250E24-D32A-4D67-82C1-52D02C2829B9}" type="parTrans" cxnId="{12BBE297-DA7C-42DD-AEEE-6CF9DD74B759}">
      <dgm:prSet/>
      <dgm:spPr/>
      <dgm:t>
        <a:bodyPr/>
        <a:lstStyle/>
        <a:p>
          <a:endParaRPr lang="es-MX"/>
        </a:p>
      </dgm:t>
    </dgm:pt>
    <dgm:pt modelId="{5465EC07-C8ED-4C74-82FE-80DE3B56665C}" type="sibTrans" cxnId="{12BBE297-DA7C-42DD-AEEE-6CF9DD74B759}">
      <dgm:prSet/>
      <dgm:spPr/>
      <dgm:t>
        <a:bodyPr/>
        <a:lstStyle/>
        <a:p>
          <a:endParaRPr lang="es-MX"/>
        </a:p>
      </dgm:t>
    </dgm:pt>
    <dgm:pt modelId="{AD64C611-2A46-446A-9E0F-7FA085A3B944}">
      <dgm:prSet custT="1"/>
      <dgm:spPr/>
      <dgm:t>
        <a:bodyPr/>
        <a:lstStyle/>
        <a:p>
          <a:pPr algn="ctr"/>
          <a:r>
            <a:rPr lang="es-ES" sz="2400" b="1" u="none" dirty="0" smtClean="0"/>
            <a:t>UTILIZACIÓN DE INFORMACIÓN FALSA</a:t>
          </a:r>
          <a:endParaRPr lang="es-MX" sz="2400" u="none" dirty="0" smtClean="0"/>
        </a:p>
      </dgm:t>
    </dgm:pt>
    <dgm:pt modelId="{03A320AB-5BE1-4F27-9DBD-78CDAA979C84}" type="parTrans" cxnId="{422C8E1C-0A9F-4D76-96BC-01A55B967020}">
      <dgm:prSet/>
      <dgm:spPr/>
      <dgm:t>
        <a:bodyPr/>
        <a:lstStyle/>
        <a:p>
          <a:endParaRPr lang="es-MX"/>
        </a:p>
      </dgm:t>
    </dgm:pt>
    <dgm:pt modelId="{956DFA04-9371-4824-A2BF-77D01739AC7A}" type="sibTrans" cxnId="{422C8E1C-0A9F-4D76-96BC-01A55B967020}">
      <dgm:prSet/>
      <dgm:spPr/>
      <dgm:t>
        <a:bodyPr/>
        <a:lstStyle/>
        <a:p>
          <a:endParaRPr lang="es-MX"/>
        </a:p>
      </dgm:t>
    </dgm:pt>
    <dgm:pt modelId="{690D5BF7-C2B5-448D-8258-65F1A16DC31C}" type="pres">
      <dgm:prSet presAssocID="{F9AE7991-A70E-4307-9853-C128980A4A6E}" presName="Name0" presStyleCnt="0">
        <dgm:presLayoutVars>
          <dgm:chMax/>
          <dgm:chPref/>
          <dgm:dir/>
        </dgm:presLayoutVars>
      </dgm:prSet>
      <dgm:spPr/>
      <dgm:t>
        <a:bodyPr/>
        <a:lstStyle/>
        <a:p>
          <a:endParaRPr lang="es-MX"/>
        </a:p>
      </dgm:t>
    </dgm:pt>
    <dgm:pt modelId="{377EF5D3-A07F-43AB-A647-784CFFF41B39}" type="pres">
      <dgm:prSet presAssocID="{F8148403-B607-4BE5-B926-F7374B5CEEA5}" presName="parenttextcomposite" presStyleCnt="0"/>
      <dgm:spPr/>
    </dgm:pt>
    <dgm:pt modelId="{9210E3C5-1328-49E4-B60C-48B218CDEDE4}" type="pres">
      <dgm:prSet presAssocID="{F8148403-B607-4BE5-B926-F7374B5CEEA5}" presName="parenttext" presStyleLbl="revTx" presStyleIdx="0" presStyleCnt="5" custScaleY="159455" custLinFactNeighborX="658" custLinFactNeighborY="-21341">
        <dgm:presLayoutVars>
          <dgm:chMax/>
          <dgm:chPref val="2"/>
          <dgm:bulletEnabled val="1"/>
        </dgm:presLayoutVars>
      </dgm:prSet>
      <dgm:spPr/>
      <dgm:t>
        <a:bodyPr/>
        <a:lstStyle/>
        <a:p>
          <a:endParaRPr lang="es-MX"/>
        </a:p>
      </dgm:t>
    </dgm:pt>
    <dgm:pt modelId="{200C115E-094D-4648-AFA3-AFA1DDE76032}" type="pres">
      <dgm:prSet presAssocID="{F8148403-B607-4BE5-B926-F7374B5CEEA5}" presName="parallelogramComposite" presStyleCnt="0"/>
      <dgm:spPr/>
    </dgm:pt>
    <dgm:pt modelId="{C8F3F848-16D2-4ACF-888C-DBA46EECB27A}" type="pres">
      <dgm:prSet presAssocID="{F8148403-B607-4BE5-B926-F7374B5CEEA5}" presName="parallelogram1" presStyleLbl="alignNode1" presStyleIdx="0" presStyleCnt="35"/>
      <dgm:spPr/>
    </dgm:pt>
    <dgm:pt modelId="{014F97B6-298D-4694-949D-EA53D571EF77}" type="pres">
      <dgm:prSet presAssocID="{F8148403-B607-4BE5-B926-F7374B5CEEA5}" presName="parallelogram2" presStyleLbl="alignNode1" presStyleIdx="1" presStyleCnt="35"/>
      <dgm:spPr/>
    </dgm:pt>
    <dgm:pt modelId="{E6FC530A-AAF6-4F53-9E7A-19FA20F4332B}" type="pres">
      <dgm:prSet presAssocID="{F8148403-B607-4BE5-B926-F7374B5CEEA5}" presName="parallelogram3" presStyleLbl="alignNode1" presStyleIdx="2" presStyleCnt="35"/>
      <dgm:spPr/>
    </dgm:pt>
    <dgm:pt modelId="{60CA6983-5093-4CBD-8DD6-4B053FD9C4D1}" type="pres">
      <dgm:prSet presAssocID="{F8148403-B607-4BE5-B926-F7374B5CEEA5}" presName="parallelogram4" presStyleLbl="alignNode1" presStyleIdx="3" presStyleCnt="35"/>
      <dgm:spPr/>
    </dgm:pt>
    <dgm:pt modelId="{8DB0D460-1665-45D0-9644-21D87723E6DE}" type="pres">
      <dgm:prSet presAssocID="{F8148403-B607-4BE5-B926-F7374B5CEEA5}" presName="parallelogram5" presStyleLbl="alignNode1" presStyleIdx="4" presStyleCnt="35"/>
      <dgm:spPr/>
    </dgm:pt>
    <dgm:pt modelId="{87E7AE71-8CB9-48BA-BF65-B46AD2397254}" type="pres">
      <dgm:prSet presAssocID="{F8148403-B607-4BE5-B926-F7374B5CEEA5}" presName="parallelogram6" presStyleLbl="alignNode1" presStyleIdx="5" presStyleCnt="35"/>
      <dgm:spPr/>
    </dgm:pt>
    <dgm:pt modelId="{D86CB220-5249-4D2C-93BE-CB395A9BF82D}" type="pres">
      <dgm:prSet presAssocID="{F8148403-B607-4BE5-B926-F7374B5CEEA5}" presName="parallelogram7" presStyleLbl="alignNode1" presStyleIdx="6" presStyleCnt="35"/>
      <dgm:spPr/>
    </dgm:pt>
    <dgm:pt modelId="{B373CAFB-A0F5-4426-B945-8EE3BB73ACF2}" type="pres">
      <dgm:prSet presAssocID="{5B98BBE5-DA0A-46B8-B58A-A94191E61E84}" presName="sibTrans" presStyleCnt="0"/>
      <dgm:spPr/>
    </dgm:pt>
    <dgm:pt modelId="{9EDF1D0C-0BB0-49E1-9FC7-9F4039C79C03}" type="pres">
      <dgm:prSet presAssocID="{A0A52D58-363D-4961-8804-9DDF1BE50C30}" presName="parenttextcomposite" presStyleCnt="0"/>
      <dgm:spPr/>
    </dgm:pt>
    <dgm:pt modelId="{629A9770-FCC9-4EED-8C15-6EC2D1FB08BA}" type="pres">
      <dgm:prSet presAssocID="{A0A52D58-363D-4961-8804-9DDF1BE50C30}" presName="parenttext" presStyleLbl="revTx" presStyleIdx="1" presStyleCnt="5" custScaleY="118663" custLinFactNeighborX="-300" custLinFactNeighborY="-21296">
        <dgm:presLayoutVars>
          <dgm:chMax/>
          <dgm:chPref val="2"/>
          <dgm:bulletEnabled val="1"/>
        </dgm:presLayoutVars>
      </dgm:prSet>
      <dgm:spPr/>
      <dgm:t>
        <a:bodyPr/>
        <a:lstStyle/>
        <a:p>
          <a:endParaRPr lang="es-MX"/>
        </a:p>
      </dgm:t>
    </dgm:pt>
    <dgm:pt modelId="{F884F85E-35B4-4D24-9218-F76E35C8305E}" type="pres">
      <dgm:prSet presAssocID="{A0A52D58-363D-4961-8804-9DDF1BE50C30}" presName="parallelogramComposite" presStyleCnt="0"/>
      <dgm:spPr/>
    </dgm:pt>
    <dgm:pt modelId="{DF193205-561B-4845-9449-A216FDC2E256}" type="pres">
      <dgm:prSet presAssocID="{A0A52D58-363D-4961-8804-9DDF1BE50C30}" presName="parallelogram1" presStyleLbl="alignNode1" presStyleIdx="7" presStyleCnt="35"/>
      <dgm:spPr/>
    </dgm:pt>
    <dgm:pt modelId="{34A54E30-1D03-4CD8-BC85-A2ACAF00BEF0}" type="pres">
      <dgm:prSet presAssocID="{A0A52D58-363D-4961-8804-9DDF1BE50C30}" presName="parallelogram2" presStyleLbl="alignNode1" presStyleIdx="8" presStyleCnt="35"/>
      <dgm:spPr/>
    </dgm:pt>
    <dgm:pt modelId="{F3574BF7-604F-48F4-946E-73CDF6A018FB}" type="pres">
      <dgm:prSet presAssocID="{A0A52D58-363D-4961-8804-9DDF1BE50C30}" presName="parallelogram3" presStyleLbl="alignNode1" presStyleIdx="9" presStyleCnt="35"/>
      <dgm:spPr/>
    </dgm:pt>
    <dgm:pt modelId="{22BE2C24-BB2D-4896-9AE6-3248FD3B5AF7}" type="pres">
      <dgm:prSet presAssocID="{A0A52D58-363D-4961-8804-9DDF1BE50C30}" presName="parallelogram4" presStyleLbl="alignNode1" presStyleIdx="10" presStyleCnt="35"/>
      <dgm:spPr/>
    </dgm:pt>
    <dgm:pt modelId="{967EEF4C-9533-4420-A114-B5674AB642FF}" type="pres">
      <dgm:prSet presAssocID="{A0A52D58-363D-4961-8804-9DDF1BE50C30}" presName="parallelogram5" presStyleLbl="alignNode1" presStyleIdx="11" presStyleCnt="35"/>
      <dgm:spPr/>
    </dgm:pt>
    <dgm:pt modelId="{9A23C0BD-6E05-4C77-B465-531C61D93BF7}" type="pres">
      <dgm:prSet presAssocID="{A0A52D58-363D-4961-8804-9DDF1BE50C30}" presName="parallelogram6" presStyleLbl="alignNode1" presStyleIdx="12" presStyleCnt="35"/>
      <dgm:spPr/>
    </dgm:pt>
    <dgm:pt modelId="{DA6ACAA0-9DEA-4F49-8344-585AC51058FF}" type="pres">
      <dgm:prSet presAssocID="{A0A52D58-363D-4961-8804-9DDF1BE50C30}" presName="parallelogram7" presStyleLbl="alignNode1" presStyleIdx="13" presStyleCnt="35"/>
      <dgm:spPr/>
    </dgm:pt>
    <dgm:pt modelId="{4A69AC99-C817-42B8-95A2-90F09893DEC3}" type="pres">
      <dgm:prSet presAssocID="{38094BC0-FD29-42DE-927A-85FE84044918}" presName="sibTrans" presStyleCnt="0"/>
      <dgm:spPr/>
    </dgm:pt>
    <dgm:pt modelId="{B8612209-F789-4B9F-924C-E549C9450359}" type="pres">
      <dgm:prSet presAssocID="{BE3110A5-826F-406C-919D-61FFE6C09E97}" presName="parenttextcomposite" presStyleCnt="0"/>
      <dgm:spPr/>
    </dgm:pt>
    <dgm:pt modelId="{2D5F9469-DDF9-4629-91E9-B8A08E934E27}" type="pres">
      <dgm:prSet presAssocID="{BE3110A5-826F-406C-919D-61FFE6C09E97}" presName="parenttext" presStyleLbl="revTx" presStyleIdx="2" presStyleCnt="5" custScaleY="118663" custLinFactNeighborX="-300" custLinFactNeighborY="-21296">
        <dgm:presLayoutVars>
          <dgm:chMax/>
          <dgm:chPref val="2"/>
          <dgm:bulletEnabled val="1"/>
        </dgm:presLayoutVars>
      </dgm:prSet>
      <dgm:spPr/>
      <dgm:t>
        <a:bodyPr/>
        <a:lstStyle/>
        <a:p>
          <a:endParaRPr lang="es-MX"/>
        </a:p>
      </dgm:t>
    </dgm:pt>
    <dgm:pt modelId="{7698414B-6710-4253-8BEE-B13BD8FE21E4}" type="pres">
      <dgm:prSet presAssocID="{BE3110A5-826F-406C-919D-61FFE6C09E97}" presName="parallelogramComposite" presStyleCnt="0"/>
      <dgm:spPr/>
    </dgm:pt>
    <dgm:pt modelId="{62ECE2C8-4168-4938-88F5-29A377D8F087}" type="pres">
      <dgm:prSet presAssocID="{BE3110A5-826F-406C-919D-61FFE6C09E97}" presName="parallelogram1" presStyleLbl="alignNode1" presStyleIdx="14" presStyleCnt="35"/>
      <dgm:spPr/>
    </dgm:pt>
    <dgm:pt modelId="{D4274630-3F80-48FB-AD9C-DE0E83CA74C4}" type="pres">
      <dgm:prSet presAssocID="{BE3110A5-826F-406C-919D-61FFE6C09E97}" presName="parallelogram2" presStyleLbl="alignNode1" presStyleIdx="15" presStyleCnt="35"/>
      <dgm:spPr/>
    </dgm:pt>
    <dgm:pt modelId="{AC39F91F-88C5-4844-80EA-74FE9B21A174}" type="pres">
      <dgm:prSet presAssocID="{BE3110A5-826F-406C-919D-61FFE6C09E97}" presName="parallelogram3" presStyleLbl="alignNode1" presStyleIdx="16" presStyleCnt="35"/>
      <dgm:spPr/>
    </dgm:pt>
    <dgm:pt modelId="{BA4BBBD0-DD74-4E0F-AA2D-00686A54341E}" type="pres">
      <dgm:prSet presAssocID="{BE3110A5-826F-406C-919D-61FFE6C09E97}" presName="parallelogram4" presStyleLbl="alignNode1" presStyleIdx="17" presStyleCnt="35"/>
      <dgm:spPr/>
    </dgm:pt>
    <dgm:pt modelId="{4123F467-C127-4E0D-8A4D-6828FBE2E9FF}" type="pres">
      <dgm:prSet presAssocID="{BE3110A5-826F-406C-919D-61FFE6C09E97}" presName="parallelogram5" presStyleLbl="alignNode1" presStyleIdx="18" presStyleCnt="35"/>
      <dgm:spPr/>
    </dgm:pt>
    <dgm:pt modelId="{145705E8-3380-497D-B954-DBB87D100184}" type="pres">
      <dgm:prSet presAssocID="{BE3110A5-826F-406C-919D-61FFE6C09E97}" presName="parallelogram6" presStyleLbl="alignNode1" presStyleIdx="19" presStyleCnt="35"/>
      <dgm:spPr/>
    </dgm:pt>
    <dgm:pt modelId="{AF24EA94-B328-4A4A-9E90-54B5E2C69603}" type="pres">
      <dgm:prSet presAssocID="{BE3110A5-826F-406C-919D-61FFE6C09E97}" presName="parallelogram7" presStyleLbl="alignNode1" presStyleIdx="20" presStyleCnt="35"/>
      <dgm:spPr/>
    </dgm:pt>
    <dgm:pt modelId="{DF83F188-2490-44D0-9A79-67341B97562A}" type="pres">
      <dgm:prSet presAssocID="{25405E63-020F-4407-B65A-C7FC2AC83A7C}" presName="sibTrans" presStyleCnt="0"/>
      <dgm:spPr/>
    </dgm:pt>
    <dgm:pt modelId="{A9785481-7F3F-4E8E-A5F9-E976677A4B39}" type="pres">
      <dgm:prSet presAssocID="{85076B70-F038-44E1-85DD-90543BB2DF83}" presName="parenttextcomposite" presStyleCnt="0"/>
      <dgm:spPr/>
    </dgm:pt>
    <dgm:pt modelId="{CE29A820-0B9C-4B42-B1D9-ADC0C6AC54CC}" type="pres">
      <dgm:prSet presAssocID="{85076B70-F038-44E1-85DD-90543BB2DF83}" presName="parenttext" presStyleLbl="revTx" presStyleIdx="3" presStyleCnt="5" custScaleY="118663" custLinFactNeighborX="-300" custLinFactNeighborY="-21296">
        <dgm:presLayoutVars>
          <dgm:chMax/>
          <dgm:chPref val="2"/>
          <dgm:bulletEnabled val="1"/>
        </dgm:presLayoutVars>
      </dgm:prSet>
      <dgm:spPr/>
      <dgm:t>
        <a:bodyPr/>
        <a:lstStyle/>
        <a:p>
          <a:endParaRPr lang="es-MX"/>
        </a:p>
      </dgm:t>
    </dgm:pt>
    <dgm:pt modelId="{9DF9EB3B-AB58-445A-B025-21496F4B3945}" type="pres">
      <dgm:prSet presAssocID="{85076B70-F038-44E1-85DD-90543BB2DF83}" presName="parallelogramComposite" presStyleCnt="0"/>
      <dgm:spPr/>
    </dgm:pt>
    <dgm:pt modelId="{B469BE4F-7694-4CC0-9592-7EB41B349512}" type="pres">
      <dgm:prSet presAssocID="{85076B70-F038-44E1-85DD-90543BB2DF83}" presName="parallelogram1" presStyleLbl="alignNode1" presStyleIdx="21" presStyleCnt="35"/>
      <dgm:spPr/>
    </dgm:pt>
    <dgm:pt modelId="{F130A1DD-B534-455D-B4F2-FEF5AA602511}" type="pres">
      <dgm:prSet presAssocID="{85076B70-F038-44E1-85DD-90543BB2DF83}" presName="parallelogram2" presStyleLbl="alignNode1" presStyleIdx="22" presStyleCnt="35"/>
      <dgm:spPr/>
    </dgm:pt>
    <dgm:pt modelId="{951647B6-82B7-4498-AABA-FDF389C0B85D}" type="pres">
      <dgm:prSet presAssocID="{85076B70-F038-44E1-85DD-90543BB2DF83}" presName="parallelogram3" presStyleLbl="alignNode1" presStyleIdx="23" presStyleCnt="35"/>
      <dgm:spPr/>
    </dgm:pt>
    <dgm:pt modelId="{A8A677C1-22A4-4040-BAE9-DC9CD8C3C2D0}" type="pres">
      <dgm:prSet presAssocID="{85076B70-F038-44E1-85DD-90543BB2DF83}" presName="parallelogram4" presStyleLbl="alignNode1" presStyleIdx="24" presStyleCnt="35"/>
      <dgm:spPr/>
    </dgm:pt>
    <dgm:pt modelId="{EC23B0E5-8DC6-482C-8D8D-AC1510CA0784}" type="pres">
      <dgm:prSet presAssocID="{85076B70-F038-44E1-85DD-90543BB2DF83}" presName="parallelogram5" presStyleLbl="alignNode1" presStyleIdx="25" presStyleCnt="35"/>
      <dgm:spPr/>
    </dgm:pt>
    <dgm:pt modelId="{6D572F7E-1136-4A20-9C82-D98A3424E297}" type="pres">
      <dgm:prSet presAssocID="{85076B70-F038-44E1-85DD-90543BB2DF83}" presName="parallelogram6" presStyleLbl="alignNode1" presStyleIdx="26" presStyleCnt="35"/>
      <dgm:spPr/>
    </dgm:pt>
    <dgm:pt modelId="{03A62861-01CA-4600-8A13-0B55506646E4}" type="pres">
      <dgm:prSet presAssocID="{85076B70-F038-44E1-85DD-90543BB2DF83}" presName="parallelogram7" presStyleLbl="alignNode1" presStyleIdx="27" presStyleCnt="35"/>
      <dgm:spPr/>
    </dgm:pt>
    <dgm:pt modelId="{2CBBF23F-0888-4F2C-8C88-011F54251172}" type="pres">
      <dgm:prSet presAssocID="{5465EC07-C8ED-4C74-82FE-80DE3B56665C}" presName="sibTrans" presStyleCnt="0"/>
      <dgm:spPr/>
    </dgm:pt>
    <dgm:pt modelId="{D12E6CFB-B5C0-4129-9F4C-B7C9E7A59CF6}" type="pres">
      <dgm:prSet presAssocID="{AD64C611-2A46-446A-9E0F-7FA085A3B944}" presName="parenttextcomposite" presStyleCnt="0"/>
      <dgm:spPr/>
    </dgm:pt>
    <dgm:pt modelId="{1D5769D2-5C1E-4A3D-918B-48FF9363DD3E}" type="pres">
      <dgm:prSet presAssocID="{AD64C611-2A46-446A-9E0F-7FA085A3B944}" presName="parenttext" presStyleLbl="revTx" presStyleIdx="4" presStyleCnt="5" custScaleY="118663" custLinFactNeighborX="-300" custLinFactNeighborY="-21296">
        <dgm:presLayoutVars>
          <dgm:chMax/>
          <dgm:chPref val="2"/>
          <dgm:bulletEnabled val="1"/>
        </dgm:presLayoutVars>
      </dgm:prSet>
      <dgm:spPr/>
      <dgm:t>
        <a:bodyPr/>
        <a:lstStyle/>
        <a:p>
          <a:endParaRPr lang="es-MX"/>
        </a:p>
      </dgm:t>
    </dgm:pt>
    <dgm:pt modelId="{713C2A5E-FD0F-4315-A7A8-EBBDF591E818}" type="pres">
      <dgm:prSet presAssocID="{AD64C611-2A46-446A-9E0F-7FA085A3B944}" presName="parallelogramComposite" presStyleCnt="0"/>
      <dgm:spPr/>
    </dgm:pt>
    <dgm:pt modelId="{0F271428-89E0-41FC-BB8A-0E694C6B94CF}" type="pres">
      <dgm:prSet presAssocID="{AD64C611-2A46-446A-9E0F-7FA085A3B944}" presName="parallelogram1" presStyleLbl="alignNode1" presStyleIdx="28" presStyleCnt="35"/>
      <dgm:spPr/>
    </dgm:pt>
    <dgm:pt modelId="{1E05008A-1B01-47C7-A779-57B64A79E9A9}" type="pres">
      <dgm:prSet presAssocID="{AD64C611-2A46-446A-9E0F-7FA085A3B944}" presName="parallelogram2" presStyleLbl="alignNode1" presStyleIdx="29" presStyleCnt="35"/>
      <dgm:spPr/>
    </dgm:pt>
    <dgm:pt modelId="{E5B49101-60B2-4664-AD8D-AB0A6D3556B2}" type="pres">
      <dgm:prSet presAssocID="{AD64C611-2A46-446A-9E0F-7FA085A3B944}" presName="parallelogram3" presStyleLbl="alignNode1" presStyleIdx="30" presStyleCnt="35"/>
      <dgm:spPr/>
    </dgm:pt>
    <dgm:pt modelId="{D1B5554A-102D-42D1-A5C7-9F4F4211F91F}" type="pres">
      <dgm:prSet presAssocID="{AD64C611-2A46-446A-9E0F-7FA085A3B944}" presName="parallelogram4" presStyleLbl="alignNode1" presStyleIdx="31" presStyleCnt="35"/>
      <dgm:spPr/>
    </dgm:pt>
    <dgm:pt modelId="{70720189-D6B2-41A1-A6EF-6A5E5D052FCC}" type="pres">
      <dgm:prSet presAssocID="{AD64C611-2A46-446A-9E0F-7FA085A3B944}" presName="parallelogram5" presStyleLbl="alignNode1" presStyleIdx="32" presStyleCnt="35"/>
      <dgm:spPr/>
    </dgm:pt>
    <dgm:pt modelId="{CCD4F787-0B91-4BF5-A606-9B2C2FF0CB0D}" type="pres">
      <dgm:prSet presAssocID="{AD64C611-2A46-446A-9E0F-7FA085A3B944}" presName="parallelogram6" presStyleLbl="alignNode1" presStyleIdx="33" presStyleCnt="35"/>
      <dgm:spPr/>
    </dgm:pt>
    <dgm:pt modelId="{35584CDB-AD39-4A58-AFBB-C67B709C343F}" type="pres">
      <dgm:prSet presAssocID="{AD64C611-2A46-446A-9E0F-7FA085A3B944}" presName="parallelogram7" presStyleLbl="alignNode1" presStyleIdx="34" presStyleCnt="35"/>
      <dgm:spPr/>
    </dgm:pt>
  </dgm:ptLst>
  <dgm:cxnLst>
    <dgm:cxn modelId="{068ED78D-015B-48A4-92B0-11B33D5B902D}" type="presOf" srcId="{F9AE7991-A70E-4307-9853-C128980A4A6E}" destId="{690D5BF7-C2B5-448D-8258-65F1A16DC31C}" srcOrd="0" destOrd="0" presId="urn:microsoft.com/office/officeart/2008/layout/VerticalAccentList"/>
    <dgm:cxn modelId="{422C8E1C-0A9F-4D76-96BC-01A55B967020}" srcId="{F9AE7991-A70E-4307-9853-C128980A4A6E}" destId="{AD64C611-2A46-446A-9E0F-7FA085A3B944}" srcOrd="4" destOrd="0" parTransId="{03A320AB-5BE1-4F27-9DBD-78CDAA979C84}" sibTransId="{956DFA04-9371-4824-A2BF-77D01739AC7A}"/>
    <dgm:cxn modelId="{5B8AD548-6FD5-492C-9D22-CD4233693CC7}" srcId="{F9AE7991-A70E-4307-9853-C128980A4A6E}" destId="{F8148403-B607-4BE5-B926-F7374B5CEEA5}" srcOrd="0" destOrd="0" parTransId="{7B2950FC-CEFB-4BB4-9635-D11F7D569CD2}" sibTransId="{5B98BBE5-DA0A-46B8-B58A-A94191E61E84}"/>
    <dgm:cxn modelId="{864B08CD-66FC-4381-9DB6-4068E967AB4E}" srcId="{F9AE7991-A70E-4307-9853-C128980A4A6E}" destId="{A0A52D58-363D-4961-8804-9DDF1BE50C30}" srcOrd="1" destOrd="0" parTransId="{92E8BCA2-4941-446B-8E7B-82CEFE81C8A6}" sibTransId="{38094BC0-FD29-42DE-927A-85FE84044918}"/>
    <dgm:cxn modelId="{BC5191FD-A328-488D-988D-4625DFFEE5CB}" type="presOf" srcId="{A0A52D58-363D-4961-8804-9DDF1BE50C30}" destId="{629A9770-FCC9-4EED-8C15-6EC2D1FB08BA}" srcOrd="0" destOrd="0" presId="urn:microsoft.com/office/officeart/2008/layout/VerticalAccentList"/>
    <dgm:cxn modelId="{488729D9-87C8-4CA6-A8E9-3D815D6181A1}" type="presOf" srcId="{AD64C611-2A46-446A-9E0F-7FA085A3B944}" destId="{1D5769D2-5C1E-4A3D-918B-48FF9363DD3E}" srcOrd="0" destOrd="0" presId="urn:microsoft.com/office/officeart/2008/layout/VerticalAccentList"/>
    <dgm:cxn modelId="{B7EF8798-6D54-4115-8931-CF5D9FF69F60}" srcId="{F9AE7991-A70E-4307-9853-C128980A4A6E}" destId="{BE3110A5-826F-406C-919D-61FFE6C09E97}" srcOrd="2" destOrd="0" parTransId="{082A9E8A-47F9-4373-BA7B-D3725CEB6022}" sibTransId="{25405E63-020F-4407-B65A-C7FC2AC83A7C}"/>
    <dgm:cxn modelId="{C8B1083E-69AE-45DA-8584-D7BB4ADA17F9}" type="presOf" srcId="{85076B70-F038-44E1-85DD-90543BB2DF83}" destId="{CE29A820-0B9C-4B42-B1D9-ADC0C6AC54CC}" srcOrd="0" destOrd="0" presId="urn:microsoft.com/office/officeart/2008/layout/VerticalAccentList"/>
    <dgm:cxn modelId="{12BBE297-DA7C-42DD-AEEE-6CF9DD74B759}" srcId="{F9AE7991-A70E-4307-9853-C128980A4A6E}" destId="{85076B70-F038-44E1-85DD-90543BB2DF83}" srcOrd="3" destOrd="0" parTransId="{80250E24-D32A-4D67-82C1-52D02C2829B9}" sibTransId="{5465EC07-C8ED-4C74-82FE-80DE3B56665C}"/>
    <dgm:cxn modelId="{8ECF29E2-E0FB-475F-9763-CCD1527EB892}" type="presOf" srcId="{BE3110A5-826F-406C-919D-61FFE6C09E97}" destId="{2D5F9469-DDF9-4629-91E9-B8A08E934E27}" srcOrd="0" destOrd="0" presId="urn:microsoft.com/office/officeart/2008/layout/VerticalAccentList"/>
    <dgm:cxn modelId="{F5467FC4-3A4F-4A6D-9FDF-CF2E024688C9}" type="presOf" srcId="{F8148403-B607-4BE5-B926-F7374B5CEEA5}" destId="{9210E3C5-1328-49E4-B60C-48B218CDEDE4}" srcOrd="0" destOrd="0" presId="urn:microsoft.com/office/officeart/2008/layout/VerticalAccentList"/>
    <dgm:cxn modelId="{272CF46B-AA1F-4C93-A952-A413533DFD1E}" type="presParOf" srcId="{690D5BF7-C2B5-448D-8258-65F1A16DC31C}" destId="{377EF5D3-A07F-43AB-A647-784CFFF41B39}" srcOrd="0" destOrd="0" presId="urn:microsoft.com/office/officeart/2008/layout/VerticalAccentList"/>
    <dgm:cxn modelId="{9DB5A30C-23B1-4DB3-92C0-CCF24E1FFC7C}" type="presParOf" srcId="{377EF5D3-A07F-43AB-A647-784CFFF41B39}" destId="{9210E3C5-1328-49E4-B60C-48B218CDEDE4}" srcOrd="0" destOrd="0" presId="urn:microsoft.com/office/officeart/2008/layout/VerticalAccentList"/>
    <dgm:cxn modelId="{9D438174-71F3-4026-A69C-5F60D6D0B6F4}" type="presParOf" srcId="{690D5BF7-C2B5-448D-8258-65F1A16DC31C}" destId="{200C115E-094D-4648-AFA3-AFA1DDE76032}" srcOrd="1" destOrd="0" presId="urn:microsoft.com/office/officeart/2008/layout/VerticalAccentList"/>
    <dgm:cxn modelId="{DEE172EA-BD23-4749-990F-E886E1625FF4}" type="presParOf" srcId="{200C115E-094D-4648-AFA3-AFA1DDE76032}" destId="{C8F3F848-16D2-4ACF-888C-DBA46EECB27A}" srcOrd="0" destOrd="0" presId="urn:microsoft.com/office/officeart/2008/layout/VerticalAccentList"/>
    <dgm:cxn modelId="{CFBA53AD-7B4A-493C-AB39-98C7ED6782E3}" type="presParOf" srcId="{200C115E-094D-4648-AFA3-AFA1DDE76032}" destId="{014F97B6-298D-4694-949D-EA53D571EF77}" srcOrd="1" destOrd="0" presId="urn:microsoft.com/office/officeart/2008/layout/VerticalAccentList"/>
    <dgm:cxn modelId="{7D8E4639-29DD-4FF1-A7F4-71E7539C80E4}" type="presParOf" srcId="{200C115E-094D-4648-AFA3-AFA1DDE76032}" destId="{E6FC530A-AAF6-4F53-9E7A-19FA20F4332B}" srcOrd="2" destOrd="0" presId="urn:microsoft.com/office/officeart/2008/layout/VerticalAccentList"/>
    <dgm:cxn modelId="{C37F7746-984D-4CF2-B029-4C8213DAC588}" type="presParOf" srcId="{200C115E-094D-4648-AFA3-AFA1DDE76032}" destId="{60CA6983-5093-4CBD-8DD6-4B053FD9C4D1}" srcOrd="3" destOrd="0" presId="urn:microsoft.com/office/officeart/2008/layout/VerticalAccentList"/>
    <dgm:cxn modelId="{F7EDD9CA-7C68-4225-A8A7-18D097EFA338}" type="presParOf" srcId="{200C115E-094D-4648-AFA3-AFA1DDE76032}" destId="{8DB0D460-1665-45D0-9644-21D87723E6DE}" srcOrd="4" destOrd="0" presId="urn:microsoft.com/office/officeart/2008/layout/VerticalAccentList"/>
    <dgm:cxn modelId="{8746FD9E-D8F5-4A0C-9C2A-19D8F024126F}" type="presParOf" srcId="{200C115E-094D-4648-AFA3-AFA1DDE76032}" destId="{87E7AE71-8CB9-48BA-BF65-B46AD2397254}" srcOrd="5" destOrd="0" presId="urn:microsoft.com/office/officeart/2008/layout/VerticalAccentList"/>
    <dgm:cxn modelId="{C31048DF-AA49-426F-8086-BD18385492E4}" type="presParOf" srcId="{200C115E-094D-4648-AFA3-AFA1DDE76032}" destId="{D86CB220-5249-4D2C-93BE-CB395A9BF82D}" srcOrd="6" destOrd="0" presId="urn:microsoft.com/office/officeart/2008/layout/VerticalAccentList"/>
    <dgm:cxn modelId="{7F42A17A-3382-4E81-B321-068720D11E50}" type="presParOf" srcId="{690D5BF7-C2B5-448D-8258-65F1A16DC31C}" destId="{B373CAFB-A0F5-4426-B945-8EE3BB73ACF2}" srcOrd="2" destOrd="0" presId="urn:microsoft.com/office/officeart/2008/layout/VerticalAccentList"/>
    <dgm:cxn modelId="{0F5BFF25-8EAA-4018-89B6-F4567591C986}" type="presParOf" srcId="{690D5BF7-C2B5-448D-8258-65F1A16DC31C}" destId="{9EDF1D0C-0BB0-49E1-9FC7-9F4039C79C03}" srcOrd="3" destOrd="0" presId="urn:microsoft.com/office/officeart/2008/layout/VerticalAccentList"/>
    <dgm:cxn modelId="{E4FF580B-B89B-4351-9EDA-2B138D519437}" type="presParOf" srcId="{9EDF1D0C-0BB0-49E1-9FC7-9F4039C79C03}" destId="{629A9770-FCC9-4EED-8C15-6EC2D1FB08BA}" srcOrd="0" destOrd="0" presId="urn:microsoft.com/office/officeart/2008/layout/VerticalAccentList"/>
    <dgm:cxn modelId="{78A486D2-BE1D-4ED0-BC3E-A94FFC6102C9}" type="presParOf" srcId="{690D5BF7-C2B5-448D-8258-65F1A16DC31C}" destId="{F884F85E-35B4-4D24-9218-F76E35C8305E}" srcOrd="4" destOrd="0" presId="urn:microsoft.com/office/officeart/2008/layout/VerticalAccentList"/>
    <dgm:cxn modelId="{42CB5DFF-9EB9-4205-952F-7F656789BBC4}" type="presParOf" srcId="{F884F85E-35B4-4D24-9218-F76E35C8305E}" destId="{DF193205-561B-4845-9449-A216FDC2E256}" srcOrd="0" destOrd="0" presId="urn:microsoft.com/office/officeart/2008/layout/VerticalAccentList"/>
    <dgm:cxn modelId="{2DE7B327-4400-4666-83C7-B3F32C265294}" type="presParOf" srcId="{F884F85E-35B4-4D24-9218-F76E35C8305E}" destId="{34A54E30-1D03-4CD8-BC85-A2ACAF00BEF0}" srcOrd="1" destOrd="0" presId="urn:microsoft.com/office/officeart/2008/layout/VerticalAccentList"/>
    <dgm:cxn modelId="{E042307C-47B5-46E7-8BA4-4BF1213421D3}" type="presParOf" srcId="{F884F85E-35B4-4D24-9218-F76E35C8305E}" destId="{F3574BF7-604F-48F4-946E-73CDF6A018FB}" srcOrd="2" destOrd="0" presId="urn:microsoft.com/office/officeart/2008/layout/VerticalAccentList"/>
    <dgm:cxn modelId="{05256EB4-1D39-422E-90B8-251277567DD0}" type="presParOf" srcId="{F884F85E-35B4-4D24-9218-F76E35C8305E}" destId="{22BE2C24-BB2D-4896-9AE6-3248FD3B5AF7}" srcOrd="3" destOrd="0" presId="urn:microsoft.com/office/officeart/2008/layout/VerticalAccentList"/>
    <dgm:cxn modelId="{2B2680D8-67F9-4B1C-AEC8-19A5B7F367E2}" type="presParOf" srcId="{F884F85E-35B4-4D24-9218-F76E35C8305E}" destId="{967EEF4C-9533-4420-A114-B5674AB642FF}" srcOrd="4" destOrd="0" presId="urn:microsoft.com/office/officeart/2008/layout/VerticalAccentList"/>
    <dgm:cxn modelId="{A49CE05F-881A-49A2-8EF1-FF696D3FD658}" type="presParOf" srcId="{F884F85E-35B4-4D24-9218-F76E35C8305E}" destId="{9A23C0BD-6E05-4C77-B465-531C61D93BF7}" srcOrd="5" destOrd="0" presId="urn:microsoft.com/office/officeart/2008/layout/VerticalAccentList"/>
    <dgm:cxn modelId="{95E98E62-6B64-4260-9722-DDAFA873D71D}" type="presParOf" srcId="{F884F85E-35B4-4D24-9218-F76E35C8305E}" destId="{DA6ACAA0-9DEA-4F49-8344-585AC51058FF}" srcOrd="6" destOrd="0" presId="urn:microsoft.com/office/officeart/2008/layout/VerticalAccentList"/>
    <dgm:cxn modelId="{DF17E3C9-250D-4DC1-83F1-3CCCB76DDB17}" type="presParOf" srcId="{690D5BF7-C2B5-448D-8258-65F1A16DC31C}" destId="{4A69AC99-C817-42B8-95A2-90F09893DEC3}" srcOrd="5" destOrd="0" presId="urn:microsoft.com/office/officeart/2008/layout/VerticalAccentList"/>
    <dgm:cxn modelId="{C31BB821-DF96-45D3-95A3-76963534B549}" type="presParOf" srcId="{690D5BF7-C2B5-448D-8258-65F1A16DC31C}" destId="{B8612209-F789-4B9F-924C-E549C9450359}" srcOrd="6" destOrd="0" presId="urn:microsoft.com/office/officeart/2008/layout/VerticalAccentList"/>
    <dgm:cxn modelId="{8839CBF9-896C-4FE2-B83F-80589B076AC4}" type="presParOf" srcId="{B8612209-F789-4B9F-924C-E549C9450359}" destId="{2D5F9469-DDF9-4629-91E9-B8A08E934E27}" srcOrd="0" destOrd="0" presId="urn:microsoft.com/office/officeart/2008/layout/VerticalAccentList"/>
    <dgm:cxn modelId="{D568FCBC-CD85-4F10-A74B-DBB5FAA1D398}" type="presParOf" srcId="{690D5BF7-C2B5-448D-8258-65F1A16DC31C}" destId="{7698414B-6710-4253-8BEE-B13BD8FE21E4}" srcOrd="7" destOrd="0" presId="urn:microsoft.com/office/officeart/2008/layout/VerticalAccentList"/>
    <dgm:cxn modelId="{147AB510-6CA1-4426-8EDA-F15175979435}" type="presParOf" srcId="{7698414B-6710-4253-8BEE-B13BD8FE21E4}" destId="{62ECE2C8-4168-4938-88F5-29A377D8F087}" srcOrd="0" destOrd="0" presId="urn:microsoft.com/office/officeart/2008/layout/VerticalAccentList"/>
    <dgm:cxn modelId="{7D1821F0-E0C6-4E93-82C1-4BA4693C79BB}" type="presParOf" srcId="{7698414B-6710-4253-8BEE-B13BD8FE21E4}" destId="{D4274630-3F80-48FB-AD9C-DE0E83CA74C4}" srcOrd="1" destOrd="0" presId="urn:microsoft.com/office/officeart/2008/layout/VerticalAccentList"/>
    <dgm:cxn modelId="{1B6A0EA2-5E4C-423F-94F0-DBC19F172B5E}" type="presParOf" srcId="{7698414B-6710-4253-8BEE-B13BD8FE21E4}" destId="{AC39F91F-88C5-4844-80EA-74FE9B21A174}" srcOrd="2" destOrd="0" presId="urn:microsoft.com/office/officeart/2008/layout/VerticalAccentList"/>
    <dgm:cxn modelId="{2663CCDE-83CF-4DC1-AF00-D089824E3272}" type="presParOf" srcId="{7698414B-6710-4253-8BEE-B13BD8FE21E4}" destId="{BA4BBBD0-DD74-4E0F-AA2D-00686A54341E}" srcOrd="3" destOrd="0" presId="urn:microsoft.com/office/officeart/2008/layout/VerticalAccentList"/>
    <dgm:cxn modelId="{807C7DC0-77EA-4084-9FB8-2E91A428CE78}" type="presParOf" srcId="{7698414B-6710-4253-8BEE-B13BD8FE21E4}" destId="{4123F467-C127-4E0D-8A4D-6828FBE2E9FF}" srcOrd="4" destOrd="0" presId="urn:microsoft.com/office/officeart/2008/layout/VerticalAccentList"/>
    <dgm:cxn modelId="{BA2C6803-0E65-4C68-AB47-739AED49F051}" type="presParOf" srcId="{7698414B-6710-4253-8BEE-B13BD8FE21E4}" destId="{145705E8-3380-497D-B954-DBB87D100184}" srcOrd="5" destOrd="0" presId="urn:microsoft.com/office/officeart/2008/layout/VerticalAccentList"/>
    <dgm:cxn modelId="{92B2451F-5AB2-4B5A-B729-4AAD8E23616C}" type="presParOf" srcId="{7698414B-6710-4253-8BEE-B13BD8FE21E4}" destId="{AF24EA94-B328-4A4A-9E90-54B5E2C69603}" srcOrd="6" destOrd="0" presId="urn:microsoft.com/office/officeart/2008/layout/VerticalAccentList"/>
    <dgm:cxn modelId="{757CD0DC-4AD5-43D9-AF44-B7B5349DD351}" type="presParOf" srcId="{690D5BF7-C2B5-448D-8258-65F1A16DC31C}" destId="{DF83F188-2490-44D0-9A79-67341B97562A}" srcOrd="8" destOrd="0" presId="urn:microsoft.com/office/officeart/2008/layout/VerticalAccentList"/>
    <dgm:cxn modelId="{3B35A712-3E43-492E-AF62-C8D1B93C0E87}" type="presParOf" srcId="{690D5BF7-C2B5-448D-8258-65F1A16DC31C}" destId="{A9785481-7F3F-4E8E-A5F9-E976677A4B39}" srcOrd="9" destOrd="0" presId="urn:microsoft.com/office/officeart/2008/layout/VerticalAccentList"/>
    <dgm:cxn modelId="{A4314FB4-2C3F-4E48-B5D3-84FA64640DEC}" type="presParOf" srcId="{A9785481-7F3F-4E8E-A5F9-E976677A4B39}" destId="{CE29A820-0B9C-4B42-B1D9-ADC0C6AC54CC}" srcOrd="0" destOrd="0" presId="urn:microsoft.com/office/officeart/2008/layout/VerticalAccentList"/>
    <dgm:cxn modelId="{644394FE-9976-4A6B-B230-E501B8593A13}" type="presParOf" srcId="{690D5BF7-C2B5-448D-8258-65F1A16DC31C}" destId="{9DF9EB3B-AB58-445A-B025-21496F4B3945}" srcOrd="10" destOrd="0" presId="urn:microsoft.com/office/officeart/2008/layout/VerticalAccentList"/>
    <dgm:cxn modelId="{3BB5DEA2-0315-46BA-8C77-D16AAE194D1B}" type="presParOf" srcId="{9DF9EB3B-AB58-445A-B025-21496F4B3945}" destId="{B469BE4F-7694-4CC0-9592-7EB41B349512}" srcOrd="0" destOrd="0" presId="urn:microsoft.com/office/officeart/2008/layout/VerticalAccentList"/>
    <dgm:cxn modelId="{18383272-C1B2-4AFF-91C9-074AB0561DC3}" type="presParOf" srcId="{9DF9EB3B-AB58-445A-B025-21496F4B3945}" destId="{F130A1DD-B534-455D-B4F2-FEF5AA602511}" srcOrd="1" destOrd="0" presId="urn:microsoft.com/office/officeart/2008/layout/VerticalAccentList"/>
    <dgm:cxn modelId="{14835B39-B599-48C9-9C48-C84531F3C01A}" type="presParOf" srcId="{9DF9EB3B-AB58-445A-B025-21496F4B3945}" destId="{951647B6-82B7-4498-AABA-FDF389C0B85D}" srcOrd="2" destOrd="0" presId="urn:microsoft.com/office/officeart/2008/layout/VerticalAccentList"/>
    <dgm:cxn modelId="{67B1D5CC-C8DE-4E76-829D-010B9000D242}" type="presParOf" srcId="{9DF9EB3B-AB58-445A-B025-21496F4B3945}" destId="{A8A677C1-22A4-4040-BAE9-DC9CD8C3C2D0}" srcOrd="3" destOrd="0" presId="urn:microsoft.com/office/officeart/2008/layout/VerticalAccentList"/>
    <dgm:cxn modelId="{0CA9B30E-8931-47D0-AC0B-A8244019AC5F}" type="presParOf" srcId="{9DF9EB3B-AB58-445A-B025-21496F4B3945}" destId="{EC23B0E5-8DC6-482C-8D8D-AC1510CA0784}" srcOrd="4" destOrd="0" presId="urn:microsoft.com/office/officeart/2008/layout/VerticalAccentList"/>
    <dgm:cxn modelId="{BB5F12E9-897F-4FFF-8E74-FF6B3D0E24DE}" type="presParOf" srcId="{9DF9EB3B-AB58-445A-B025-21496F4B3945}" destId="{6D572F7E-1136-4A20-9C82-D98A3424E297}" srcOrd="5" destOrd="0" presId="urn:microsoft.com/office/officeart/2008/layout/VerticalAccentList"/>
    <dgm:cxn modelId="{40316409-3F12-4D58-ADFA-C05F592ED683}" type="presParOf" srcId="{9DF9EB3B-AB58-445A-B025-21496F4B3945}" destId="{03A62861-01CA-4600-8A13-0B55506646E4}" srcOrd="6" destOrd="0" presId="urn:microsoft.com/office/officeart/2008/layout/VerticalAccentList"/>
    <dgm:cxn modelId="{A7B02232-8270-4C7B-9489-B2AA067BD62E}" type="presParOf" srcId="{690D5BF7-C2B5-448D-8258-65F1A16DC31C}" destId="{2CBBF23F-0888-4F2C-8C88-011F54251172}" srcOrd="11" destOrd="0" presId="urn:microsoft.com/office/officeart/2008/layout/VerticalAccentList"/>
    <dgm:cxn modelId="{9B38A0F6-34FB-4778-9266-FEBB3481FCA7}" type="presParOf" srcId="{690D5BF7-C2B5-448D-8258-65F1A16DC31C}" destId="{D12E6CFB-B5C0-4129-9F4C-B7C9E7A59CF6}" srcOrd="12" destOrd="0" presId="urn:microsoft.com/office/officeart/2008/layout/VerticalAccentList"/>
    <dgm:cxn modelId="{77CBEB51-CDDF-49DA-8FA8-1E03F657FDAB}" type="presParOf" srcId="{D12E6CFB-B5C0-4129-9F4C-B7C9E7A59CF6}" destId="{1D5769D2-5C1E-4A3D-918B-48FF9363DD3E}" srcOrd="0" destOrd="0" presId="urn:microsoft.com/office/officeart/2008/layout/VerticalAccentList"/>
    <dgm:cxn modelId="{362C88D4-C3ED-49F6-89AD-A87E541D3DAC}" type="presParOf" srcId="{690D5BF7-C2B5-448D-8258-65F1A16DC31C}" destId="{713C2A5E-FD0F-4315-A7A8-EBBDF591E818}" srcOrd="13" destOrd="0" presId="urn:microsoft.com/office/officeart/2008/layout/VerticalAccentList"/>
    <dgm:cxn modelId="{C93FBCC7-065B-4B2B-9BDC-BE159DDCE649}" type="presParOf" srcId="{713C2A5E-FD0F-4315-A7A8-EBBDF591E818}" destId="{0F271428-89E0-41FC-BB8A-0E694C6B94CF}" srcOrd="0" destOrd="0" presId="urn:microsoft.com/office/officeart/2008/layout/VerticalAccentList"/>
    <dgm:cxn modelId="{99402DFC-3ED9-41C9-8484-DBA0BF4D25D7}" type="presParOf" srcId="{713C2A5E-FD0F-4315-A7A8-EBBDF591E818}" destId="{1E05008A-1B01-47C7-A779-57B64A79E9A9}" srcOrd="1" destOrd="0" presId="urn:microsoft.com/office/officeart/2008/layout/VerticalAccentList"/>
    <dgm:cxn modelId="{9387DC6F-27DD-4A4D-9F58-419534D38AAD}" type="presParOf" srcId="{713C2A5E-FD0F-4315-A7A8-EBBDF591E818}" destId="{E5B49101-60B2-4664-AD8D-AB0A6D3556B2}" srcOrd="2" destOrd="0" presId="urn:microsoft.com/office/officeart/2008/layout/VerticalAccentList"/>
    <dgm:cxn modelId="{C3777A55-73B7-430C-A825-48ECFE4C4D27}" type="presParOf" srcId="{713C2A5E-FD0F-4315-A7A8-EBBDF591E818}" destId="{D1B5554A-102D-42D1-A5C7-9F4F4211F91F}" srcOrd="3" destOrd="0" presId="urn:microsoft.com/office/officeart/2008/layout/VerticalAccentList"/>
    <dgm:cxn modelId="{098B7031-D82A-45A8-AF7B-78293EFEC88E}" type="presParOf" srcId="{713C2A5E-FD0F-4315-A7A8-EBBDF591E818}" destId="{70720189-D6B2-41A1-A6EF-6A5E5D052FCC}" srcOrd="4" destOrd="0" presId="urn:microsoft.com/office/officeart/2008/layout/VerticalAccentList"/>
    <dgm:cxn modelId="{1BFDA04A-AB34-4432-8D2B-13EEE3A3DAD2}" type="presParOf" srcId="{713C2A5E-FD0F-4315-A7A8-EBBDF591E818}" destId="{CCD4F787-0B91-4BF5-A606-9B2C2FF0CB0D}" srcOrd="5" destOrd="0" presId="urn:microsoft.com/office/officeart/2008/layout/VerticalAccentList"/>
    <dgm:cxn modelId="{7C1C2A63-6A19-46D6-BE77-544AAEFDC47C}" type="presParOf" srcId="{713C2A5E-FD0F-4315-A7A8-EBBDF591E818}" destId="{35584CDB-AD39-4A58-AFBB-C67B709C343F}"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79EF954B-0EF4-4B3A-9531-7259ACA41DF4}"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F9AE7991-A70E-4307-9853-C128980A4A6E}" type="doc">
      <dgm:prSet loTypeId="urn:microsoft.com/office/officeart/2008/layout/VerticalAccentList" loCatId="list" qsTypeId="urn:microsoft.com/office/officeart/2005/8/quickstyle/3d2" qsCatId="3D" csTypeId="urn:microsoft.com/office/officeart/2005/8/colors/accent1_4" csCatId="accent1" phldr="1"/>
      <dgm:spPr/>
      <dgm:t>
        <a:bodyPr/>
        <a:lstStyle/>
        <a:p>
          <a:endParaRPr lang="es-MX"/>
        </a:p>
      </dgm:t>
    </dgm:pt>
    <dgm:pt modelId="{F8148403-B607-4BE5-B926-F7374B5CEEA5}">
      <dgm:prSet custT="1"/>
      <dgm:spPr/>
      <dgm:t>
        <a:bodyPr/>
        <a:lstStyle/>
        <a:p>
          <a:pPr algn="ctr"/>
          <a:r>
            <a:rPr lang="es-MX" sz="2200" b="1" i="1" u="none" dirty="0" smtClean="0"/>
            <a:t>ACTOS DE PARTICULARES</a:t>
          </a:r>
          <a:r>
            <a:rPr lang="es-MX" sz="2200" b="1" u="none" dirty="0" smtClean="0"/>
            <a:t> VINCULADOS CON FALTAS ADMINISTRATIVAS GRAVES </a:t>
          </a:r>
        </a:p>
        <a:p>
          <a:pPr algn="ctr"/>
          <a:r>
            <a:rPr lang="es-MX" sz="2200" b="1" u="none" dirty="0" smtClean="0"/>
            <a:t>(9 CONDUCTAS):</a:t>
          </a:r>
          <a:endParaRPr lang="es-MX" sz="2200" u="none" dirty="0"/>
        </a:p>
      </dgm:t>
    </dgm:pt>
    <dgm:pt modelId="{7B2950FC-CEFB-4BB4-9635-D11F7D569CD2}" type="parTrans" cxnId="{5B8AD548-6FD5-492C-9D22-CD4233693CC7}">
      <dgm:prSet/>
      <dgm:spPr/>
      <dgm:t>
        <a:bodyPr/>
        <a:lstStyle/>
        <a:p>
          <a:endParaRPr lang="es-MX"/>
        </a:p>
      </dgm:t>
    </dgm:pt>
    <dgm:pt modelId="{5B98BBE5-DA0A-46B8-B58A-A94191E61E84}" type="sibTrans" cxnId="{5B8AD548-6FD5-492C-9D22-CD4233693CC7}">
      <dgm:prSet/>
      <dgm:spPr/>
      <dgm:t>
        <a:bodyPr/>
        <a:lstStyle/>
        <a:p>
          <a:endParaRPr lang="es-MX"/>
        </a:p>
      </dgm:t>
    </dgm:pt>
    <dgm:pt modelId="{A4B9C64B-43D0-4554-857D-3B0B4490A3AE}">
      <dgm:prSet custT="1"/>
      <dgm:spPr/>
      <dgm:t>
        <a:bodyPr/>
        <a:lstStyle/>
        <a:p>
          <a:pPr algn="ctr"/>
          <a:r>
            <a:rPr lang="es-ES_tradnl" sz="2400" b="1" u="none" dirty="0" smtClean="0"/>
            <a:t>OBSTRUCCIÓN DE FACULTADES </a:t>
          </a:r>
        </a:p>
        <a:p>
          <a:pPr algn="ctr"/>
          <a:r>
            <a:rPr lang="es-ES_tradnl" sz="2400" b="1" u="none" dirty="0" smtClean="0"/>
            <a:t>DE INVESTIGACIÓN</a:t>
          </a:r>
          <a:endParaRPr lang="es-MX" sz="2400" u="none" dirty="0" smtClean="0"/>
        </a:p>
      </dgm:t>
    </dgm:pt>
    <dgm:pt modelId="{CACA1375-1B6C-4E02-BC39-8EA93B2698C7}" type="parTrans" cxnId="{880D56B8-8D17-4BF9-B087-2C8D0A8646E4}">
      <dgm:prSet/>
      <dgm:spPr/>
      <dgm:t>
        <a:bodyPr/>
        <a:lstStyle/>
        <a:p>
          <a:endParaRPr lang="es-MX"/>
        </a:p>
      </dgm:t>
    </dgm:pt>
    <dgm:pt modelId="{4FD61067-1351-4FBF-B903-1964584E753A}" type="sibTrans" cxnId="{880D56B8-8D17-4BF9-B087-2C8D0A8646E4}">
      <dgm:prSet/>
      <dgm:spPr/>
      <dgm:t>
        <a:bodyPr/>
        <a:lstStyle/>
        <a:p>
          <a:endParaRPr lang="es-MX"/>
        </a:p>
      </dgm:t>
    </dgm:pt>
    <dgm:pt modelId="{74C61BEC-BB21-463B-ACAE-9278E3D0F970}">
      <dgm:prSet custT="1"/>
      <dgm:spPr/>
      <dgm:t>
        <a:bodyPr/>
        <a:lstStyle/>
        <a:p>
          <a:pPr algn="ctr"/>
          <a:r>
            <a:rPr lang="es-ES" sz="2400" b="1" u="none" dirty="0" smtClean="0"/>
            <a:t>COLUSIÓN</a:t>
          </a:r>
          <a:endParaRPr lang="es-MX" sz="2400" u="none" dirty="0" smtClean="0"/>
        </a:p>
      </dgm:t>
    </dgm:pt>
    <dgm:pt modelId="{475BE736-DB87-4D64-AD8E-68CBC071BEA9}" type="parTrans" cxnId="{2FAFB2E6-E104-44AF-B736-85B305090D87}">
      <dgm:prSet/>
      <dgm:spPr/>
      <dgm:t>
        <a:bodyPr/>
        <a:lstStyle/>
        <a:p>
          <a:endParaRPr lang="es-MX"/>
        </a:p>
      </dgm:t>
    </dgm:pt>
    <dgm:pt modelId="{7B03D0D4-6A7C-40C7-AF8D-E8DD727719E0}" type="sibTrans" cxnId="{2FAFB2E6-E104-44AF-B736-85B305090D87}">
      <dgm:prSet/>
      <dgm:spPr/>
      <dgm:t>
        <a:bodyPr/>
        <a:lstStyle/>
        <a:p>
          <a:endParaRPr lang="es-MX"/>
        </a:p>
      </dgm:t>
    </dgm:pt>
    <dgm:pt modelId="{A6A576DE-0E80-40C3-BF5F-5E05FB3502B4}">
      <dgm:prSet custT="1"/>
      <dgm:spPr/>
      <dgm:t>
        <a:bodyPr/>
        <a:lstStyle/>
        <a:p>
          <a:pPr algn="ctr"/>
          <a:r>
            <a:rPr lang="es-ES" sz="2400" b="1" u="none" dirty="0" smtClean="0"/>
            <a:t>USO INDEBIDO DE RECURSOS PÚBLICOS</a:t>
          </a:r>
          <a:endParaRPr lang="es-MX" sz="2400" u="none" dirty="0" smtClean="0"/>
        </a:p>
      </dgm:t>
    </dgm:pt>
    <dgm:pt modelId="{F494CE83-66F3-43E2-B959-E30E3BA4F910}" type="parTrans" cxnId="{3E26B103-EE96-453A-BF04-63CA07FE0CE4}">
      <dgm:prSet/>
      <dgm:spPr/>
      <dgm:t>
        <a:bodyPr/>
        <a:lstStyle/>
        <a:p>
          <a:endParaRPr lang="es-MX"/>
        </a:p>
      </dgm:t>
    </dgm:pt>
    <dgm:pt modelId="{71612FF6-D32F-4EF0-ACA2-30E219CFC14D}" type="sibTrans" cxnId="{3E26B103-EE96-453A-BF04-63CA07FE0CE4}">
      <dgm:prSet/>
      <dgm:spPr/>
      <dgm:t>
        <a:bodyPr/>
        <a:lstStyle/>
        <a:p>
          <a:endParaRPr lang="es-MX"/>
        </a:p>
      </dgm:t>
    </dgm:pt>
    <dgm:pt modelId="{8950F2E0-D804-4C52-85CF-FB808C50059F}">
      <dgm:prSet custT="1"/>
      <dgm:spPr/>
      <dgm:t>
        <a:bodyPr/>
        <a:lstStyle/>
        <a:p>
          <a:pPr algn="ctr"/>
          <a:r>
            <a:rPr lang="es-ES" sz="2400" u="none" dirty="0" smtClean="0"/>
            <a:t> </a:t>
          </a:r>
          <a:r>
            <a:rPr lang="es-ES" sz="2400" b="1" u="none" dirty="0" smtClean="0"/>
            <a:t>CONTRATACIÓN INDEBIDA DE EX SERVIDORES PÚBLICOS</a:t>
          </a:r>
          <a:endParaRPr lang="es-MX" sz="2400" u="none" dirty="0" smtClean="0"/>
        </a:p>
      </dgm:t>
    </dgm:pt>
    <dgm:pt modelId="{95749FB5-8303-40CB-A8AC-06992DF091E7}" type="parTrans" cxnId="{B61ECE0B-940F-4E92-BB1B-3D1D4A866148}">
      <dgm:prSet/>
      <dgm:spPr/>
      <dgm:t>
        <a:bodyPr/>
        <a:lstStyle/>
        <a:p>
          <a:endParaRPr lang="es-MX"/>
        </a:p>
      </dgm:t>
    </dgm:pt>
    <dgm:pt modelId="{670E03FD-BBBE-442B-893D-D829F809BB67}" type="sibTrans" cxnId="{B61ECE0B-940F-4E92-BB1B-3D1D4A866148}">
      <dgm:prSet/>
      <dgm:spPr/>
      <dgm:t>
        <a:bodyPr/>
        <a:lstStyle/>
        <a:p>
          <a:endParaRPr lang="es-MX"/>
        </a:p>
      </dgm:t>
    </dgm:pt>
    <dgm:pt modelId="{ECDCC472-44C2-4D6D-B93E-8D30D0367C04}">
      <dgm:prSet custT="1"/>
      <dgm:spPr/>
      <dgm:t>
        <a:bodyPr/>
        <a:lstStyle/>
        <a:p>
          <a:pPr algn="ctr"/>
          <a:r>
            <a:rPr lang="es-MX" sz="2400" b="1" u="none" dirty="0" smtClean="0"/>
            <a:t>FALTAS DE PARTICULARES EN SITUACIÓN ESPECIAL</a:t>
          </a:r>
          <a:endParaRPr lang="es-MX" sz="2400" u="none" dirty="0" smtClean="0"/>
        </a:p>
      </dgm:t>
    </dgm:pt>
    <dgm:pt modelId="{E12F59C8-714D-492C-A677-1B968545CBEC}" type="parTrans" cxnId="{69658FAA-18BF-4F4C-B043-831F34593DB1}">
      <dgm:prSet/>
      <dgm:spPr/>
      <dgm:t>
        <a:bodyPr/>
        <a:lstStyle/>
        <a:p>
          <a:endParaRPr lang="es-MX"/>
        </a:p>
      </dgm:t>
    </dgm:pt>
    <dgm:pt modelId="{3604B473-37EB-46CA-8E0F-5E614641EF52}" type="sibTrans" cxnId="{69658FAA-18BF-4F4C-B043-831F34593DB1}">
      <dgm:prSet/>
      <dgm:spPr/>
      <dgm:t>
        <a:bodyPr/>
        <a:lstStyle/>
        <a:p>
          <a:endParaRPr lang="es-MX"/>
        </a:p>
      </dgm:t>
    </dgm:pt>
    <dgm:pt modelId="{C6866032-83B3-41FC-B871-AA496D64CA7E}" type="pres">
      <dgm:prSet presAssocID="{F9AE7991-A70E-4307-9853-C128980A4A6E}" presName="Name0" presStyleCnt="0">
        <dgm:presLayoutVars>
          <dgm:chMax/>
          <dgm:chPref/>
          <dgm:dir/>
        </dgm:presLayoutVars>
      </dgm:prSet>
      <dgm:spPr/>
      <dgm:t>
        <a:bodyPr/>
        <a:lstStyle/>
        <a:p>
          <a:endParaRPr lang="es-MX"/>
        </a:p>
      </dgm:t>
    </dgm:pt>
    <dgm:pt modelId="{5DE7B17B-0295-432D-8528-0A078C2841B9}" type="pres">
      <dgm:prSet presAssocID="{F8148403-B607-4BE5-B926-F7374B5CEEA5}" presName="parenttextcomposite" presStyleCnt="0"/>
      <dgm:spPr/>
      <dgm:t>
        <a:bodyPr/>
        <a:lstStyle/>
        <a:p>
          <a:endParaRPr lang="es-MX"/>
        </a:p>
      </dgm:t>
    </dgm:pt>
    <dgm:pt modelId="{43270959-F540-4BF9-BBFC-8B4D4F34E192}" type="pres">
      <dgm:prSet presAssocID="{F8148403-B607-4BE5-B926-F7374B5CEEA5}" presName="parenttext" presStyleLbl="revTx" presStyleIdx="0" presStyleCnt="6" custScaleX="112763">
        <dgm:presLayoutVars>
          <dgm:chMax/>
          <dgm:chPref val="2"/>
          <dgm:bulletEnabled val="1"/>
        </dgm:presLayoutVars>
      </dgm:prSet>
      <dgm:spPr/>
      <dgm:t>
        <a:bodyPr/>
        <a:lstStyle/>
        <a:p>
          <a:endParaRPr lang="es-MX"/>
        </a:p>
      </dgm:t>
    </dgm:pt>
    <dgm:pt modelId="{1CE512AA-15F2-452D-BB29-196E02F28095}" type="pres">
      <dgm:prSet presAssocID="{F8148403-B607-4BE5-B926-F7374B5CEEA5}" presName="parallelogramComposite" presStyleCnt="0"/>
      <dgm:spPr/>
    </dgm:pt>
    <dgm:pt modelId="{F248D9B0-CA16-4E3A-9C7B-66B37E898B0D}" type="pres">
      <dgm:prSet presAssocID="{F8148403-B607-4BE5-B926-F7374B5CEEA5}" presName="parallelogram1" presStyleLbl="alignNode1" presStyleIdx="0" presStyleCnt="42"/>
      <dgm:spPr/>
    </dgm:pt>
    <dgm:pt modelId="{776661A8-7D66-4918-A12E-01353F7C5937}" type="pres">
      <dgm:prSet presAssocID="{F8148403-B607-4BE5-B926-F7374B5CEEA5}" presName="parallelogram2" presStyleLbl="alignNode1" presStyleIdx="1" presStyleCnt="42"/>
      <dgm:spPr/>
    </dgm:pt>
    <dgm:pt modelId="{65EE36D6-C2C3-4B3E-B7BA-DE4A6D2018D8}" type="pres">
      <dgm:prSet presAssocID="{F8148403-B607-4BE5-B926-F7374B5CEEA5}" presName="parallelogram3" presStyleLbl="alignNode1" presStyleIdx="2" presStyleCnt="42"/>
      <dgm:spPr/>
    </dgm:pt>
    <dgm:pt modelId="{7829AD5F-754C-4C5A-878F-62DA93FAECAA}" type="pres">
      <dgm:prSet presAssocID="{F8148403-B607-4BE5-B926-F7374B5CEEA5}" presName="parallelogram4" presStyleLbl="alignNode1" presStyleIdx="3" presStyleCnt="42"/>
      <dgm:spPr/>
    </dgm:pt>
    <dgm:pt modelId="{1DD395D5-2090-43B4-B39F-08CAA6BAA7AE}" type="pres">
      <dgm:prSet presAssocID="{F8148403-B607-4BE5-B926-F7374B5CEEA5}" presName="parallelogram5" presStyleLbl="alignNode1" presStyleIdx="4" presStyleCnt="42"/>
      <dgm:spPr/>
    </dgm:pt>
    <dgm:pt modelId="{E92BADF1-3080-4941-A4AA-8918E3DA78AF}" type="pres">
      <dgm:prSet presAssocID="{F8148403-B607-4BE5-B926-F7374B5CEEA5}" presName="parallelogram6" presStyleLbl="alignNode1" presStyleIdx="5" presStyleCnt="42"/>
      <dgm:spPr/>
    </dgm:pt>
    <dgm:pt modelId="{6E4A8B32-22A1-49BE-B7BB-995B111369E0}" type="pres">
      <dgm:prSet presAssocID="{F8148403-B607-4BE5-B926-F7374B5CEEA5}" presName="parallelogram7" presStyleLbl="alignNode1" presStyleIdx="6" presStyleCnt="42"/>
      <dgm:spPr/>
    </dgm:pt>
    <dgm:pt modelId="{FA2CE249-5841-4E52-83A5-02B71473CDE5}" type="pres">
      <dgm:prSet presAssocID="{5B98BBE5-DA0A-46B8-B58A-A94191E61E84}" presName="sibTrans" presStyleCnt="0"/>
      <dgm:spPr/>
    </dgm:pt>
    <dgm:pt modelId="{FDDC326E-708B-4E2B-8EA2-6578E774E897}" type="pres">
      <dgm:prSet presAssocID="{A4B9C64B-43D0-4554-857D-3B0B4490A3AE}" presName="parenttextcomposite" presStyleCnt="0"/>
      <dgm:spPr/>
    </dgm:pt>
    <dgm:pt modelId="{F2E7045B-42F3-465B-B3C2-358832F4FD9F}" type="pres">
      <dgm:prSet presAssocID="{A4B9C64B-43D0-4554-857D-3B0B4490A3AE}" presName="parenttext" presStyleLbl="revTx" presStyleIdx="1" presStyleCnt="6" custScaleX="107417" custScaleY="136393">
        <dgm:presLayoutVars>
          <dgm:chMax/>
          <dgm:chPref val="2"/>
          <dgm:bulletEnabled val="1"/>
        </dgm:presLayoutVars>
      </dgm:prSet>
      <dgm:spPr/>
      <dgm:t>
        <a:bodyPr/>
        <a:lstStyle/>
        <a:p>
          <a:endParaRPr lang="es-MX"/>
        </a:p>
      </dgm:t>
    </dgm:pt>
    <dgm:pt modelId="{6D732EF6-72EA-4A3E-BE86-0B6F14B8D5AB}" type="pres">
      <dgm:prSet presAssocID="{A4B9C64B-43D0-4554-857D-3B0B4490A3AE}" presName="parallelogramComposite" presStyleCnt="0"/>
      <dgm:spPr/>
    </dgm:pt>
    <dgm:pt modelId="{94FE5AC2-A73E-4485-AA79-8B3EF9FC8CC1}" type="pres">
      <dgm:prSet presAssocID="{A4B9C64B-43D0-4554-857D-3B0B4490A3AE}" presName="parallelogram1" presStyleLbl="alignNode1" presStyleIdx="7" presStyleCnt="42"/>
      <dgm:spPr/>
    </dgm:pt>
    <dgm:pt modelId="{9A760F65-BA5A-4286-87F7-282EF2F5D67B}" type="pres">
      <dgm:prSet presAssocID="{A4B9C64B-43D0-4554-857D-3B0B4490A3AE}" presName="parallelogram2" presStyleLbl="alignNode1" presStyleIdx="8" presStyleCnt="42"/>
      <dgm:spPr/>
    </dgm:pt>
    <dgm:pt modelId="{7C8A73B6-598E-4354-B4FB-93CB1F71B067}" type="pres">
      <dgm:prSet presAssocID="{A4B9C64B-43D0-4554-857D-3B0B4490A3AE}" presName="parallelogram3" presStyleLbl="alignNode1" presStyleIdx="9" presStyleCnt="42"/>
      <dgm:spPr/>
    </dgm:pt>
    <dgm:pt modelId="{3A2012F8-67D9-4A6F-BB99-22F422BF1ED9}" type="pres">
      <dgm:prSet presAssocID="{A4B9C64B-43D0-4554-857D-3B0B4490A3AE}" presName="parallelogram4" presStyleLbl="alignNode1" presStyleIdx="10" presStyleCnt="42"/>
      <dgm:spPr/>
    </dgm:pt>
    <dgm:pt modelId="{847B1EDE-C0E9-43D7-B042-63C3E5CE8585}" type="pres">
      <dgm:prSet presAssocID="{A4B9C64B-43D0-4554-857D-3B0B4490A3AE}" presName="parallelogram5" presStyleLbl="alignNode1" presStyleIdx="11" presStyleCnt="42"/>
      <dgm:spPr/>
    </dgm:pt>
    <dgm:pt modelId="{39CCA8B9-F017-4EFE-B22E-C5E788B22BCB}" type="pres">
      <dgm:prSet presAssocID="{A4B9C64B-43D0-4554-857D-3B0B4490A3AE}" presName="parallelogram6" presStyleLbl="alignNode1" presStyleIdx="12" presStyleCnt="42"/>
      <dgm:spPr/>
    </dgm:pt>
    <dgm:pt modelId="{4F163FAF-54B1-4E9E-A0CE-B480C09A214A}" type="pres">
      <dgm:prSet presAssocID="{A4B9C64B-43D0-4554-857D-3B0B4490A3AE}" presName="parallelogram7" presStyleLbl="alignNode1" presStyleIdx="13" presStyleCnt="42"/>
      <dgm:spPr/>
    </dgm:pt>
    <dgm:pt modelId="{85D3CBBC-F3FC-4A63-86EF-EC824E4E0478}" type="pres">
      <dgm:prSet presAssocID="{4FD61067-1351-4FBF-B903-1964584E753A}" presName="sibTrans" presStyleCnt="0"/>
      <dgm:spPr/>
    </dgm:pt>
    <dgm:pt modelId="{972F288D-8227-4EF4-B500-C194B518E12B}" type="pres">
      <dgm:prSet presAssocID="{74C61BEC-BB21-463B-ACAE-9278E3D0F970}" presName="parenttextcomposite" presStyleCnt="0"/>
      <dgm:spPr/>
    </dgm:pt>
    <dgm:pt modelId="{DC3627E3-77E2-4F7D-8DA7-2F96EB969213}" type="pres">
      <dgm:prSet presAssocID="{74C61BEC-BB21-463B-ACAE-9278E3D0F970}" presName="parenttext" presStyleLbl="revTx" presStyleIdx="2" presStyleCnt="6" custScaleX="107417" custLinFactNeighborX="0" custLinFactNeighborY="-33609">
        <dgm:presLayoutVars>
          <dgm:chMax/>
          <dgm:chPref val="2"/>
          <dgm:bulletEnabled val="1"/>
        </dgm:presLayoutVars>
      </dgm:prSet>
      <dgm:spPr/>
      <dgm:t>
        <a:bodyPr/>
        <a:lstStyle/>
        <a:p>
          <a:endParaRPr lang="es-MX"/>
        </a:p>
      </dgm:t>
    </dgm:pt>
    <dgm:pt modelId="{09574C06-97AE-4A7A-B117-4F1FB6132FC2}" type="pres">
      <dgm:prSet presAssocID="{74C61BEC-BB21-463B-ACAE-9278E3D0F970}" presName="parallelogramComposite" presStyleCnt="0"/>
      <dgm:spPr/>
    </dgm:pt>
    <dgm:pt modelId="{FCEF7C7E-F03F-4681-8035-094B8E4BE945}" type="pres">
      <dgm:prSet presAssocID="{74C61BEC-BB21-463B-ACAE-9278E3D0F970}" presName="parallelogram1" presStyleLbl="alignNode1" presStyleIdx="14" presStyleCnt="42"/>
      <dgm:spPr/>
    </dgm:pt>
    <dgm:pt modelId="{E61FCC56-AD38-4604-B397-C49B228B05A8}" type="pres">
      <dgm:prSet presAssocID="{74C61BEC-BB21-463B-ACAE-9278E3D0F970}" presName="parallelogram2" presStyleLbl="alignNode1" presStyleIdx="15" presStyleCnt="42"/>
      <dgm:spPr/>
    </dgm:pt>
    <dgm:pt modelId="{8E5E2B79-DC51-45A3-8569-96DE792655B1}" type="pres">
      <dgm:prSet presAssocID="{74C61BEC-BB21-463B-ACAE-9278E3D0F970}" presName="parallelogram3" presStyleLbl="alignNode1" presStyleIdx="16" presStyleCnt="42"/>
      <dgm:spPr/>
    </dgm:pt>
    <dgm:pt modelId="{15F91DE1-5E09-4B29-B535-2C372974518F}" type="pres">
      <dgm:prSet presAssocID="{74C61BEC-BB21-463B-ACAE-9278E3D0F970}" presName="parallelogram4" presStyleLbl="alignNode1" presStyleIdx="17" presStyleCnt="42"/>
      <dgm:spPr/>
    </dgm:pt>
    <dgm:pt modelId="{A0271A63-ECC5-4C03-8BEC-A92A59970F4A}" type="pres">
      <dgm:prSet presAssocID="{74C61BEC-BB21-463B-ACAE-9278E3D0F970}" presName="parallelogram5" presStyleLbl="alignNode1" presStyleIdx="18" presStyleCnt="42"/>
      <dgm:spPr/>
    </dgm:pt>
    <dgm:pt modelId="{93FE667F-BDAD-47D0-A45C-A1954F3A7D1F}" type="pres">
      <dgm:prSet presAssocID="{74C61BEC-BB21-463B-ACAE-9278E3D0F970}" presName="parallelogram6" presStyleLbl="alignNode1" presStyleIdx="19" presStyleCnt="42"/>
      <dgm:spPr/>
    </dgm:pt>
    <dgm:pt modelId="{6E84AF7D-F0C1-43D1-96D2-52D015250632}" type="pres">
      <dgm:prSet presAssocID="{74C61BEC-BB21-463B-ACAE-9278E3D0F970}" presName="parallelogram7" presStyleLbl="alignNode1" presStyleIdx="20" presStyleCnt="42"/>
      <dgm:spPr/>
    </dgm:pt>
    <dgm:pt modelId="{CA4B5399-4308-4735-B408-77B397AEF228}" type="pres">
      <dgm:prSet presAssocID="{7B03D0D4-6A7C-40C7-AF8D-E8DD727719E0}" presName="sibTrans" presStyleCnt="0"/>
      <dgm:spPr/>
    </dgm:pt>
    <dgm:pt modelId="{054AB38C-CEBC-4FDA-AB77-10C6BFA5EBAF}" type="pres">
      <dgm:prSet presAssocID="{A6A576DE-0E80-40C3-BF5F-5E05FB3502B4}" presName="parenttextcomposite" presStyleCnt="0"/>
      <dgm:spPr/>
    </dgm:pt>
    <dgm:pt modelId="{9CD75460-0402-4AFB-942C-41F6E138E76E}" type="pres">
      <dgm:prSet presAssocID="{A6A576DE-0E80-40C3-BF5F-5E05FB3502B4}" presName="parenttext" presStyleLbl="revTx" presStyleIdx="3" presStyleCnt="6" custScaleX="107417">
        <dgm:presLayoutVars>
          <dgm:chMax/>
          <dgm:chPref val="2"/>
          <dgm:bulletEnabled val="1"/>
        </dgm:presLayoutVars>
      </dgm:prSet>
      <dgm:spPr/>
      <dgm:t>
        <a:bodyPr/>
        <a:lstStyle/>
        <a:p>
          <a:endParaRPr lang="es-MX"/>
        </a:p>
      </dgm:t>
    </dgm:pt>
    <dgm:pt modelId="{4DA8DAFD-D412-4608-8F0F-D734CC4E44BE}" type="pres">
      <dgm:prSet presAssocID="{A6A576DE-0E80-40C3-BF5F-5E05FB3502B4}" presName="parallelogramComposite" presStyleCnt="0"/>
      <dgm:spPr/>
    </dgm:pt>
    <dgm:pt modelId="{6C540FD8-A132-4871-B989-A042489FE6A3}" type="pres">
      <dgm:prSet presAssocID="{A6A576DE-0E80-40C3-BF5F-5E05FB3502B4}" presName="parallelogram1" presStyleLbl="alignNode1" presStyleIdx="21" presStyleCnt="42"/>
      <dgm:spPr/>
    </dgm:pt>
    <dgm:pt modelId="{703926D1-E7E9-4F39-9BBA-43FB37F03D8C}" type="pres">
      <dgm:prSet presAssocID="{A6A576DE-0E80-40C3-BF5F-5E05FB3502B4}" presName="parallelogram2" presStyleLbl="alignNode1" presStyleIdx="22" presStyleCnt="42"/>
      <dgm:spPr/>
    </dgm:pt>
    <dgm:pt modelId="{EFA049BF-FA60-4805-8D8F-B8F75E49AE2B}" type="pres">
      <dgm:prSet presAssocID="{A6A576DE-0E80-40C3-BF5F-5E05FB3502B4}" presName="parallelogram3" presStyleLbl="alignNode1" presStyleIdx="23" presStyleCnt="42"/>
      <dgm:spPr/>
    </dgm:pt>
    <dgm:pt modelId="{FB5F70A0-904E-46C4-970A-66D06CE2AA25}" type="pres">
      <dgm:prSet presAssocID="{A6A576DE-0E80-40C3-BF5F-5E05FB3502B4}" presName="parallelogram4" presStyleLbl="alignNode1" presStyleIdx="24" presStyleCnt="42"/>
      <dgm:spPr/>
    </dgm:pt>
    <dgm:pt modelId="{23E7762F-407F-44F2-A680-AA9E89D646D0}" type="pres">
      <dgm:prSet presAssocID="{A6A576DE-0E80-40C3-BF5F-5E05FB3502B4}" presName="parallelogram5" presStyleLbl="alignNode1" presStyleIdx="25" presStyleCnt="42"/>
      <dgm:spPr/>
    </dgm:pt>
    <dgm:pt modelId="{17CBC2E8-261D-41DE-9FF3-2313A45A7445}" type="pres">
      <dgm:prSet presAssocID="{A6A576DE-0E80-40C3-BF5F-5E05FB3502B4}" presName="parallelogram6" presStyleLbl="alignNode1" presStyleIdx="26" presStyleCnt="42"/>
      <dgm:spPr/>
    </dgm:pt>
    <dgm:pt modelId="{AAB955B8-6B80-4EF3-A742-A42C24DCC75C}" type="pres">
      <dgm:prSet presAssocID="{A6A576DE-0E80-40C3-BF5F-5E05FB3502B4}" presName="parallelogram7" presStyleLbl="alignNode1" presStyleIdx="27" presStyleCnt="42"/>
      <dgm:spPr/>
    </dgm:pt>
    <dgm:pt modelId="{DD6A3F61-1B8C-4CE3-87A3-FAB56DD770BE}" type="pres">
      <dgm:prSet presAssocID="{71612FF6-D32F-4EF0-ACA2-30E219CFC14D}" presName="sibTrans" presStyleCnt="0"/>
      <dgm:spPr/>
    </dgm:pt>
    <dgm:pt modelId="{FCC363A3-6715-4F7A-9986-8D62F3DD29D3}" type="pres">
      <dgm:prSet presAssocID="{8950F2E0-D804-4C52-85CF-FB808C50059F}" presName="parenttextcomposite" presStyleCnt="0"/>
      <dgm:spPr/>
    </dgm:pt>
    <dgm:pt modelId="{CB42B44F-DD59-4210-A5A4-5177E24A0F0A}" type="pres">
      <dgm:prSet presAssocID="{8950F2E0-D804-4C52-85CF-FB808C50059F}" presName="parenttext" presStyleLbl="revTx" presStyleIdx="4" presStyleCnt="6" custScaleX="107417">
        <dgm:presLayoutVars>
          <dgm:chMax/>
          <dgm:chPref val="2"/>
          <dgm:bulletEnabled val="1"/>
        </dgm:presLayoutVars>
      </dgm:prSet>
      <dgm:spPr/>
      <dgm:t>
        <a:bodyPr/>
        <a:lstStyle/>
        <a:p>
          <a:endParaRPr lang="es-MX"/>
        </a:p>
      </dgm:t>
    </dgm:pt>
    <dgm:pt modelId="{B2BBA3C2-A767-4A33-B453-81CFD5833DDC}" type="pres">
      <dgm:prSet presAssocID="{8950F2E0-D804-4C52-85CF-FB808C50059F}" presName="parallelogramComposite" presStyleCnt="0"/>
      <dgm:spPr/>
    </dgm:pt>
    <dgm:pt modelId="{BEE9C179-F51D-4807-A628-20FEAB579311}" type="pres">
      <dgm:prSet presAssocID="{8950F2E0-D804-4C52-85CF-FB808C50059F}" presName="parallelogram1" presStyleLbl="alignNode1" presStyleIdx="28" presStyleCnt="42"/>
      <dgm:spPr/>
    </dgm:pt>
    <dgm:pt modelId="{B692A658-1C2D-43DC-A09E-941B9640DA6B}" type="pres">
      <dgm:prSet presAssocID="{8950F2E0-D804-4C52-85CF-FB808C50059F}" presName="parallelogram2" presStyleLbl="alignNode1" presStyleIdx="29" presStyleCnt="42"/>
      <dgm:spPr/>
    </dgm:pt>
    <dgm:pt modelId="{FC52823C-44D2-4B0B-BC9D-605C72EAB823}" type="pres">
      <dgm:prSet presAssocID="{8950F2E0-D804-4C52-85CF-FB808C50059F}" presName="parallelogram3" presStyleLbl="alignNode1" presStyleIdx="30" presStyleCnt="42"/>
      <dgm:spPr/>
    </dgm:pt>
    <dgm:pt modelId="{74F3F7A4-2047-438C-81FB-C2890646C5A5}" type="pres">
      <dgm:prSet presAssocID="{8950F2E0-D804-4C52-85CF-FB808C50059F}" presName="parallelogram4" presStyleLbl="alignNode1" presStyleIdx="31" presStyleCnt="42"/>
      <dgm:spPr/>
    </dgm:pt>
    <dgm:pt modelId="{86984FC4-12E0-4DA5-83B4-30433A7C35E5}" type="pres">
      <dgm:prSet presAssocID="{8950F2E0-D804-4C52-85CF-FB808C50059F}" presName="parallelogram5" presStyleLbl="alignNode1" presStyleIdx="32" presStyleCnt="42"/>
      <dgm:spPr/>
    </dgm:pt>
    <dgm:pt modelId="{8221B644-BE3E-44CE-A403-8DC921D44B66}" type="pres">
      <dgm:prSet presAssocID="{8950F2E0-D804-4C52-85CF-FB808C50059F}" presName="parallelogram6" presStyleLbl="alignNode1" presStyleIdx="33" presStyleCnt="42"/>
      <dgm:spPr/>
    </dgm:pt>
    <dgm:pt modelId="{6F8B6247-586D-421A-89DB-6BEA38E7126B}" type="pres">
      <dgm:prSet presAssocID="{8950F2E0-D804-4C52-85CF-FB808C50059F}" presName="parallelogram7" presStyleLbl="alignNode1" presStyleIdx="34" presStyleCnt="42"/>
      <dgm:spPr/>
    </dgm:pt>
    <dgm:pt modelId="{5CC03849-0FD3-46D9-8DA0-5654691DF554}" type="pres">
      <dgm:prSet presAssocID="{670E03FD-BBBE-442B-893D-D829F809BB67}" presName="sibTrans" presStyleCnt="0"/>
      <dgm:spPr/>
    </dgm:pt>
    <dgm:pt modelId="{B30E6E94-1498-4AB5-B7BF-4CEE3BB39C26}" type="pres">
      <dgm:prSet presAssocID="{ECDCC472-44C2-4D6D-B93E-8D30D0367C04}" presName="parenttextcomposite" presStyleCnt="0"/>
      <dgm:spPr/>
    </dgm:pt>
    <dgm:pt modelId="{91F0C44C-816A-41E3-8D88-A9C8DAF01DA1}" type="pres">
      <dgm:prSet presAssocID="{ECDCC472-44C2-4D6D-B93E-8D30D0367C04}" presName="parenttext" presStyleLbl="revTx" presStyleIdx="5" presStyleCnt="6" custScaleX="107417">
        <dgm:presLayoutVars>
          <dgm:chMax/>
          <dgm:chPref val="2"/>
          <dgm:bulletEnabled val="1"/>
        </dgm:presLayoutVars>
      </dgm:prSet>
      <dgm:spPr/>
      <dgm:t>
        <a:bodyPr/>
        <a:lstStyle/>
        <a:p>
          <a:endParaRPr lang="es-MX"/>
        </a:p>
      </dgm:t>
    </dgm:pt>
    <dgm:pt modelId="{A1346746-0CDF-4060-BC5D-0349793A00E2}" type="pres">
      <dgm:prSet presAssocID="{ECDCC472-44C2-4D6D-B93E-8D30D0367C04}" presName="parallelogramComposite" presStyleCnt="0"/>
      <dgm:spPr/>
    </dgm:pt>
    <dgm:pt modelId="{A4D705DE-8479-4B14-8639-33A543216A99}" type="pres">
      <dgm:prSet presAssocID="{ECDCC472-44C2-4D6D-B93E-8D30D0367C04}" presName="parallelogram1" presStyleLbl="alignNode1" presStyleIdx="35" presStyleCnt="42"/>
      <dgm:spPr/>
    </dgm:pt>
    <dgm:pt modelId="{F2C06B26-1A80-4EAD-8027-3A88AA03E37A}" type="pres">
      <dgm:prSet presAssocID="{ECDCC472-44C2-4D6D-B93E-8D30D0367C04}" presName="parallelogram2" presStyleLbl="alignNode1" presStyleIdx="36" presStyleCnt="42"/>
      <dgm:spPr/>
    </dgm:pt>
    <dgm:pt modelId="{5EF241A3-E5E2-4E13-A80D-8A7ED21E9975}" type="pres">
      <dgm:prSet presAssocID="{ECDCC472-44C2-4D6D-B93E-8D30D0367C04}" presName="parallelogram3" presStyleLbl="alignNode1" presStyleIdx="37" presStyleCnt="42"/>
      <dgm:spPr/>
    </dgm:pt>
    <dgm:pt modelId="{9F6C5615-7639-4497-AD1B-1ABE5A14E7BD}" type="pres">
      <dgm:prSet presAssocID="{ECDCC472-44C2-4D6D-B93E-8D30D0367C04}" presName="parallelogram4" presStyleLbl="alignNode1" presStyleIdx="38" presStyleCnt="42"/>
      <dgm:spPr/>
    </dgm:pt>
    <dgm:pt modelId="{4856FD3B-B92E-4D80-8694-C079DFC4968D}" type="pres">
      <dgm:prSet presAssocID="{ECDCC472-44C2-4D6D-B93E-8D30D0367C04}" presName="parallelogram5" presStyleLbl="alignNode1" presStyleIdx="39" presStyleCnt="42"/>
      <dgm:spPr/>
    </dgm:pt>
    <dgm:pt modelId="{24F36334-49CA-4CD8-B677-C5A3688C409B}" type="pres">
      <dgm:prSet presAssocID="{ECDCC472-44C2-4D6D-B93E-8D30D0367C04}" presName="parallelogram6" presStyleLbl="alignNode1" presStyleIdx="40" presStyleCnt="42"/>
      <dgm:spPr/>
    </dgm:pt>
    <dgm:pt modelId="{4227D5D8-8398-405D-B1C9-4EA5B5A22A23}" type="pres">
      <dgm:prSet presAssocID="{ECDCC472-44C2-4D6D-B93E-8D30D0367C04}" presName="parallelogram7" presStyleLbl="alignNode1" presStyleIdx="41" presStyleCnt="42"/>
      <dgm:spPr/>
    </dgm:pt>
  </dgm:ptLst>
  <dgm:cxnLst>
    <dgm:cxn modelId="{2FAFB2E6-E104-44AF-B736-85B305090D87}" srcId="{F9AE7991-A70E-4307-9853-C128980A4A6E}" destId="{74C61BEC-BB21-463B-ACAE-9278E3D0F970}" srcOrd="2" destOrd="0" parTransId="{475BE736-DB87-4D64-AD8E-68CBC071BEA9}" sibTransId="{7B03D0D4-6A7C-40C7-AF8D-E8DD727719E0}"/>
    <dgm:cxn modelId="{69658FAA-18BF-4F4C-B043-831F34593DB1}" srcId="{F9AE7991-A70E-4307-9853-C128980A4A6E}" destId="{ECDCC472-44C2-4D6D-B93E-8D30D0367C04}" srcOrd="5" destOrd="0" parTransId="{E12F59C8-714D-492C-A677-1B968545CBEC}" sibTransId="{3604B473-37EB-46CA-8E0F-5E614641EF52}"/>
    <dgm:cxn modelId="{B61ECE0B-940F-4E92-BB1B-3D1D4A866148}" srcId="{F9AE7991-A70E-4307-9853-C128980A4A6E}" destId="{8950F2E0-D804-4C52-85CF-FB808C50059F}" srcOrd="4" destOrd="0" parTransId="{95749FB5-8303-40CB-A8AC-06992DF091E7}" sibTransId="{670E03FD-BBBE-442B-893D-D829F809BB67}"/>
    <dgm:cxn modelId="{5B7FFEF4-7818-4565-A188-ADFB866CD4B1}" type="presOf" srcId="{74C61BEC-BB21-463B-ACAE-9278E3D0F970}" destId="{DC3627E3-77E2-4F7D-8DA7-2F96EB969213}" srcOrd="0" destOrd="0" presId="urn:microsoft.com/office/officeart/2008/layout/VerticalAccentList"/>
    <dgm:cxn modelId="{847416DD-4BE4-4CA4-A1E5-19758E14EAC6}" type="presOf" srcId="{A4B9C64B-43D0-4554-857D-3B0B4490A3AE}" destId="{F2E7045B-42F3-465B-B3C2-358832F4FD9F}" srcOrd="0" destOrd="0" presId="urn:microsoft.com/office/officeart/2008/layout/VerticalAccentList"/>
    <dgm:cxn modelId="{880D56B8-8D17-4BF9-B087-2C8D0A8646E4}" srcId="{F9AE7991-A70E-4307-9853-C128980A4A6E}" destId="{A4B9C64B-43D0-4554-857D-3B0B4490A3AE}" srcOrd="1" destOrd="0" parTransId="{CACA1375-1B6C-4E02-BC39-8EA93B2698C7}" sibTransId="{4FD61067-1351-4FBF-B903-1964584E753A}"/>
    <dgm:cxn modelId="{5B8AD548-6FD5-492C-9D22-CD4233693CC7}" srcId="{F9AE7991-A70E-4307-9853-C128980A4A6E}" destId="{F8148403-B607-4BE5-B926-F7374B5CEEA5}" srcOrd="0" destOrd="0" parTransId="{7B2950FC-CEFB-4BB4-9635-D11F7D569CD2}" sibTransId="{5B98BBE5-DA0A-46B8-B58A-A94191E61E84}"/>
    <dgm:cxn modelId="{0A24E249-2BE2-4AD9-A279-D8865361D939}" type="presOf" srcId="{ECDCC472-44C2-4D6D-B93E-8D30D0367C04}" destId="{91F0C44C-816A-41E3-8D88-A9C8DAF01DA1}" srcOrd="0" destOrd="0" presId="urn:microsoft.com/office/officeart/2008/layout/VerticalAccentList"/>
    <dgm:cxn modelId="{3E26B103-EE96-453A-BF04-63CA07FE0CE4}" srcId="{F9AE7991-A70E-4307-9853-C128980A4A6E}" destId="{A6A576DE-0E80-40C3-BF5F-5E05FB3502B4}" srcOrd="3" destOrd="0" parTransId="{F494CE83-66F3-43E2-B959-E30E3BA4F910}" sibTransId="{71612FF6-D32F-4EF0-ACA2-30E219CFC14D}"/>
    <dgm:cxn modelId="{056816E2-EB71-4508-9F91-043E7EA66777}" type="presOf" srcId="{A6A576DE-0E80-40C3-BF5F-5E05FB3502B4}" destId="{9CD75460-0402-4AFB-942C-41F6E138E76E}" srcOrd="0" destOrd="0" presId="urn:microsoft.com/office/officeart/2008/layout/VerticalAccentList"/>
    <dgm:cxn modelId="{5B5C73FB-47C4-4C63-9191-32F0653C4F9C}" type="presOf" srcId="{8950F2E0-D804-4C52-85CF-FB808C50059F}" destId="{CB42B44F-DD59-4210-A5A4-5177E24A0F0A}" srcOrd="0" destOrd="0" presId="urn:microsoft.com/office/officeart/2008/layout/VerticalAccentList"/>
    <dgm:cxn modelId="{134FD9FE-D6C6-4D08-8CA1-DDBB1AF2DC6B}" type="presOf" srcId="{F9AE7991-A70E-4307-9853-C128980A4A6E}" destId="{C6866032-83B3-41FC-B871-AA496D64CA7E}" srcOrd="0" destOrd="0" presId="urn:microsoft.com/office/officeart/2008/layout/VerticalAccentList"/>
    <dgm:cxn modelId="{D169E878-3689-4FF0-A57F-34F5DEDE7456}" type="presOf" srcId="{F8148403-B607-4BE5-B926-F7374B5CEEA5}" destId="{43270959-F540-4BF9-BBFC-8B4D4F34E192}" srcOrd="0" destOrd="0" presId="urn:microsoft.com/office/officeart/2008/layout/VerticalAccentList"/>
    <dgm:cxn modelId="{77DD3A3C-2E36-44AA-88D2-A16F24C8E7F1}" type="presParOf" srcId="{C6866032-83B3-41FC-B871-AA496D64CA7E}" destId="{5DE7B17B-0295-432D-8528-0A078C2841B9}" srcOrd="0" destOrd="0" presId="urn:microsoft.com/office/officeart/2008/layout/VerticalAccentList"/>
    <dgm:cxn modelId="{2E365EB2-41D7-4C15-AE53-53E32A84C05A}" type="presParOf" srcId="{5DE7B17B-0295-432D-8528-0A078C2841B9}" destId="{43270959-F540-4BF9-BBFC-8B4D4F34E192}" srcOrd="0" destOrd="0" presId="urn:microsoft.com/office/officeart/2008/layout/VerticalAccentList"/>
    <dgm:cxn modelId="{171C5FEE-F420-46FA-BB72-AD2CD63CE421}" type="presParOf" srcId="{C6866032-83B3-41FC-B871-AA496D64CA7E}" destId="{1CE512AA-15F2-452D-BB29-196E02F28095}" srcOrd="1" destOrd="0" presId="urn:microsoft.com/office/officeart/2008/layout/VerticalAccentList"/>
    <dgm:cxn modelId="{00E6153C-8CEC-4021-B135-F1281A0046D0}" type="presParOf" srcId="{1CE512AA-15F2-452D-BB29-196E02F28095}" destId="{F248D9B0-CA16-4E3A-9C7B-66B37E898B0D}" srcOrd="0" destOrd="0" presId="urn:microsoft.com/office/officeart/2008/layout/VerticalAccentList"/>
    <dgm:cxn modelId="{9CE92657-D718-4B2A-A732-48E260F14EEC}" type="presParOf" srcId="{1CE512AA-15F2-452D-BB29-196E02F28095}" destId="{776661A8-7D66-4918-A12E-01353F7C5937}" srcOrd="1" destOrd="0" presId="urn:microsoft.com/office/officeart/2008/layout/VerticalAccentList"/>
    <dgm:cxn modelId="{693FE607-6139-468B-A566-49D8BC328B70}" type="presParOf" srcId="{1CE512AA-15F2-452D-BB29-196E02F28095}" destId="{65EE36D6-C2C3-4B3E-B7BA-DE4A6D2018D8}" srcOrd="2" destOrd="0" presId="urn:microsoft.com/office/officeart/2008/layout/VerticalAccentList"/>
    <dgm:cxn modelId="{55D45056-7EE6-4C84-BCA6-448EB88D493C}" type="presParOf" srcId="{1CE512AA-15F2-452D-BB29-196E02F28095}" destId="{7829AD5F-754C-4C5A-878F-62DA93FAECAA}" srcOrd="3" destOrd="0" presId="urn:microsoft.com/office/officeart/2008/layout/VerticalAccentList"/>
    <dgm:cxn modelId="{FC8BADD4-0C7D-499E-B06F-F65A3119DB36}" type="presParOf" srcId="{1CE512AA-15F2-452D-BB29-196E02F28095}" destId="{1DD395D5-2090-43B4-B39F-08CAA6BAA7AE}" srcOrd="4" destOrd="0" presId="urn:microsoft.com/office/officeart/2008/layout/VerticalAccentList"/>
    <dgm:cxn modelId="{557B9352-CB28-4AA6-B633-29C48BD4AD1D}" type="presParOf" srcId="{1CE512AA-15F2-452D-BB29-196E02F28095}" destId="{E92BADF1-3080-4941-A4AA-8918E3DA78AF}" srcOrd="5" destOrd="0" presId="urn:microsoft.com/office/officeart/2008/layout/VerticalAccentList"/>
    <dgm:cxn modelId="{E8B2E6F2-90CC-4F63-85B5-AE70542B0654}" type="presParOf" srcId="{1CE512AA-15F2-452D-BB29-196E02F28095}" destId="{6E4A8B32-22A1-49BE-B7BB-995B111369E0}" srcOrd="6" destOrd="0" presId="urn:microsoft.com/office/officeart/2008/layout/VerticalAccentList"/>
    <dgm:cxn modelId="{9F9D59B2-C526-4FB5-A6CB-E7C80E6D4276}" type="presParOf" srcId="{C6866032-83B3-41FC-B871-AA496D64CA7E}" destId="{FA2CE249-5841-4E52-83A5-02B71473CDE5}" srcOrd="2" destOrd="0" presId="urn:microsoft.com/office/officeart/2008/layout/VerticalAccentList"/>
    <dgm:cxn modelId="{FC926311-85A7-4E73-A60E-1EEFE24339B2}" type="presParOf" srcId="{C6866032-83B3-41FC-B871-AA496D64CA7E}" destId="{FDDC326E-708B-4E2B-8EA2-6578E774E897}" srcOrd="3" destOrd="0" presId="urn:microsoft.com/office/officeart/2008/layout/VerticalAccentList"/>
    <dgm:cxn modelId="{025156B6-7A66-4A4C-8305-0BFA81D48728}" type="presParOf" srcId="{FDDC326E-708B-4E2B-8EA2-6578E774E897}" destId="{F2E7045B-42F3-465B-B3C2-358832F4FD9F}" srcOrd="0" destOrd="0" presId="urn:microsoft.com/office/officeart/2008/layout/VerticalAccentList"/>
    <dgm:cxn modelId="{0DBD1805-8E9F-45E1-91D9-CBEEB0DC9375}" type="presParOf" srcId="{C6866032-83B3-41FC-B871-AA496D64CA7E}" destId="{6D732EF6-72EA-4A3E-BE86-0B6F14B8D5AB}" srcOrd="4" destOrd="0" presId="urn:microsoft.com/office/officeart/2008/layout/VerticalAccentList"/>
    <dgm:cxn modelId="{B9750E52-0C90-4750-9462-1A78DB599F0A}" type="presParOf" srcId="{6D732EF6-72EA-4A3E-BE86-0B6F14B8D5AB}" destId="{94FE5AC2-A73E-4485-AA79-8B3EF9FC8CC1}" srcOrd="0" destOrd="0" presId="urn:microsoft.com/office/officeart/2008/layout/VerticalAccentList"/>
    <dgm:cxn modelId="{F17FB7B9-BDC3-4045-9685-9717CA90005F}" type="presParOf" srcId="{6D732EF6-72EA-4A3E-BE86-0B6F14B8D5AB}" destId="{9A760F65-BA5A-4286-87F7-282EF2F5D67B}" srcOrd="1" destOrd="0" presId="urn:microsoft.com/office/officeart/2008/layout/VerticalAccentList"/>
    <dgm:cxn modelId="{67977767-9E9A-45AC-B728-BE9568DC85C3}" type="presParOf" srcId="{6D732EF6-72EA-4A3E-BE86-0B6F14B8D5AB}" destId="{7C8A73B6-598E-4354-B4FB-93CB1F71B067}" srcOrd="2" destOrd="0" presId="urn:microsoft.com/office/officeart/2008/layout/VerticalAccentList"/>
    <dgm:cxn modelId="{460A9B0B-CEFC-4241-A6BE-7EA9EB01F97E}" type="presParOf" srcId="{6D732EF6-72EA-4A3E-BE86-0B6F14B8D5AB}" destId="{3A2012F8-67D9-4A6F-BB99-22F422BF1ED9}" srcOrd="3" destOrd="0" presId="urn:microsoft.com/office/officeart/2008/layout/VerticalAccentList"/>
    <dgm:cxn modelId="{68F79718-DC65-4526-B976-9C5F8337000D}" type="presParOf" srcId="{6D732EF6-72EA-4A3E-BE86-0B6F14B8D5AB}" destId="{847B1EDE-C0E9-43D7-B042-63C3E5CE8585}" srcOrd="4" destOrd="0" presId="urn:microsoft.com/office/officeart/2008/layout/VerticalAccentList"/>
    <dgm:cxn modelId="{244C3C1C-D18A-4466-9C21-447D48E1E181}" type="presParOf" srcId="{6D732EF6-72EA-4A3E-BE86-0B6F14B8D5AB}" destId="{39CCA8B9-F017-4EFE-B22E-C5E788B22BCB}" srcOrd="5" destOrd="0" presId="urn:microsoft.com/office/officeart/2008/layout/VerticalAccentList"/>
    <dgm:cxn modelId="{48128422-10A6-40F6-98F8-A1F0EE2782A1}" type="presParOf" srcId="{6D732EF6-72EA-4A3E-BE86-0B6F14B8D5AB}" destId="{4F163FAF-54B1-4E9E-A0CE-B480C09A214A}" srcOrd="6" destOrd="0" presId="urn:microsoft.com/office/officeart/2008/layout/VerticalAccentList"/>
    <dgm:cxn modelId="{6198DA1D-9995-4B99-B553-7E16FB9CAB83}" type="presParOf" srcId="{C6866032-83B3-41FC-B871-AA496D64CA7E}" destId="{85D3CBBC-F3FC-4A63-86EF-EC824E4E0478}" srcOrd="5" destOrd="0" presId="urn:microsoft.com/office/officeart/2008/layout/VerticalAccentList"/>
    <dgm:cxn modelId="{43C6E9CD-96F1-43CF-BA1A-5C22264ABD64}" type="presParOf" srcId="{C6866032-83B3-41FC-B871-AA496D64CA7E}" destId="{972F288D-8227-4EF4-B500-C194B518E12B}" srcOrd="6" destOrd="0" presId="urn:microsoft.com/office/officeart/2008/layout/VerticalAccentList"/>
    <dgm:cxn modelId="{482F390B-5E17-4224-B2AD-E2D0D876E3FA}" type="presParOf" srcId="{972F288D-8227-4EF4-B500-C194B518E12B}" destId="{DC3627E3-77E2-4F7D-8DA7-2F96EB969213}" srcOrd="0" destOrd="0" presId="urn:microsoft.com/office/officeart/2008/layout/VerticalAccentList"/>
    <dgm:cxn modelId="{4E95FEA2-FAE0-4F0B-BFC0-CA37BC8F05DB}" type="presParOf" srcId="{C6866032-83B3-41FC-B871-AA496D64CA7E}" destId="{09574C06-97AE-4A7A-B117-4F1FB6132FC2}" srcOrd="7" destOrd="0" presId="urn:microsoft.com/office/officeart/2008/layout/VerticalAccentList"/>
    <dgm:cxn modelId="{703AA39F-8B54-4B27-A08F-7A3FFA82A4A7}" type="presParOf" srcId="{09574C06-97AE-4A7A-B117-4F1FB6132FC2}" destId="{FCEF7C7E-F03F-4681-8035-094B8E4BE945}" srcOrd="0" destOrd="0" presId="urn:microsoft.com/office/officeart/2008/layout/VerticalAccentList"/>
    <dgm:cxn modelId="{B783E053-9A06-49C5-A95A-FC3D4B7DE8F7}" type="presParOf" srcId="{09574C06-97AE-4A7A-B117-4F1FB6132FC2}" destId="{E61FCC56-AD38-4604-B397-C49B228B05A8}" srcOrd="1" destOrd="0" presId="urn:microsoft.com/office/officeart/2008/layout/VerticalAccentList"/>
    <dgm:cxn modelId="{5E0BE264-B686-4066-ADFA-9FFCA3B1F692}" type="presParOf" srcId="{09574C06-97AE-4A7A-B117-4F1FB6132FC2}" destId="{8E5E2B79-DC51-45A3-8569-96DE792655B1}" srcOrd="2" destOrd="0" presId="urn:microsoft.com/office/officeart/2008/layout/VerticalAccentList"/>
    <dgm:cxn modelId="{0C8424FA-8229-44AA-BF20-783E5C5E35E4}" type="presParOf" srcId="{09574C06-97AE-4A7A-B117-4F1FB6132FC2}" destId="{15F91DE1-5E09-4B29-B535-2C372974518F}" srcOrd="3" destOrd="0" presId="urn:microsoft.com/office/officeart/2008/layout/VerticalAccentList"/>
    <dgm:cxn modelId="{6AA34F8A-A6E1-4FE8-9F8A-1ECCA82B7966}" type="presParOf" srcId="{09574C06-97AE-4A7A-B117-4F1FB6132FC2}" destId="{A0271A63-ECC5-4C03-8BEC-A92A59970F4A}" srcOrd="4" destOrd="0" presId="urn:microsoft.com/office/officeart/2008/layout/VerticalAccentList"/>
    <dgm:cxn modelId="{FA1BED59-1FBE-45D9-9191-35C4B5E7F23E}" type="presParOf" srcId="{09574C06-97AE-4A7A-B117-4F1FB6132FC2}" destId="{93FE667F-BDAD-47D0-A45C-A1954F3A7D1F}" srcOrd="5" destOrd="0" presId="urn:microsoft.com/office/officeart/2008/layout/VerticalAccentList"/>
    <dgm:cxn modelId="{EE1A7C1B-A1E1-4439-A76C-FF9D27EF1F10}" type="presParOf" srcId="{09574C06-97AE-4A7A-B117-4F1FB6132FC2}" destId="{6E84AF7D-F0C1-43D1-96D2-52D015250632}" srcOrd="6" destOrd="0" presId="urn:microsoft.com/office/officeart/2008/layout/VerticalAccentList"/>
    <dgm:cxn modelId="{F20CFFFB-3C17-4833-900C-8A5EC8F06445}" type="presParOf" srcId="{C6866032-83B3-41FC-B871-AA496D64CA7E}" destId="{CA4B5399-4308-4735-B408-77B397AEF228}" srcOrd="8" destOrd="0" presId="urn:microsoft.com/office/officeart/2008/layout/VerticalAccentList"/>
    <dgm:cxn modelId="{D74A52FB-A2F5-4381-B8C1-3F2E1E78E1E6}" type="presParOf" srcId="{C6866032-83B3-41FC-B871-AA496D64CA7E}" destId="{054AB38C-CEBC-4FDA-AB77-10C6BFA5EBAF}" srcOrd="9" destOrd="0" presId="urn:microsoft.com/office/officeart/2008/layout/VerticalAccentList"/>
    <dgm:cxn modelId="{76B3F1CA-49C3-4D8C-8024-47DCC4CA0B89}" type="presParOf" srcId="{054AB38C-CEBC-4FDA-AB77-10C6BFA5EBAF}" destId="{9CD75460-0402-4AFB-942C-41F6E138E76E}" srcOrd="0" destOrd="0" presId="urn:microsoft.com/office/officeart/2008/layout/VerticalAccentList"/>
    <dgm:cxn modelId="{1F568E6F-FDFD-474C-A547-161D45398BF0}" type="presParOf" srcId="{C6866032-83B3-41FC-B871-AA496D64CA7E}" destId="{4DA8DAFD-D412-4608-8F0F-D734CC4E44BE}" srcOrd="10" destOrd="0" presId="urn:microsoft.com/office/officeart/2008/layout/VerticalAccentList"/>
    <dgm:cxn modelId="{DA718621-8E38-4028-8FE3-FD710565225C}" type="presParOf" srcId="{4DA8DAFD-D412-4608-8F0F-D734CC4E44BE}" destId="{6C540FD8-A132-4871-B989-A042489FE6A3}" srcOrd="0" destOrd="0" presId="urn:microsoft.com/office/officeart/2008/layout/VerticalAccentList"/>
    <dgm:cxn modelId="{DE9B99B5-5113-4ED8-A022-0E57B8439533}" type="presParOf" srcId="{4DA8DAFD-D412-4608-8F0F-D734CC4E44BE}" destId="{703926D1-E7E9-4F39-9BBA-43FB37F03D8C}" srcOrd="1" destOrd="0" presId="urn:microsoft.com/office/officeart/2008/layout/VerticalAccentList"/>
    <dgm:cxn modelId="{19D9EDA1-0524-4BB4-A863-819625146812}" type="presParOf" srcId="{4DA8DAFD-D412-4608-8F0F-D734CC4E44BE}" destId="{EFA049BF-FA60-4805-8D8F-B8F75E49AE2B}" srcOrd="2" destOrd="0" presId="urn:microsoft.com/office/officeart/2008/layout/VerticalAccentList"/>
    <dgm:cxn modelId="{DD9DB83F-BEDF-46B3-9E15-EE026D97E096}" type="presParOf" srcId="{4DA8DAFD-D412-4608-8F0F-D734CC4E44BE}" destId="{FB5F70A0-904E-46C4-970A-66D06CE2AA25}" srcOrd="3" destOrd="0" presId="urn:microsoft.com/office/officeart/2008/layout/VerticalAccentList"/>
    <dgm:cxn modelId="{C1F98513-A686-4F3B-B464-E0891570C0F5}" type="presParOf" srcId="{4DA8DAFD-D412-4608-8F0F-D734CC4E44BE}" destId="{23E7762F-407F-44F2-A680-AA9E89D646D0}" srcOrd="4" destOrd="0" presId="urn:microsoft.com/office/officeart/2008/layout/VerticalAccentList"/>
    <dgm:cxn modelId="{077276F7-2F9B-46D1-BA8C-5C1B4C2F5FF2}" type="presParOf" srcId="{4DA8DAFD-D412-4608-8F0F-D734CC4E44BE}" destId="{17CBC2E8-261D-41DE-9FF3-2313A45A7445}" srcOrd="5" destOrd="0" presId="urn:microsoft.com/office/officeart/2008/layout/VerticalAccentList"/>
    <dgm:cxn modelId="{745D54D1-DB80-43FC-974F-604BC9A04E59}" type="presParOf" srcId="{4DA8DAFD-D412-4608-8F0F-D734CC4E44BE}" destId="{AAB955B8-6B80-4EF3-A742-A42C24DCC75C}" srcOrd="6" destOrd="0" presId="urn:microsoft.com/office/officeart/2008/layout/VerticalAccentList"/>
    <dgm:cxn modelId="{0AEC9190-3CF2-4E51-8EF4-9E31DC16F8B1}" type="presParOf" srcId="{C6866032-83B3-41FC-B871-AA496D64CA7E}" destId="{DD6A3F61-1B8C-4CE3-87A3-FAB56DD770BE}" srcOrd="11" destOrd="0" presId="urn:microsoft.com/office/officeart/2008/layout/VerticalAccentList"/>
    <dgm:cxn modelId="{9FC5D188-26D8-4063-ABBD-21A60FDDD4BE}" type="presParOf" srcId="{C6866032-83B3-41FC-B871-AA496D64CA7E}" destId="{FCC363A3-6715-4F7A-9986-8D62F3DD29D3}" srcOrd="12" destOrd="0" presId="urn:microsoft.com/office/officeart/2008/layout/VerticalAccentList"/>
    <dgm:cxn modelId="{2B6AA4CE-1488-4850-A229-B9D45C94A8F0}" type="presParOf" srcId="{FCC363A3-6715-4F7A-9986-8D62F3DD29D3}" destId="{CB42B44F-DD59-4210-A5A4-5177E24A0F0A}" srcOrd="0" destOrd="0" presId="urn:microsoft.com/office/officeart/2008/layout/VerticalAccentList"/>
    <dgm:cxn modelId="{9E681E93-62E1-47D9-BB39-D2EBDF1C5AAE}" type="presParOf" srcId="{C6866032-83B3-41FC-B871-AA496D64CA7E}" destId="{B2BBA3C2-A767-4A33-B453-81CFD5833DDC}" srcOrd="13" destOrd="0" presId="urn:microsoft.com/office/officeart/2008/layout/VerticalAccentList"/>
    <dgm:cxn modelId="{6C9BF64C-5B97-4198-9C1A-53690B9AD02E}" type="presParOf" srcId="{B2BBA3C2-A767-4A33-B453-81CFD5833DDC}" destId="{BEE9C179-F51D-4807-A628-20FEAB579311}" srcOrd="0" destOrd="0" presId="urn:microsoft.com/office/officeart/2008/layout/VerticalAccentList"/>
    <dgm:cxn modelId="{0C7B526B-3B48-4985-A940-5752A80E71B9}" type="presParOf" srcId="{B2BBA3C2-A767-4A33-B453-81CFD5833DDC}" destId="{B692A658-1C2D-43DC-A09E-941B9640DA6B}" srcOrd="1" destOrd="0" presId="urn:microsoft.com/office/officeart/2008/layout/VerticalAccentList"/>
    <dgm:cxn modelId="{F4975D10-8656-4AFF-8395-1201AB3CFD61}" type="presParOf" srcId="{B2BBA3C2-A767-4A33-B453-81CFD5833DDC}" destId="{FC52823C-44D2-4B0B-BC9D-605C72EAB823}" srcOrd="2" destOrd="0" presId="urn:microsoft.com/office/officeart/2008/layout/VerticalAccentList"/>
    <dgm:cxn modelId="{833EBB84-0DD2-44C3-B9F7-DE74650814DC}" type="presParOf" srcId="{B2BBA3C2-A767-4A33-B453-81CFD5833DDC}" destId="{74F3F7A4-2047-438C-81FB-C2890646C5A5}" srcOrd="3" destOrd="0" presId="urn:microsoft.com/office/officeart/2008/layout/VerticalAccentList"/>
    <dgm:cxn modelId="{2D1F41EB-4C8C-4CA0-9898-90545B8774E8}" type="presParOf" srcId="{B2BBA3C2-A767-4A33-B453-81CFD5833DDC}" destId="{86984FC4-12E0-4DA5-83B4-30433A7C35E5}" srcOrd="4" destOrd="0" presId="urn:microsoft.com/office/officeart/2008/layout/VerticalAccentList"/>
    <dgm:cxn modelId="{9017AC31-4DE4-4B0E-8B01-DD808DB0C778}" type="presParOf" srcId="{B2BBA3C2-A767-4A33-B453-81CFD5833DDC}" destId="{8221B644-BE3E-44CE-A403-8DC921D44B66}" srcOrd="5" destOrd="0" presId="urn:microsoft.com/office/officeart/2008/layout/VerticalAccentList"/>
    <dgm:cxn modelId="{352D77AF-2955-40A9-8F1B-E90D3F0B9284}" type="presParOf" srcId="{B2BBA3C2-A767-4A33-B453-81CFD5833DDC}" destId="{6F8B6247-586D-421A-89DB-6BEA38E7126B}" srcOrd="6" destOrd="0" presId="urn:microsoft.com/office/officeart/2008/layout/VerticalAccentList"/>
    <dgm:cxn modelId="{E1081218-08D6-4E44-A089-4F3DF5657304}" type="presParOf" srcId="{C6866032-83B3-41FC-B871-AA496D64CA7E}" destId="{5CC03849-0FD3-46D9-8DA0-5654691DF554}" srcOrd="14" destOrd="0" presId="urn:microsoft.com/office/officeart/2008/layout/VerticalAccentList"/>
    <dgm:cxn modelId="{3B985796-CCE0-42E9-A4D4-F0F5B6CA1BD6}" type="presParOf" srcId="{C6866032-83B3-41FC-B871-AA496D64CA7E}" destId="{B30E6E94-1498-4AB5-B7BF-4CEE3BB39C26}" srcOrd="15" destOrd="0" presId="urn:microsoft.com/office/officeart/2008/layout/VerticalAccentList"/>
    <dgm:cxn modelId="{53AF8F8A-3286-4832-9E5B-BFCCA7197333}" type="presParOf" srcId="{B30E6E94-1498-4AB5-B7BF-4CEE3BB39C26}" destId="{91F0C44C-816A-41E3-8D88-A9C8DAF01DA1}" srcOrd="0" destOrd="0" presId="urn:microsoft.com/office/officeart/2008/layout/VerticalAccentList"/>
    <dgm:cxn modelId="{686D15CA-5474-4EAD-BF79-87A13EEF18C1}" type="presParOf" srcId="{C6866032-83B3-41FC-B871-AA496D64CA7E}" destId="{A1346746-0CDF-4060-BC5D-0349793A00E2}" srcOrd="16" destOrd="0" presId="urn:microsoft.com/office/officeart/2008/layout/VerticalAccentList"/>
    <dgm:cxn modelId="{AF56CD67-BA49-4C91-9C7A-AAD186FE0AEF}" type="presParOf" srcId="{A1346746-0CDF-4060-BC5D-0349793A00E2}" destId="{A4D705DE-8479-4B14-8639-33A543216A99}" srcOrd="0" destOrd="0" presId="urn:microsoft.com/office/officeart/2008/layout/VerticalAccentList"/>
    <dgm:cxn modelId="{C5F528DE-3F46-4BB1-9BEF-EC829B507694}" type="presParOf" srcId="{A1346746-0CDF-4060-BC5D-0349793A00E2}" destId="{F2C06B26-1A80-4EAD-8027-3A88AA03E37A}" srcOrd="1" destOrd="0" presId="urn:microsoft.com/office/officeart/2008/layout/VerticalAccentList"/>
    <dgm:cxn modelId="{A3730F05-8B5A-4314-8FB5-B428A47B4E56}" type="presParOf" srcId="{A1346746-0CDF-4060-BC5D-0349793A00E2}" destId="{5EF241A3-E5E2-4E13-A80D-8A7ED21E9975}" srcOrd="2" destOrd="0" presId="urn:microsoft.com/office/officeart/2008/layout/VerticalAccentList"/>
    <dgm:cxn modelId="{6E5CC82F-6FBE-486C-9CAE-BFBD8CBB6C4D}" type="presParOf" srcId="{A1346746-0CDF-4060-BC5D-0349793A00E2}" destId="{9F6C5615-7639-4497-AD1B-1ABE5A14E7BD}" srcOrd="3" destOrd="0" presId="urn:microsoft.com/office/officeart/2008/layout/VerticalAccentList"/>
    <dgm:cxn modelId="{00CE0C88-3F62-4736-A7ED-34D5A9DBC86C}" type="presParOf" srcId="{A1346746-0CDF-4060-BC5D-0349793A00E2}" destId="{4856FD3B-B92E-4D80-8694-C079DFC4968D}" srcOrd="4" destOrd="0" presId="urn:microsoft.com/office/officeart/2008/layout/VerticalAccentList"/>
    <dgm:cxn modelId="{C37358E3-987D-4181-B129-1EB41ED853AF}" type="presParOf" srcId="{A1346746-0CDF-4060-BC5D-0349793A00E2}" destId="{24F36334-49CA-4CD8-B677-C5A3688C409B}" srcOrd="5" destOrd="0" presId="urn:microsoft.com/office/officeart/2008/layout/VerticalAccentList"/>
    <dgm:cxn modelId="{E6C3189E-672D-4D0F-80D1-95539F4129CA}" type="presParOf" srcId="{A1346746-0CDF-4060-BC5D-0349793A00E2}" destId="{4227D5D8-8398-405D-B1C9-4EA5B5A22A23}"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6A1F82A1-1833-49A6-B72F-99321F18B96A}"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F9AE7991-A70E-4307-9853-C128980A4A6E}" type="doc">
      <dgm:prSet loTypeId="urn:microsoft.com/office/officeart/2005/8/layout/hList9" loCatId="list" qsTypeId="urn:microsoft.com/office/officeart/2005/8/quickstyle/3d2" qsCatId="3D" csTypeId="urn:microsoft.com/office/officeart/2005/8/colors/accent1_2" csCatId="accent1" phldr="1"/>
      <dgm:spPr/>
      <dgm:t>
        <a:bodyPr/>
        <a:lstStyle/>
        <a:p>
          <a:endParaRPr lang="es-MX"/>
        </a:p>
      </dgm:t>
    </dgm:pt>
    <dgm:pt modelId="{C2EAAFAA-6CAF-427E-B025-48C28FDF6C90}">
      <dgm:prSet custT="1"/>
      <dgm:spPr/>
      <dgm:t>
        <a:bodyPr/>
        <a:lstStyle/>
        <a:p>
          <a:pPr algn="ctr"/>
          <a:r>
            <a:rPr lang="es-MX" sz="2400" b="1" u="none" dirty="0" smtClean="0"/>
            <a:t>FALTAS ADMINISTRATIVAS NO GRAVES: </a:t>
          </a:r>
          <a:endParaRPr lang="es-MX" sz="2400" b="1" u="none" dirty="0"/>
        </a:p>
      </dgm:t>
    </dgm:pt>
    <dgm:pt modelId="{A6BF3D0A-A4EF-4440-AD98-A8953B9F1E32}" type="parTrans" cxnId="{3B284AFE-726F-4B52-A9EE-52D61587CFDD}">
      <dgm:prSet/>
      <dgm:spPr/>
      <dgm:t>
        <a:bodyPr/>
        <a:lstStyle/>
        <a:p>
          <a:endParaRPr lang="es-MX"/>
        </a:p>
      </dgm:t>
    </dgm:pt>
    <dgm:pt modelId="{312FE777-D631-4451-BC44-B9AB89882FF9}" type="sibTrans" cxnId="{3B284AFE-726F-4B52-A9EE-52D61587CFDD}">
      <dgm:prSet/>
      <dgm:spPr/>
      <dgm:t>
        <a:bodyPr/>
        <a:lstStyle/>
        <a:p>
          <a:endParaRPr lang="es-MX"/>
        </a:p>
      </dgm:t>
    </dgm:pt>
    <dgm:pt modelId="{65DCE24B-BB2C-4E31-B9A3-DD905CAFB89D}">
      <dgm:prSet custT="1"/>
      <dgm:spPr/>
      <dgm:t>
        <a:bodyPr/>
        <a:lstStyle/>
        <a:p>
          <a:r>
            <a:rPr lang="es-MX" sz="2400" b="1" dirty="0" smtClean="0"/>
            <a:t>AMONESTACIÓN PÚBLICA O PRIVADA. </a:t>
          </a:r>
          <a:endParaRPr lang="es-MX" sz="2400" b="1" dirty="0"/>
        </a:p>
      </dgm:t>
    </dgm:pt>
    <dgm:pt modelId="{EC422502-3AC0-4EE1-9B58-D8E05F70968A}" type="parTrans" cxnId="{7259BD1E-BFFF-4009-B29D-C1AF656E9538}">
      <dgm:prSet/>
      <dgm:spPr/>
      <dgm:t>
        <a:bodyPr/>
        <a:lstStyle/>
        <a:p>
          <a:endParaRPr lang="es-MX"/>
        </a:p>
      </dgm:t>
    </dgm:pt>
    <dgm:pt modelId="{044332EF-4ADA-4E2D-B446-1C03D1022FE0}" type="sibTrans" cxnId="{7259BD1E-BFFF-4009-B29D-C1AF656E9538}">
      <dgm:prSet/>
      <dgm:spPr/>
      <dgm:t>
        <a:bodyPr/>
        <a:lstStyle/>
        <a:p>
          <a:endParaRPr lang="es-MX"/>
        </a:p>
      </dgm:t>
    </dgm:pt>
    <dgm:pt modelId="{11F3296F-0D7B-4BD5-8044-EED5BAE3A4EE}">
      <dgm:prSet custT="1"/>
      <dgm:spPr/>
      <dgm:t>
        <a:bodyPr/>
        <a:lstStyle/>
        <a:p>
          <a:r>
            <a:rPr lang="es-MX" sz="2400" b="1" dirty="0" smtClean="0"/>
            <a:t>SUSPENSIÓN DE 1 A 30 DÍAS NATURALES EN EL DESEMPEÑO DEL CARGO. </a:t>
          </a:r>
          <a:endParaRPr lang="es-MX" sz="2400" b="1" dirty="0"/>
        </a:p>
      </dgm:t>
    </dgm:pt>
    <dgm:pt modelId="{5229270C-592C-4B4E-B9B6-69E3FFE8E504}" type="parTrans" cxnId="{5D1E4642-69AF-4836-8A2C-25B332E1B1A6}">
      <dgm:prSet/>
      <dgm:spPr/>
      <dgm:t>
        <a:bodyPr/>
        <a:lstStyle/>
        <a:p>
          <a:endParaRPr lang="es-MX"/>
        </a:p>
      </dgm:t>
    </dgm:pt>
    <dgm:pt modelId="{E54FDA6A-54A4-4637-9AA5-49DDED0E020A}" type="sibTrans" cxnId="{5D1E4642-69AF-4836-8A2C-25B332E1B1A6}">
      <dgm:prSet/>
      <dgm:spPr/>
      <dgm:t>
        <a:bodyPr/>
        <a:lstStyle/>
        <a:p>
          <a:endParaRPr lang="es-MX"/>
        </a:p>
      </dgm:t>
    </dgm:pt>
    <dgm:pt modelId="{F885AF86-7070-494F-871A-3C19989587C9}">
      <dgm:prSet custT="1"/>
      <dgm:spPr/>
      <dgm:t>
        <a:bodyPr/>
        <a:lstStyle/>
        <a:p>
          <a:r>
            <a:rPr lang="es-MX" sz="2400" b="1" dirty="0" smtClean="0"/>
            <a:t>DESTITUCIÓN.</a:t>
          </a:r>
          <a:endParaRPr lang="es-MX" sz="2400" b="1" dirty="0"/>
        </a:p>
      </dgm:t>
    </dgm:pt>
    <dgm:pt modelId="{39E1E3E8-3741-45D5-B988-DD7B923C7A02}" type="parTrans" cxnId="{82BBF28E-9C94-4C7A-942E-5E193AD8F951}">
      <dgm:prSet/>
      <dgm:spPr/>
      <dgm:t>
        <a:bodyPr/>
        <a:lstStyle/>
        <a:p>
          <a:endParaRPr lang="es-MX"/>
        </a:p>
      </dgm:t>
    </dgm:pt>
    <dgm:pt modelId="{ACD023CC-83BA-4C44-8B59-0D98FEDAAD66}" type="sibTrans" cxnId="{82BBF28E-9C94-4C7A-942E-5E193AD8F951}">
      <dgm:prSet/>
      <dgm:spPr/>
      <dgm:t>
        <a:bodyPr/>
        <a:lstStyle/>
        <a:p>
          <a:endParaRPr lang="es-MX"/>
        </a:p>
      </dgm:t>
    </dgm:pt>
    <dgm:pt modelId="{87A8D7C3-31E4-481D-A4D0-9DF4CB38EABA}">
      <dgm:prSet custT="1"/>
      <dgm:spPr/>
      <dgm:t>
        <a:bodyPr/>
        <a:lstStyle/>
        <a:p>
          <a:r>
            <a:rPr lang="es-MX" sz="2400" b="1" dirty="0" smtClean="0"/>
            <a:t>INHABILITACIÓN TEMPORAL </a:t>
          </a:r>
        </a:p>
        <a:p>
          <a:r>
            <a:rPr lang="es-MX" sz="2400" b="1" dirty="0" smtClean="0"/>
            <a:t>(3 MESES A 1 AÑO).</a:t>
          </a:r>
        </a:p>
      </dgm:t>
    </dgm:pt>
    <dgm:pt modelId="{C13707A8-5B3A-456A-98CA-0FB3CD46486C}" type="parTrans" cxnId="{4BDE0867-42B2-4FEE-92BA-326AA36EF5BD}">
      <dgm:prSet/>
      <dgm:spPr/>
      <dgm:t>
        <a:bodyPr/>
        <a:lstStyle/>
        <a:p>
          <a:endParaRPr lang="es-MX"/>
        </a:p>
      </dgm:t>
    </dgm:pt>
    <dgm:pt modelId="{4B0A1F6E-1F0F-4265-9C75-128E66E1D0C7}" type="sibTrans" cxnId="{4BDE0867-42B2-4FEE-92BA-326AA36EF5BD}">
      <dgm:prSet/>
      <dgm:spPr/>
      <dgm:t>
        <a:bodyPr/>
        <a:lstStyle/>
        <a:p>
          <a:endParaRPr lang="es-MX"/>
        </a:p>
      </dgm:t>
    </dgm:pt>
    <dgm:pt modelId="{DCA9A3C6-4BB1-469B-9045-D5C79A69B426}" type="pres">
      <dgm:prSet presAssocID="{F9AE7991-A70E-4307-9853-C128980A4A6E}" presName="list" presStyleCnt="0">
        <dgm:presLayoutVars>
          <dgm:dir/>
          <dgm:animLvl val="lvl"/>
        </dgm:presLayoutVars>
      </dgm:prSet>
      <dgm:spPr/>
      <dgm:t>
        <a:bodyPr/>
        <a:lstStyle/>
        <a:p>
          <a:endParaRPr lang="es-MX"/>
        </a:p>
      </dgm:t>
    </dgm:pt>
    <dgm:pt modelId="{19487347-3F30-4052-A6ED-CD0FEABED766}" type="pres">
      <dgm:prSet presAssocID="{C2EAAFAA-6CAF-427E-B025-48C28FDF6C90}" presName="posSpace" presStyleCnt="0"/>
      <dgm:spPr/>
      <dgm:t>
        <a:bodyPr/>
        <a:lstStyle/>
        <a:p>
          <a:endParaRPr lang="es-MX"/>
        </a:p>
      </dgm:t>
    </dgm:pt>
    <dgm:pt modelId="{1EF58D04-D106-420B-94F3-C7ED114D4936}" type="pres">
      <dgm:prSet presAssocID="{C2EAAFAA-6CAF-427E-B025-48C28FDF6C90}" presName="vertFlow" presStyleCnt="0"/>
      <dgm:spPr/>
      <dgm:t>
        <a:bodyPr/>
        <a:lstStyle/>
        <a:p>
          <a:endParaRPr lang="es-MX"/>
        </a:p>
      </dgm:t>
    </dgm:pt>
    <dgm:pt modelId="{355FE9E2-1723-4502-B9BA-B7A82CEB7C6E}" type="pres">
      <dgm:prSet presAssocID="{C2EAAFAA-6CAF-427E-B025-48C28FDF6C90}" presName="topSpace" presStyleCnt="0"/>
      <dgm:spPr/>
      <dgm:t>
        <a:bodyPr/>
        <a:lstStyle/>
        <a:p>
          <a:endParaRPr lang="es-MX"/>
        </a:p>
      </dgm:t>
    </dgm:pt>
    <dgm:pt modelId="{5D3FA723-1AEC-4870-961E-29730A83399F}" type="pres">
      <dgm:prSet presAssocID="{C2EAAFAA-6CAF-427E-B025-48C28FDF6C90}" presName="firstComp" presStyleCnt="0"/>
      <dgm:spPr/>
      <dgm:t>
        <a:bodyPr/>
        <a:lstStyle/>
        <a:p>
          <a:endParaRPr lang="es-MX"/>
        </a:p>
      </dgm:t>
    </dgm:pt>
    <dgm:pt modelId="{43DA2F1D-4BFE-45AD-9AD8-D175296A150B}" type="pres">
      <dgm:prSet presAssocID="{C2EAAFAA-6CAF-427E-B025-48C28FDF6C90}" presName="firstChild" presStyleLbl="bgAccFollowNode1" presStyleIdx="0" presStyleCnt="4" custScaleX="136296" custLinFactNeighborX="54992" custLinFactNeighborY="-5943"/>
      <dgm:spPr/>
      <dgm:t>
        <a:bodyPr/>
        <a:lstStyle/>
        <a:p>
          <a:endParaRPr lang="es-MX"/>
        </a:p>
      </dgm:t>
    </dgm:pt>
    <dgm:pt modelId="{925B81EF-A520-41B6-BD81-9D30A5125FB8}" type="pres">
      <dgm:prSet presAssocID="{C2EAAFAA-6CAF-427E-B025-48C28FDF6C90}" presName="firstChildTx" presStyleLbl="bgAccFollowNode1" presStyleIdx="0" presStyleCnt="4">
        <dgm:presLayoutVars>
          <dgm:bulletEnabled val="1"/>
        </dgm:presLayoutVars>
      </dgm:prSet>
      <dgm:spPr/>
      <dgm:t>
        <a:bodyPr/>
        <a:lstStyle/>
        <a:p>
          <a:endParaRPr lang="es-MX"/>
        </a:p>
      </dgm:t>
    </dgm:pt>
    <dgm:pt modelId="{F5C68340-3130-4FF4-8561-A293D31DC47A}" type="pres">
      <dgm:prSet presAssocID="{11F3296F-0D7B-4BD5-8044-EED5BAE3A4EE}" presName="comp" presStyleCnt="0"/>
      <dgm:spPr/>
      <dgm:t>
        <a:bodyPr/>
        <a:lstStyle/>
        <a:p>
          <a:endParaRPr lang="es-MX"/>
        </a:p>
      </dgm:t>
    </dgm:pt>
    <dgm:pt modelId="{A6226879-D730-4974-833C-9CF33E0B0924}" type="pres">
      <dgm:prSet presAssocID="{11F3296F-0D7B-4BD5-8044-EED5BAE3A4EE}" presName="child" presStyleLbl="bgAccFollowNode1" presStyleIdx="1" presStyleCnt="4" custScaleX="136296" custLinFactNeighborX="54992" custLinFactNeighborY="-5943"/>
      <dgm:spPr/>
      <dgm:t>
        <a:bodyPr/>
        <a:lstStyle/>
        <a:p>
          <a:endParaRPr lang="es-MX"/>
        </a:p>
      </dgm:t>
    </dgm:pt>
    <dgm:pt modelId="{31982CC8-9E4C-4F06-B216-813F47A875F5}" type="pres">
      <dgm:prSet presAssocID="{11F3296F-0D7B-4BD5-8044-EED5BAE3A4EE}" presName="childTx" presStyleLbl="bgAccFollowNode1" presStyleIdx="1" presStyleCnt="4">
        <dgm:presLayoutVars>
          <dgm:bulletEnabled val="1"/>
        </dgm:presLayoutVars>
      </dgm:prSet>
      <dgm:spPr/>
      <dgm:t>
        <a:bodyPr/>
        <a:lstStyle/>
        <a:p>
          <a:endParaRPr lang="es-MX"/>
        </a:p>
      </dgm:t>
    </dgm:pt>
    <dgm:pt modelId="{75E621BD-76E3-47AE-8391-52C2A7ED33A9}" type="pres">
      <dgm:prSet presAssocID="{F885AF86-7070-494F-871A-3C19989587C9}" presName="comp" presStyleCnt="0"/>
      <dgm:spPr/>
      <dgm:t>
        <a:bodyPr/>
        <a:lstStyle/>
        <a:p>
          <a:endParaRPr lang="es-MX"/>
        </a:p>
      </dgm:t>
    </dgm:pt>
    <dgm:pt modelId="{E9F5D506-B4B6-4896-AE56-55BDC071D7DD}" type="pres">
      <dgm:prSet presAssocID="{F885AF86-7070-494F-871A-3C19989587C9}" presName="child" presStyleLbl="bgAccFollowNode1" presStyleIdx="2" presStyleCnt="4" custScaleX="136296" custLinFactNeighborX="54992" custLinFactNeighborY="-5943"/>
      <dgm:spPr/>
      <dgm:t>
        <a:bodyPr/>
        <a:lstStyle/>
        <a:p>
          <a:endParaRPr lang="es-MX"/>
        </a:p>
      </dgm:t>
    </dgm:pt>
    <dgm:pt modelId="{A24D379D-9CEC-470F-9729-96066D9E5961}" type="pres">
      <dgm:prSet presAssocID="{F885AF86-7070-494F-871A-3C19989587C9}" presName="childTx" presStyleLbl="bgAccFollowNode1" presStyleIdx="2" presStyleCnt="4">
        <dgm:presLayoutVars>
          <dgm:bulletEnabled val="1"/>
        </dgm:presLayoutVars>
      </dgm:prSet>
      <dgm:spPr/>
      <dgm:t>
        <a:bodyPr/>
        <a:lstStyle/>
        <a:p>
          <a:endParaRPr lang="es-MX"/>
        </a:p>
      </dgm:t>
    </dgm:pt>
    <dgm:pt modelId="{77871DEB-9FD1-4FFE-8842-3FE0343E26C5}" type="pres">
      <dgm:prSet presAssocID="{87A8D7C3-31E4-481D-A4D0-9DF4CB38EABA}" presName="comp" presStyleCnt="0"/>
      <dgm:spPr/>
      <dgm:t>
        <a:bodyPr/>
        <a:lstStyle/>
        <a:p>
          <a:endParaRPr lang="es-MX"/>
        </a:p>
      </dgm:t>
    </dgm:pt>
    <dgm:pt modelId="{3A7389D9-2387-4D46-872F-90402A2922EF}" type="pres">
      <dgm:prSet presAssocID="{87A8D7C3-31E4-481D-A4D0-9DF4CB38EABA}" presName="child" presStyleLbl="bgAccFollowNode1" presStyleIdx="3" presStyleCnt="4" custScaleX="136296" custLinFactNeighborX="54992" custLinFactNeighborY="-5943"/>
      <dgm:spPr/>
      <dgm:t>
        <a:bodyPr/>
        <a:lstStyle/>
        <a:p>
          <a:endParaRPr lang="es-MX"/>
        </a:p>
      </dgm:t>
    </dgm:pt>
    <dgm:pt modelId="{D39F244D-3304-4254-B2FC-DC372E0BEC75}" type="pres">
      <dgm:prSet presAssocID="{87A8D7C3-31E4-481D-A4D0-9DF4CB38EABA}" presName="childTx" presStyleLbl="bgAccFollowNode1" presStyleIdx="3" presStyleCnt="4">
        <dgm:presLayoutVars>
          <dgm:bulletEnabled val="1"/>
        </dgm:presLayoutVars>
      </dgm:prSet>
      <dgm:spPr/>
      <dgm:t>
        <a:bodyPr/>
        <a:lstStyle/>
        <a:p>
          <a:endParaRPr lang="es-MX"/>
        </a:p>
      </dgm:t>
    </dgm:pt>
    <dgm:pt modelId="{4BBAF267-E292-4E05-B690-9775CB5519C3}" type="pres">
      <dgm:prSet presAssocID="{C2EAAFAA-6CAF-427E-B025-48C28FDF6C90}" presName="negSpace" presStyleCnt="0"/>
      <dgm:spPr/>
      <dgm:t>
        <a:bodyPr/>
        <a:lstStyle/>
        <a:p>
          <a:endParaRPr lang="es-MX"/>
        </a:p>
      </dgm:t>
    </dgm:pt>
    <dgm:pt modelId="{363135D5-C418-4C85-AA41-28600150E0FB}" type="pres">
      <dgm:prSet presAssocID="{C2EAAFAA-6CAF-427E-B025-48C28FDF6C90}" presName="circle" presStyleLbl="node1" presStyleIdx="0" presStyleCnt="1" custScaleX="276523" custScaleY="243308" custLinFactNeighborX="-80483" custLinFactNeighborY="28975"/>
      <dgm:spPr/>
      <dgm:t>
        <a:bodyPr/>
        <a:lstStyle/>
        <a:p>
          <a:endParaRPr lang="es-MX"/>
        </a:p>
      </dgm:t>
    </dgm:pt>
  </dgm:ptLst>
  <dgm:cxnLst>
    <dgm:cxn modelId="{5D1E4642-69AF-4836-8A2C-25B332E1B1A6}" srcId="{C2EAAFAA-6CAF-427E-B025-48C28FDF6C90}" destId="{11F3296F-0D7B-4BD5-8044-EED5BAE3A4EE}" srcOrd="1" destOrd="0" parTransId="{5229270C-592C-4B4E-B9B6-69E3FFE8E504}" sibTransId="{E54FDA6A-54A4-4637-9AA5-49DDED0E020A}"/>
    <dgm:cxn modelId="{66CB5AA5-156F-42EB-909C-3AFA0699AF64}" type="presOf" srcId="{11F3296F-0D7B-4BD5-8044-EED5BAE3A4EE}" destId="{31982CC8-9E4C-4F06-B216-813F47A875F5}" srcOrd="1" destOrd="0" presId="urn:microsoft.com/office/officeart/2005/8/layout/hList9"/>
    <dgm:cxn modelId="{A038F741-541B-45B5-A23D-97C3E2760B8F}" type="presOf" srcId="{87A8D7C3-31E4-481D-A4D0-9DF4CB38EABA}" destId="{D39F244D-3304-4254-B2FC-DC372E0BEC75}" srcOrd="1" destOrd="0" presId="urn:microsoft.com/office/officeart/2005/8/layout/hList9"/>
    <dgm:cxn modelId="{67CE4241-C57C-4239-953B-0A703447231C}" type="presOf" srcId="{11F3296F-0D7B-4BD5-8044-EED5BAE3A4EE}" destId="{A6226879-D730-4974-833C-9CF33E0B0924}" srcOrd="0" destOrd="0" presId="urn:microsoft.com/office/officeart/2005/8/layout/hList9"/>
    <dgm:cxn modelId="{A4D83A8E-49B8-46F1-B21A-A3C03192A67C}" type="presOf" srcId="{C2EAAFAA-6CAF-427E-B025-48C28FDF6C90}" destId="{363135D5-C418-4C85-AA41-28600150E0FB}" srcOrd="0" destOrd="0" presId="urn:microsoft.com/office/officeart/2005/8/layout/hList9"/>
    <dgm:cxn modelId="{1332D64C-2CC3-4C11-8993-23C10C714E11}" type="presOf" srcId="{87A8D7C3-31E4-481D-A4D0-9DF4CB38EABA}" destId="{3A7389D9-2387-4D46-872F-90402A2922EF}" srcOrd="0" destOrd="0" presId="urn:microsoft.com/office/officeart/2005/8/layout/hList9"/>
    <dgm:cxn modelId="{82BBF28E-9C94-4C7A-942E-5E193AD8F951}" srcId="{C2EAAFAA-6CAF-427E-B025-48C28FDF6C90}" destId="{F885AF86-7070-494F-871A-3C19989587C9}" srcOrd="2" destOrd="0" parTransId="{39E1E3E8-3741-45D5-B988-DD7B923C7A02}" sibTransId="{ACD023CC-83BA-4C44-8B59-0D98FEDAAD66}"/>
    <dgm:cxn modelId="{4BDE0867-42B2-4FEE-92BA-326AA36EF5BD}" srcId="{C2EAAFAA-6CAF-427E-B025-48C28FDF6C90}" destId="{87A8D7C3-31E4-481D-A4D0-9DF4CB38EABA}" srcOrd="3" destOrd="0" parTransId="{C13707A8-5B3A-456A-98CA-0FB3CD46486C}" sibTransId="{4B0A1F6E-1F0F-4265-9C75-128E66E1D0C7}"/>
    <dgm:cxn modelId="{6397FC3B-F8AE-4EB7-A86E-797FF5B1B9CA}" type="presOf" srcId="{F885AF86-7070-494F-871A-3C19989587C9}" destId="{E9F5D506-B4B6-4896-AE56-55BDC071D7DD}" srcOrd="0" destOrd="0" presId="urn:microsoft.com/office/officeart/2005/8/layout/hList9"/>
    <dgm:cxn modelId="{597C53A7-788D-4B1C-817C-19385112C3F6}" type="presOf" srcId="{65DCE24B-BB2C-4E31-B9A3-DD905CAFB89D}" destId="{925B81EF-A520-41B6-BD81-9D30A5125FB8}" srcOrd="1" destOrd="0" presId="urn:microsoft.com/office/officeart/2005/8/layout/hList9"/>
    <dgm:cxn modelId="{7259BD1E-BFFF-4009-B29D-C1AF656E9538}" srcId="{C2EAAFAA-6CAF-427E-B025-48C28FDF6C90}" destId="{65DCE24B-BB2C-4E31-B9A3-DD905CAFB89D}" srcOrd="0" destOrd="0" parTransId="{EC422502-3AC0-4EE1-9B58-D8E05F70968A}" sibTransId="{044332EF-4ADA-4E2D-B446-1C03D1022FE0}"/>
    <dgm:cxn modelId="{7680B032-8B09-4229-BADF-617792E18C92}" type="presOf" srcId="{F9AE7991-A70E-4307-9853-C128980A4A6E}" destId="{DCA9A3C6-4BB1-469B-9045-D5C79A69B426}" srcOrd="0" destOrd="0" presId="urn:microsoft.com/office/officeart/2005/8/layout/hList9"/>
    <dgm:cxn modelId="{3B284AFE-726F-4B52-A9EE-52D61587CFDD}" srcId="{F9AE7991-A70E-4307-9853-C128980A4A6E}" destId="{C2EAAFAA-6CAF-427E-B025-48C28FDF6C90}" srcOrd="0" destOrd="0" parTransId="{A6BF3D0A-A4EF-4440-AD98-A8953B9F1E32}" sibTransId="{312FE777-D631-4451-BC44-B9AB89882FF9}"/>
    <dgm:cxn modelId="{B808E266-144F-4DCD-9F1E-99629C20908E}" type="presOf" srcId="{F885AF86-7070-494F-871A-3C19989587C9}" destId="{A24D379D-9CEC-470F-9729-96066D9E5961}" srcOrd="1" destOrd="0" presId="urn:microsoft.com/office/officeart/2005/8/layout/hList9"/>
    <dgm:cxn modelId="{768E147C-DE2A-419F-A225-947BDC824973}" type="presOf" srcId="{65DCE24B-BB2C-4E31-B9A3-DD905CAFB89D}" destId="{43DA2F1D-4BFE-45AD-9AD8-D175296A150B}" srcOrd="0" destOrd="0" presId="urn:microsoft.com/office/officeart/2005/8/layout/hList9"/>
    <dgm:cxn modelId="{943D0D0A-59E2-487B-9EDD-DEE69257C6CB}" type="presParOf" srcId="{DCA9A3C6-4BB1-469B-9045-D5C79A69B426}" destId="{19487347-3F30-4052-A6ED-CD0FEABED766}" srcOrd="0" destOrd="0" presId="urn:microsoft.com/office/officeart/2005/8/layout/hList9"/>
    <dgm:cxn modelId="{0BD457BF-A553-4E74-8BBD-8233610E7F03}" type="presParOf" srcId="{DCA9A3C6-4BB1-469B-9045-D5C79A69B426}" destId="{1EF58D04-D106-420B-94F3-C7ED114D4936}" srcOrd="1" destOrd="0" presId="urn:microsoft.com/office/officeart/2005/8/layout/hList9"/>
    <dgm:cxn modelId="{B93805DA-1395-492E-9E39-89DB040E7450}" type="presParOf" srcId="{1EF58D04-D106-420B-94F3-C7ED114D4936}" destId="{355FE9E2-1723-4502-B9BA-B7A82CEB7C6E}" srcOrd="0" destOrd="0" presId="urn:microsoft.com/office/officeart/2005/8/layout/hList9"/>
    <dgm:cxn modelId="{F112ACE1-A8F7-404D-9647-913F11541EE7}" type="presParOf" srcId="{1EF58D04-D106-420B-94F3-C7ED114D4936}" destId="{5D3FA723-1AEC-4870-961E-29730A83399F}" srcOrd="1" destOrd="0" presId="urn:microsoft.com/office/officeart/2005/8/layout/hList9"/>
    <dgm:cxn modelId="{06E1E83A-AD5D-4F6F-8BD3-B42DFE464571}" type="presParOf" srcId="{5D3FA723-1AEC-4870-961E-29730A83399F}" destId="{43DA2F1D-4BFE-45AD-9AD8-D175296A150B}" srcOrd="0" destOrd="0" presId="urn:microsoft.com/office/officeart/2005/8/layout/hList9"/>
    <dgm:cxn modelId="{3EC6B1AB-0929-41FB-97EB-B99AD80922E4}" type="presParOf" srcId="{5D3FA723-1AEC-4870-961E-29730A83399F}" destId="{925B81EF-A520-41B6-BD81-9D30A5125FB8}" srcOrd="1" destOrd="0" presId="urn:microsoft.com/office/officeart/2005/8/layout/hList9"/>
    <dgm:cxn modelId="{CD727BE3-4B0B-4EC4-AF34-D0D06EC9F359}" type="presParOf" srcId="{1EF58D04-D106-420B-94F3-C7ED114D4936}" destId="{F5C68340-3130-4FF4-8561-A293D31DC47A}" srcOrd="2" destOrd="0" presId="urn:microsoft.com/office/officeart/2005/8/layout/hList9"/>
    <dgm:cxn modelId="{FEEBD921-2F61-4BE7-8C32-5A3ADE416B25}" type="presParOf" srcId="{F5C68340-3130-4FF4-8561-A293D31DC47A}" destId="{A6226879-D730-4974-833C-9CF33E0B0924}" srcOrd="0" destOrd="0" presId="urn:microsoft.com/office/officeart/2005/8/layout/hList9"/>
    <dgm:cxn modelId="{4039E74C-8766-485F-B661-944D7F92E086}" type="presParOf" srcId="{F5C68340-3130-4FF4-8561-A293D31DC47A}" destId="{31982CC8-9E4C-4F06-B216-813F47A875F5}" srcOrd="1" destOrd="0" presId="urn:microsoft.com/office/officeart/2005/8/layout/hList9"/>
    <dgm:cxn modelId="{A00D822B-C12D-468C-A682-66D6558FA3C1}" type="presParOf" srcId="{1EF58D04-D106-420B-94F3-C7ED114D4936}" destId="{75E621BD-76E3-47AE-8391-52C2A7ED33A9}" srcOrd="3" destOrd="0" presId="urn:microsoft.com/office/officeart/2005/8/layout/hList9"/>
    <dgm:cxn modelId="{F04EB709-C6EA-4E3D-BB89-5BE55E85E37B}" type="presParOf" srcId="{75E621BD-76E3-47AE-8391-52C2A7ED33A9}" destId="{E9F5D506-B4B6-4896-AE56-55BDC071D7DD}" srcOrd="0" destOrd="0" presId="urn:microsoft.com/office/officeart/2005/8/layout/hList9"/>
    <dgm:cxn modelId="{28760BC6-8BBC-4550-8532-7E198862D37F}" type="presParOf" srcId="{75E621BD-76E3-47AE-8391-52C2A7ED33A9}" destId="{A24D379D-9CEC-470F-9729-96066D9E5961}" srcOrd="1" destOrd="0" presId="urn:microsoft.com/office/officeart/2005/8/layout/hList9"/>
    <dgm:cxn modelId="{B88656F5-87D2-42FB-AB3C-C9FF8CCD0297}" type="presParOf" srcId="{1EF58D04-D106-420B-94F3-C7ED114D4936}" destId="{77871DEB-9FD1-4FFE-8842-3FE0343E26C5}" srcOrd="4" destOrd="0" presId="urn:microsoft.com/office/officeart/2005/8/layout/hList9"/>
    <dgm:cxn modelId="{BB2A5895-7353-422E-A8FC-5D1665127B4B}" type="presParOf" srcId="{77871DEB-9FD1-4FFE-8842-3FE0343E26C5}" destId="{3A7389D9-2387-4D46-872F-90402A2922EF}" srcOrd="0" destOrd="0" presId="urn:microsoft.com/office/officeart/2005/8/layout/hList9"/>
    <dgm:cxn modelId="{BFA38C48-05F6-449B-B7FC-EB2C4D3FA9EF}" type="presParOf" srcId="{77871DEB-9FD1-4FFE-8842-3FE0343E26C5}" destId="{D39F244D-3304-4254-B2FC-DC372E0BEC75}" srcOrd="1" destOrd="0" presId="urn:microsoft.com/office/officeart/2005/8/layout/hList9"/>
    <dgm:cxn modelId="{F8892EB1-67D1-4BE5-B6F4-7687C422C38A}" type="presParOf" srcId="{DCA9A3C6-4BB1-469B-9045-D5C79A69B426}" destId="{4BBAF267-E292-4E05-B690-9775CB5519C3}" srcOrd="2" destOrd="0" presId="urn:microsoft.com/office/officeart/2005/8/layout/hList9"/>
    <dgm:cxn modelId="{27552504-2EBE-4935-BB74-F91AB5F5A583}" type="presParOf" srcId="{DCA9A3C6-4BB1-469B-9045-D5C79A69B426}" destId="{363135D5-C418-4C85-AA41-28600150E0FB}"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351D6C0C-84A8-4E01-95B1-8FB26B1A9474}"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73C8E3FF-15A4-48B8-9DCD-E444AC309E7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F9AE7991-A70E-4307-9853-C128980A4A6E}" type="doc">
      <dgm:prSet loTypeId="urn:microsoft.com/office/officeart/2005/8/layout/hList9" loCatId="list" qsTypeId="urn:microsoft.com/office/officeart/2005/8/quickstyle/3d1" qsCatId="3D" csTypeId="urn:microsoft.com/office/officeart/2005/8/colors/colorful3" csCatId="colorful" phldr="1"/>
      <dgm:spPr/>
      <dgm:t>
        <a:bodyPr/>
        <a:lstStyle/>
        <a:p>
          <a:endParaRPr lang="es-MX"/>
        </a:p>
      </dgm:t>
    </dgm:pt>
    <dgm:pt modelId="{783C980F-C32F-4D5A-959F-048785B15EAD}">
      <dgm:prSet custT="1"/>
      <dgm:spPr/>
      <dgm:t>
        <a:bodyPr/>
        <a:lstStyle/>
        <a:p>
          <a:r>
            <a:rPr lang="es-MX" sz="2200" b="1" u="none" dirty="0" smtClean="0"/>
            <a:t>FALTAS ADMINISTRATIVAS GRAVES: </a:t>
          </a:r>
        </a:p>
      </dgm:t>
    </dgm:pt>
    <dgm:pt modelId="{BD8C54B3-F6FF-4DD9-9F12-88E355972002}" type="parTrans" cxnId="{668181D9-DE70-4DE6-82E6-9F824DF3E189}">
      <dgm:prSet/>
      <dgm:spPr/>
      <dgm:t>
        <a:bodyPr/>
        <a:lstStyle/>
        <a:p>
          <a:endParaRPr lang="es-MX"/>
        </a:p>
      </dgm:t>
    </dgm:pt>
    <dgm:pt modelId="{D916D7FD-6855-4DC5-BDFD-B6BC128A2AA8}" type="sibTrans" cxnId="{668181D9-DE70-4DE6-82E6-9F824DF3E189}">
      <dgm:prSet/>
      <dgm:spPr/>
      <dgm:t>
        <a:bodyPr/>
        <a:lstStyle/>
        <a:p>
          <a:endParaRPr lang="es-MX"/>
        </a:p>
      </dgm:t>
    </dgm:pt>
    <dgm:pt modelId="{9AC4D82C-8911-4D65-A60D-931BB00CC922}">
      <dgm:prSet custT="1"/>
      <dgm:spPr/>
      <dgm:t>
        <a:bodyPr/>
        <a:lstStyle/>
        <a:p>
          <a:pPr algn="just"/>
          <a:r>
            <a:rPr lang="es-MX" sz="2000" b="1" dirty="0" smtClean="0"/>
            <a:t>SUSPENSIÓN DE 30 A 90 DÍAS NATURALES EN EL DESEMPEÑO DEL CARGO.</a:t>
          </a:r>
        </a:p>
      </dgm:t>
    </dgm:pt>
    <dgm:pt modelId="{C28FA7BD-E096-429A-B57C-0AB807404ADD}" type="parTrans" cxnId="{73BECD5B-E259-474E-B175-CB353902B587}">
      <dgm:prSet/>
      <dgm:spPr/>
      <dgm:t>
        <a:bodyPr/>
        <a:lstStyle/>
        <a:p>
          <a:endParaRPr lang="es-MX"/>
        </a:p>
      </dgm:t>
    </dgm:pt>
    <dgm:pt modelId="{1F2F4804-8A84-47DF-B727-59BA4100F004}" type="sibTrans" cxnId="{73BECD5B-E259-474E-B175-CB353902B587}">
      <dgm:prSet/>
      <dgm:spPr/>
      <dgm:t>
        <a:bodyPr/>
        <a:lstStyle/>
        <a:p>
          <a:endParaRPr lang="es-MX"/>
        </a:p>
      </dgm:t>
    </dgm:pt>
    <dgm:pt modelId="{02E6E04B-0BD7-439E-BDFC-121C05A4FFED}">
      <dgm:prSet custT="1"/>
      <dgm:spPr/>
      <dgm:t>
        <a:bodyPr/>
        <a:lstStyle/>
        <a:p>
          <a:pPr algn="ctr"/>
          <a:r>
            <a:rPr lang="es-MX" sz="2000" b="1" dirty="0" smtClean="0"/>
            <a:t>DESTITUCIÓN.</a:t>
          </a:r>
        </a:p>
      </dgm:t>
    </dgm:pt>
    <dgm:pt modelId="{383D1135-5080-4755-B59B-C6EBE01D6EDC}" type="parTrans" cxnId="{451AF6F7-73AD-4B29-AEA4-0729EAD8312E}">
      <dgm:prSet/>
      <dgm:spPr/>
      <dgm:t>
        <a:bodyPr/>
        <a:lstStyle/>
        <a:p>
          <a:endParaRPr lang="es-MX"/>
        </a:p>
      </dgm:t>
    </dgm:pt>
    <dgm:pt modelId="{BBA4E3D6-2C18-421C-835F-770F411226DB}" type="sibTrans" cxnId="{451AF6F7-73AD-4B29-AEA4-0729EAD8312E}">
      <dgm:prSet/>
      <dgm:spPr/>
      <dgm:t>
        <a:bodyPr/>
        <a:lstStyle/>
        <a:p>
          <a:endParaRPr lang="es-MX"/>
        </a:p>
      </dgm:t>
    </dgm:pt>
    <dgm:pt modelId="{9C360A1A-DFA1-4341-A07E-46F296D45C97}">
      <dgm:prSet custT="1"/>
      <dgm:spPr/>
      <dgm:t>
        <a:bodyPr/>
        <a:lstStyle/>
        <a:p>
          <a:pPr algn="just"/>
          <a:r>
            <a:rPr lang="es-MX" sz="2000" b="1" dirty="0" smtClean="0"/>
            <a:t>SANCIÓN ECONÓMICA, HASTA POR DOS TANTOS DE LOS BENEFICIOS OBTENIDOS, O INDEMNIZACIÓN EN CASO DE CAUSAR UN DAÑO O PERJUICIO A LA HACIENDA PÚBLICA O AL PATRIMONIO DE LOS ENTES PÚBLICOS. </a:t>
          </a:r>
        </a:p>
      </dgm:t>
    </dgm:pt>
    <dgm:pt modelId="{B9E24B68-1099-42DE-B416-F820CD48A567}" type="parTrans" cxnId="{6642CF38-1BFE-4D2E-AB8B-24F643E4340C}">
      <dgm:prSet/>
      <dgm:spPr/>
      <dgm:t>
        <a:bodyPr/>
        <a:lstStyle/>
        <a:p>
          <a:endParaRPr lang="es-MX"/>
        </a:p>
      </dgm:t>
    </dgm:pt>
    <dgm:pt modelId="{C2CCF52A-A2CD-4DBC-A123-FCD50F9D37D5}" type="sibTrans" cxnId="{6642CF38-1BFE-4D2E-AB8B-24F643E4340C}">
      <dgm:prSet/>
      <dgm:spPr/>
      <dgm:t>
        <a:bodyPr/>
        <a:lstStyle/>
        <a:p>
          <a:endParaRPr lang="es-MX"/>
        </a:p>
      </dgm:t>
    </dgm:pt>
    <dgm:pt modelId="{90B44858-5715-479C-92DF-AF70503FA424}">
      <dgm:prSet custT="1"/>
      <dgm:spPr/>
      <dgm:t>
        <a:bodyPr/>
        <a:lstStyle/>
        <a:p>
          <a:pPr algn="just"/>
          <a:r>
            <a:rPr lang="es-MX" sz="2000" b="1" dirty="0" smtClean="0"/>
            <a:t>INHABILITACIÓN TEMPORAL </a:t>
          </a:r>
        </a:p>
        <a:p>
          <a:pPr algn="just"/>
          <a:r>
            <a:rPr lang="es-MX" sz="2000" b="1" dirty="0" smtClean="0"/>
            <a:t>(1 A 10 AÑOS SI EL DAÑO ES MENOR A 200 VECES EL VALOR DE LA UNIDAD DE MEDIDA Y ACTUALIZACIÓN, Y DE 10 A 20 AÑOS SI ES MAYOR A DICHO VALOR). </a:t>
          </a:r>
        </a:p>
      </dgm:t>
    </dgm:pt>
    <dgm:pt modelId="{40391826-B76A-4A38-8E1B-C009CA8B71B6}" type="parTrans" cxnId="{EED3F309-CE49-4010-A130-CB48ACFEA46D}">
      <dgm:prSet/>
      <dgm:spPr/>
      <dgm:t>
        <a:bodyPr/>
        <a:lstStyle/>
        <a:p>
          <a:endParaRPr lang="es-MX"/>
        </a:p>
      </dgm:t>
    </dgm:pt>
    <dgm:pt modelId="{581ADEF7-8785-40C0-ADDA-8E3E52988048}" type="sibTrans" cxnId="{EED3F309-CE49-4010-A130-CB48ACFEA46D}">
      <dgm:prSet/>
      <dgm:spPr/>
      <dgm:t>
        <a:bodyPr/>
        <a:lstStyle/>
        <a:p>
          <a:endParaRPr lang="es-MX"/>
        </a:p>
      </dgm:t>
    </dgm:pt>
    <dgm:pt modelId="{DCA9A3C6-4BB1-469B-9045-D5C79A69B426}" type="pres">
      <dgm:prSet presAssocID="{F9AE7991-A70E-4307-9853-C128980A4A6E}" presName="list" presStyleCnt="0">
        <dgm:presLayoutVars>
          <dgm:dir/>
          <dgm:animLvl val="lvl"/>
        </dgm:presLayoutVars>
      </dgm:prSet>
      <dgm:spPr/>
      <dgm:t>
        <a:bodyPr/>
        <a:lstStyle/>
        <a:p>
          <a:endParaRPr lang="es-MX"/>
        </a:p>
      </dgm:t>
    </dgm:pt>
    <dgm:pt modelId="{4651AF86-F299-4425-9D16-E2A652DFF0E3}" type="pres">
      <dgm:prSet presAssocID="{783C980F-C32F-4D5A-959F-048785B15EAD}" presName="posSpace" presStyleCnt="0"/>
      <dgm:spPr/>
      <dgm:t>
        <a:bodyPr/>
        <a:lstStyle/>
        <a:p>
          <a:endParaRPr lang="es-MX"/>
        </a:p>
      </dgm:t>
    </dgm:pt>
    <dgm:pt modelId="{01B2A78F-0860-44B8-B6EF-D4E16D2B6154}" type="pres">
      <dgm:prSet presAssocID="{783C980F-C32F-4D5A-959F-048785B15EAD}" presName="vertFlow" presStyleCnt="0"/>
      <dgm:spPr/>
      <dgm:t>
        <a:bodyPr/>
        <a:lstStyle/>
        <a:p>
          <a:endParaRPr lang="es-MX"/>
        </a:p>
      </dgm:t>
    </dgm:pt>
    <dgm:pt modelId="{7520665D-33C1-4295-8798-8B0F1254805E}" type="pres">
      <dgm:prSet presAssocID="{783C980F-C32F-4D5A-959F-048785B15EAD}" presName="topSpace" presStyleCnt="0"/>
      <dgm:spPr/>
      <dgm:t>
        <a:bodyPr/>
        <a:lstStyle/>
        <a:p>
          <a:endParaRPr lang="es-MX"/>
        </a:p>
      </dgm:t>
    </dgm:pt>
    <dgm:pt modelId="{E00546EB-8879-45F3-96AE-9DA554858326}" type="pres">
      <dgm:prSet presAssocID="{783C980F-C32F-4D5A-959F-048785B15EAD}" presName="firstComp" presStyleCnt="0"/>
      <dgm:spPr/>
      <dgm:t>
        <a:bodyPr/>
        <a:lstStyle/>
        <a:p>
          <a:endParaRPr lang="es-MX"/>
        </a:p>
      </dgm:t>
    </dgm:pt>
    <dgm:pt modelId="{052471DF-7C96-4FF8-9488-33F4A7D6C8CF}" type="pres">
      <dgm:prSet presAssocID="{783C980F-C32F-4D5A-959F-048785B15EAD}" presName="firstChild" presStyleLbl="bgAccFollowNode1" presStyleIdx="0" presStyleCnt="4" custScaleX="178244" custScaleY="91616" custLinFactNeighborX="23903" custLinFactNeighborY="-4025"/>
      <dgm:spPr/>
      <dgm:t>
        <a:bodyPr/>
        <a:lstStyle/>
        <a:p>
          <a:endParaRPr lang="es-MX"/>
        </a:p>
      </dgm:t>
    </dgm:pt>
    <dgm:pt modelId="{6FCC09B0-4369-4F3A-B5EC-E78A3DA2F07B}" type="pres">
      <dgm:prSet presAssocID="{783C980F-C32F-4D5A-959F-048785B15EAD}" presName="firstChildTx" presStyleLbl="bgAccFollowNode1" presStyleIdx="0" presStyleCnt="4">
        <dgm:presLayoutVars>
          <dgm:bulletEnabled val="1"/>
        </dgm:presLayoutVars>
      </dgm:prSet>
      <dgm:spPr/>
      <dgm:t>
        <a:bodyPr/>
        <a:lstStyle/>
        <a:p>
          <a:endParaRPr lang="es-MX"/>
        </a:p>
      </dgm:t>
    </dgm:pt>
    <dgm:pt modelId="{BB33711F-768A-4467-9642-B803D2DBD355}" type="pres">
      <dgm:prSet presAssocID="{02E6E04B-0BD7-439E-BDFC-121C05A4FFED}" presName="comp" presStyleCnt="0"/>
      <dgm:spPr/>
      <dgm:t>
        <a:bodyPr/>
        <a:lstStyle/>
        <a:p>
          <a:endParaRPr lang="es-MX"/>
        </a:p>
      </dgm:t>
    </dgm:pt>
    <dgm:pt modelId="{C7236352-6993-4C91-A045-A9ED8372AC34}" type="pres">
      <dgm:prSet presAssocID="{02E6E04B-0BD7-439E-BDFC-121C05A4FFED}" presName="child" presStyleLbl="bgAccFollowNode1" presStyleIdx="1" presStyleCnt="4" custScaleX="178244" custScaleY="48529" custLinFactNeighborX="23903" custLinFactNeighborY="-4025"/>
      <dgm:spPr/>
      <dgm:t>
        <a:bodyPr/>
        <a:lstStyle/>
        <a:p>
          <a:endParaRPr lang="es-MX"/>
        </a:p>
      </dgm:t>
    </dgm:pt>
    <dgm:pt modelId="{586A8C8F-59C6-4BC5-B038-6F638653D4C9}" type="pres">
      <dgm:prSet presAssocID="{02E6E04B-0BD7-439E-BDFC-121C05A4FFED}" presName="childTx" presStyleLbl="bgAccFollowNode1" presStyleIdx="1" presStyleCnt="4">
        <dgm:presLayoutVars>
          <dgm:bulletEnabled val="1"/>
        </dgm:presLayoutVars>
      </dgm:prSet>
      <dgm:spPr/>
      <dgm:t>
        <a:bodyPr/>
        <a:lstStyle/>
        <a:p>
          <a:endParaRPr lang="es-MX"/>
        </a:p>
      </dgm:t>
    </dgm:pt>
    <dgm:pt modelId="{E86EA549-C928-484F-97B4-80621DBE34A4}" type="pres">
      <dgm:prSet presAssocID="{9C360A1A-DFA1-4341-A07E-46F296D45C97}" presName="comp" presStyleCnt="0"/>
      <dgm:spPr/>
      <dgm:t>
        <a:bodyPr/>
        <a:lstStyle/>
        <a:p>
          <a:endParaRPr lang="es-MX"/>
        </a:p>
      </dgm:t>
    </dgm:pt>
    <dgm:pt modelId="{1CF2BC2A-B2E3-4465-8B61-CF3D44D8EFFD}" type="pres">
      <dgm:prSet presAssocID="{9C360A1A-DFA1-4341-A07E-46F296D45C97}" presName="child" presStyleLbl="bgAccFollowNode1" presStyleIdx="2" presStyleCnt="4" custScaleX="178244" custScaleY="168759" custLinFactNeighborX="23903" custLinFactNeighborY="-4025"/>
      <dgm:spPr/>
      <dgm:t>
        <a:bodyPr/>
        <a:lstStyle/>
        <a:p>
          <a:endParaRPr lang="es-MX"/>
        </a:p>
      </dgm:t>
    </dgm:pt>
    <dgm:pt modelId="{65C09BDC-E44F-4065-B5FA-2FDC378C6C41}" type="pres">
      <dgm:prSet presAssocID="{9C360A1A-DFA1-4341-A07E-46F296D45C97}" presName="childTx" presStyleLbl="bgAccFollowNode1" presStyleIdx="2" presStyleCnt="4">
        <dgm:presLayoutVars>
          <dgm:bulletEnabled val="1"/>
        </dgm:presLayoutVars>
      </dgm:prSet>
      <dgm:spPr/>
      <dgm:t>
        <a:bodyPr/>
        <a:lstStyle/>
        <a:p>
          <a:endParaRPr lang="es-MX"/>
        </a:p>
      </dgm:t>
    </dgm:pt>
    <dgm:pt modelId="{62DA8767-BE10-440F-9360-D9EF25E55E5B}" type="pres">
      <dgm:prSet presAssocID="{90B44858-5715-479C-92DF-AF70503FA424}" presName="comp" presStyleCnt="0"/>
      <dgm:spPr/>
      <dgm:t>
        <a:bodyPr/>
        <a:lstStyle/>
        <a:p>
          <a:endParaRPr lang="es-MX"/>
        </a:p>
      </dgm:t>
    </dgm:pt>
    <dgm:pt modelId="{9D14F2A6-AD76-4DA3-A425-842A176E624B}" type="pres">
      <dgm:prSet presAssocID="{90B44858-5715-479C-92DF-AF70503FA424}" presName="child" presStyleLbl="bgAccFollowNode1" presStyleIdx="3" presStyleCnt="4" custScaleX="178244" custScaleY="131849" custLinFactNeighborX="23903" custLinFactNeighborY="-4025"/>
      <dgm:spPr/>
      <dgm:t>
        <a:bodyPr/>
        <a:lstStyle/>
        <a:p>
          <a:endParaRPr lang="es-MX"/>
        </a:p>
      </dgm:t>
    </dgm:pt>
    <dgm:pt modelId="{F21E0525-AF76-4795-B4FF-FE2CC7AE4D28}" type="pres">
      <dgm:prSet presAssocID="{90B44858-5715-479C-92DF-AF70503FA424}" presName="childTx" presStyleLbl="bgAccFollowNode1" presStyleIdx="3" presStyleCnt="4">
        <dgm:presLayoutVars>
          <dgm:bulletEnabled val="1"/>
        </dgm:presLayoutVars>
      </dgm:prSet>
      <dgm:spPr/>
      <dgm:t>
        <a:bodyPr/>
        <a:lstStyle/>
        <a:p>
          <a:endParaRPr lang="es-MX"/>
        </a:p>
      </dgm:t>
    </dgm:pt>
    <dgm:pt modelId="{3B0EE2B6-9588-4E9C-8381-2A585F3DDB35}" type="pres">
      <dgm:prSet presAssocID="{783C980F-C32F-4D5A-959F-048785B15EAD}" presName="negSpace" presStyleCnt="0"/>
      <dgm:spPr/>
      <dgm:t>
        <a:bodyPr/>
        <a:lstStyle/>
        <a:p>
          <a:endParaRPr lang="es-MX"/>
        </a:p>
      </dgm:t>
    </dgm:pt>
    <dgm:pt modelId="{C032561F-C9CC-47E7-B821-8D9C604339CF}" type="pres">
      <dgm:prSet presAssocID="{783C980F-C32F-4D5A-959F-048785B15EAD}" presName="circle" presStyleLbl="node1" presStyleIdx="0" presStyleCnt="1" custScaleX="285491" custScaleY="274097" custLinFactX="-100000" custLinFactNeighborX="-133856" custLinFactNeighborY="35973"/>
      <dgm:spPr/>
      <dgm:t>
        <a:bodyPr/>
        <a:lstStyle/>
        <a:p>
          <a:endParaRPr lang="es-MX"/>
        </a:p>
      </dgm:t>
    </dgm:pt>
  </dgm:ptLst>
  <dgm:cxnLst>
    <dgm:cxn modelId="{180D85BF-A995-4891-B90F-6CD8EB14655E}" type="presOf" srcId="{783C980F-C32F-4D5A-959F-048785B15EAD}" destId="{C032561F-C9CC-47E7-B821-8D9C604339CF}" srcOrd="0" destOrd="0" presId="urn:microsoft.com/office/officeart/2005/8/layout/hList9"/>
    <dgm:cxn modelId="{668181D9-DE70-4DE6-82E6-9F824DF3E189}" srcId="{F9AE7991-A70E-4307-9853-C128980A4A6E}" destId="{783C980F-C32F-4D5A-959F-048785B15EAD}" srcOrd="0" destOrd="0" parTransId="{BD8C54B3-F6FF-4DD9-9F12-88E355972002}" sibTransId="{D916D7FD-6855-4DC5-BDFD-B6BC128A2AA8}"/>
    <dgm:cxn modelId="{892483BB-743C-469D-8C71-6C3CDA7071F1}" type="presOf" srcId="{9AC4D82C-8911-4D65-A60D-931BB00CC922}" destId="{6FCC09B0-4369-4F3A-B5EC-E78A3DA2F07B}" srcOrd="1" destOrd="0" presId="urn:microsoft.com/office/officeart/2005/8/layout/hList9"/>
    <dgm:cxn modelId="{C8FC6BAB-C4AA-418A-AF38-EDFECECF9BED}" type="presOf" srcId="{F9AE7991-A70E-4307-9853-C128980A4A6E}" destId="{DCA9A3C6-4BB1-469B-9045-D5C79A69B426}" srcOrd="0" destOrd="0" presId="urn:microsoft.com/office/officeart/2005/8/layout/hList9"/>
    <dgm:cxn modelId="{B7A79A28-EAE9-4FCF-B893-D671D0575627}" type="presOf" srcId="{90B44858-5715-479C-92DF-AF70503FA424}" destId="{F21E0525-AF76-4795-B4FF-FE2CC7AE4D28}" srcOrd="1" destOrd="0" presId="urn:microsoft.com/office/officeart/2005/8/layout/hList9"/>
    <dgm:cxn modelId="{EED3F309-CE49-4010-A130-CB48ACFEA46D}" srcId="{783C980F-C32F-4D5A-959F-048785B15EAD}" destId="{90B44858-5715-479C-92DF-AF70503FA424}" srcOrd="3" destOrd="0" parTransId="{40391826-B76A-4A38-8E1B-C009CA8B71B6}" sibTransId="{581ADEF7-8785-40C0-ADDA-8E3E52988048}"/>
    <dgm:cxn modelId="{9F4187B2-6C12-4616-A6AD-4B1156B6E794}" type="presOf" srcId="{9C360A1A-DFA1-4341-A07E-46F296D45C97}" destId="{65C09BDC-E44F-4065-B5FA-2FDC378C6C41}" srcOrd="1" destOrd="0" presId="urn:microsoft.com/office/officeart/2005/8/layout/hList9"/>
    <dgm:cxn modelId="{5625CBC5-DA32-4874-B419-89EDBC410C64}" type="presOf" srcId="{9C360A1A-DFA1-4341-A07E-46F296D45C97}" destId="{1CF2BC2A-B2E3-4465-8B61-CF3D44D8EFFD}" srcOrd="0" destOrd="0" presId="urn:microsoft.com/office/officeart/2005/8/layout/hList9"/>
    <dgm:cxn modelId="{8BD2D8AE-2995-49CB-8B93-4FDF07D34C12}" type="presOf" srcId="{02E6E04B-0BD7-439E-BDFC-121C05A4FFED}" destId="{586A8C8F-59C6-4BC5-B038-6F638653D4C9}" srcOrd="1" destOrd="0" presId="urn:microsoft.com/office/officeart/2005/8/layout/hList9"/>
    <dgm:cxn modelId="{22FB3404-3A79-4FF6-B384-A3C2044D6B42}" type="presOf" srcId="{02E6E04B-0BD7-439E-BDFC-121C05A4FFED}" destId="{C7236352-6993-4C91-A045-A9ED8372AC34}" srcOrd="0" destOrd="0" presId="urn:microsoft.com/office/officeart/2005/8/layout/hList9"/>
    <dgm:cxn modelId="{AD91C7C8-9564-459E-9CF8-2D60AD7F8958}" type="presOf" srcId="{9AC4D82C-8911-4D65-A60D-931BB00CC922}" destId="{052471DF-7C96-4FF8-9488-33F4A7D6C8CF}" srcOrd="0" destOrd="0" presId="urn:microsoft.com/office/officeart/2005/8/layout/hList9"/>
    <dgm:cxn modelId="{1D8E7A1D-EB81-4FC9-A0A4-E6ADA49DD2BE}" type="presOf" srcId="{90B44858-5715-479C-92DF-AF70503FA424}" destId="{9D14F2A6-AD76-4DA3-A425-842A176E624B}" srcOrd="0" destOrd="0" presId="urn:microsoft.com/office/officeart/2005/8/layout/hList9"/>
    <dgm:cxn modelId="{6642CF38-1BFE-4D2E-AB8B-24F643E4340C}" srcId="{783C980F-C32F-4D5A-959F-048785B15EAD}" destId="{9C360A1A-DFA1-4341-A07E-46F296D45C97}" srcOrd="2" destOrd="0" parTransId="{B9E24B68-1099-42DE-B416-F820CD48A567}" sibTransId="{C2CCF52A-A2CD-4DBC-A123-FCD50F9D37D5}"/>
    <dgm:cxn modelId="{73BECD5B-E259-474E-B175-CB353902B587}" srcId="{783C980F-C32F-4D5A-959F-048785B15EAD}" destId="{9AC4D82C-8911-4D65-A60D-931BB00CC922}" srcOrd="0" destOrd="0" parTransId="{C28FA7BD-E096-429A-B57C-0AB807404ADD}" sibTransId="{1F2F4804-8A84-47DF-B727-59BA4100F004}"/>
    <dgm:cxn modelId="{451AF6F7-73AD-4B29-AEA4-0729EAD8312E}" srcId="{783C980F-C32F-4D5A-959F-048785B15EAD}" destId="{02E6E04B-0BD7-439E-BDFC-121C05A4FFED}" srcOrd="1" destOrd="0" parTransId="{383D1135-5080-4755-B59B-C6EBE01D6EDC}" sibTransId="{BBA4E3D6-2C18-421C-835F-770F411226DB}"/>
    <dgm:cxn modelId="{F85698C3-75AA-4F6A-A365-6092F43FCD03}" type="presParOf" srcId="{DCA9A3C6-4BB1-469B-9045-D5C79A69B426}" destId="{4651AF86-F299-4425-9D16-E2A652DFF0E3}" srcOrd="0" destOrd="0" presId="urn:microsoft.com/office/officeart/2005/8/layout/hList9"/>
    <dgm:cxn modelId="{3980DFB4-DE39-4568-9FEC-963934ADAA65}" type="presParOf" srcId="{DCA9A3C6-4BB1-469B-9045-D5C79A69B426}" destId="{01B2A78F-0860-44B8-B6EF-D4E16D2B6154}" srcOrd="1" destOrd="0" presId="urn:microsoft.com/office/officeart/2005/8/layout/hList9"/>
    <dgm:cxn modelId="{DB30F0D2-BA14-4FC8-96D2-3C036F63943F}" type="presParOf" srcId="{01B2A78F-0860-44B8-B6EF-D4E16D2B6154}" destId="{7520665D-33C1-4295-8798-8B0F1254805E}" srcOrd="0" destOrd="0" presId="urn:microsoft.com/office/officeart/2005/8/layout/hList9"/>
    <dgm:cxn modelId="{3647D01B-1851-49CA-A216-4BB8CF2EAFBF}" type="presParOf" srcId="{01B2A78F-0860-44B8-B6EF-D4E16D2B6154}" destId="{E00546EB-8879-45F3-96AE-9DA554858326}" srcOrd="1" destOrd="0" presId="urn:microsoft.com/office/officeart/2005/8/layout/hList9"/>
    <dgm:cxn modelId="{B25FC2C7-F07C-4668-BA33-634B7871024B}" type="presParOf" srcId="{E00546EB-8879-45F3-96AE-9DA554858326}" destId="{052471DF-7C96-4FF8-9488-33F4A7D6C8CF}" srcOrd="0" destOrd="0" presId="urn:microsoft.com/office/officeart/2005/8/layout/hList9"/>
    <dgm:cxn modelId="{04F0912F-DFCB-4A1D-83EB-2C2E35C71081}" type="presParOf" srcId="{E00546EB-8879-45F3-96AE-9DA554858326}" destId="{6FCC09B0-4369-4F3A-B5EC-E78A3DA2F07B}" srcOrd="1" destOrd="0" presId="urn:microsoft.com/office/officeart/2005/8/layout/hList9"/>
    <dgm:cxn modelId="{98F98A34-B167-463A-A049-F64DB45CC375}" type="presParOf" srcId="{01B2A78F-0860-44B8-B6EF-D4E16D2B6154}" destId="{BB33711F-768A-4467-9642-B803D2DBD355}" srcOrd="2" destOrd="0" presId="urn:microsoft.com/office/officeart/2005/8/layout/hList9"/>
    <dgm:cxn modelId="{C7739277-08D3-4002-A1A7-9005338FA749}" type="presParOf" srcId="{BB33711F-768A-4467-9642-B803D2DBD355}" destId="{C7236352-6993-4C91-A045-A9ED8372AC34}" srcOrd="0" destOrd="0" presId="urn:microsoft.com/office/officeart/2005/8/layout/hList9"/>
    <dgm:cxn modelId="{C48728B4-3511-44E1-9C72-602322B3FD2B}" type="presParOf" srcId="{BB33711F-768A-4467-9642-B803D2DBD355}" destId="{586A8C8F-59C6-4BC5-B038-6F638653D4C9}" srcOrd="1" destOrd="0" presId="urn:microsoft.com/office/officeart/2005/8/layout/hList9"/>
    <dgm:cxn modelId="{D074142E-6CEC-4D81-AE64-3AC0D1BA6AF9}" type="presParOf" srcId="{01B2A78F-0860-44B8-B6EF-D4E16D2B6154}" destId="{E86EA549-C928-484F-97B4-80621DBE34A4}" srcOrd="3" destOrd="0" presId="urn:microsoft.com/office/officeart/2005/8/layout/hList9"/>
    <dgm:cxn modelId="{D1532F8B-D0C2-4AFC-AA49-9F3821B45336}" type="presParOf" srcId="{E86EA549-C928-484F-97B4-80621DBE34A4}" destId="{1CF2BC2A-B2E3-4465-8B61-CF3D44D8EFFD}" srcOrd="0" destOrd="0" presId="urn:microsoft.com/office/officeart/2005/8/layout/hList9"/>
    <dgm:cxn modelId="{AACA974D-F957-42DC-A3E8-E4EF0160B876}" type="presParOf" srcId="{E86EA549-C928-484F-97B4-80621DBE34A4}" destId="{65C09BDC-E44F-4065-B5FA-2FDC378C6C41}" srcOrd="1" destOrd="0" presId="urn:microsoft.com/office/officeart/2005/8/layout/hList9"/>
    <dgm:cxn modelId="{21FFA45B-C4EF-4726-BDF3-0D2EC9508B9C}" type="presParOf" srcId="{01B2A78F-0860-44B8-B6EF-D4E16D2B6154}" destId="{62DA8767-BE10-440F-9360-D9EF25E55E5B}" srcOrd="4" destOrd="0" presId="urn:microsoft.com/office/officeart/2005/8/layout/hList9"/>
    <dgm:cxn modelId="{A7B922A9-7852-485A-AF89-E9060E075B58}" type="presParOf" srcId="{62DA8767-BE10-440F-9360-D9EF25E55E5B}" destId="{9D14F2A6-AD76-4DA3-A425-842A176E624B}" srcOrd="0" destOrd="0" presId="urn:microsoft.com/office/officeart/2005/8/layout/hList9"/>
    <dgm:cxn modelId="{E23996DD-A8DF-483A-A8E9-BE09CFA84413}" type="presParOf" srcId="{62DA8767-BE10-440F-9360-D9EF25E55E5B}" destId="{F21E0525-AF76-4795-B4FF-FE2CC7AE4D28}" srcOrd="1" destOrd="0" presId="urn:microsoft.com/office/officeart/2005/8/layout/hList9"/>
    <dgm:cxn modelId="{48762D94-236D-4CDE-9732-85ABDAA59E84}" type="presParOf" srcId="{DCA9A3C6-4BB1-469B-9045-D5C79A69B426}" destId="{3B0EE2B6-9588-4E9C-8381-2A585F3DDB35}" srcOrd="2" destOrd="0" presId="urn:microsoft.com/office/officeart/2005/8/layout/hList9"/>
    <dgm:cxn modelId="{06ED2977-1904-4BC7-9258-AC6C71C0072C}" type="presParOf" srcId="{DCA9A3C6-4BB1-469B-9045-D5C79A69B426}" destId="{C032561F-C9CC-47E7-B821-8D9C604339CF}"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2096BA72-3E84-4385-B413-BFF1EBEA9093}" type="doc">
      <dgm:prSet loTypeId="urn:microsoft.com/office/officeart/2005/8/layout/lProcess1" loCatId="process" qsTypeId="urn:microsoft.com/office/officeart/2005/8/quickstyle/3d2" qsCatId="3D" csTypeId="urn:microsoft.com/office/officeart/2005/8/colors/colorful3" csCatId="colorful" phldr="1"/>
      <dgm:spPr/>
      <dgm:t>
        <a:bodyPr/>
        <a:lstStyle/>
        <a:p>
          <a:endParaRPr lang="es-MX"/>
        </a:p>
      </dgm:t>
    </dgm:pt>
    <dgm:pt modelId="{9D7317A8-7C2B-49EF-BC8F-5A7FD765E923}">
      <dgm:prSet phldrT="[Texto]" custT="1"/>
      <dgm:spPr/>
      <dgm:t>
        <a:bodyPr/>
        <a:lstStyle/>
        <a:p>
          <a:r>
            <a:rPr lang="es-MX" sz="2400" b="1" dirty="0" smtClean="0"/>
            <a:t>SANCIONES</a:t>
          </a:r>
          <a:endParaRPr lang="es-MX" sz="2400" b="1" dirty="0"/>
        </a:p>
      </dgm:t>
    </dgm:pt>
    <dgm:pt modelId="{CD11C0DF-7ADB-49B8-AD5F-E0322582488D}" type="parTrans" cxnId="{622CA35F-66D4-45C5-8856-36DA37243335}">
      <dgm:prSet/>
      <dgm:spPr/>
      <dgm:t>
        <a:bodyPr/>
        <a:lstStyle/>
        <a:p>
          <a:endParaRPr lang="es-MX"/>
        </a:p>
      </dgm:t>
    </dgm:pt>
    <dgm:pt modelId="{8BE2D33D-402B-40B2-81EC-2194C9D6EE07}" type="sibTrans" cxnId="{622CA35F-66D4-45C5-8856-36DA37243335}">
      <dgm:prSet/>
      <dgm:spPr/>
      <dgm:t>
        <a:bodyPr/>
        <a:lstStyle/>
        <a:p>
          <a:endParaRPr lang="es-MX"/>
        </a:p>
      </dgm:t>
    </dgm:pt>
    <dgm:pt modelId="{B47C8E54-82B7-4C27-BC9D-255247F30F62}">
      <dgm:prSet phldrT="[Texto]" custT="1"/>
      <dgm:spPr/>
      <dgm:t>
        <a:bodyPr/>
        <a:lstStyle/>
        <a:p>
          <a:pPr algn="just"/>
          <a:r>
            <a:rPr lang="es-MX" sz="2400" b="1" i="0" dirty="0" smtClean="0"/>
            <a:t>PERSONAS </a:t>
          </a:r>
          <a:r>
            <a:rPr lang="es-MX" sz="2400" b="1" i="0" u="sng" dirty="0" smtClean="0"/>
            <a:t>FÍSICAS</a:t>
          </a:r>
          <a:r>
            <a:rPr lang="es-MX" sz="2400" b="1" i="0" dirty="0" smtClean="0"/>
            <a:t>: </a:t>
          </a:r>
          <a:endParaRPr lang="es-MX" sz="2400" b="1" i="0" dirty="0"/>
        </a:p>
      </dgm:t>
    </dgm:pt>
    <dgm:pt modelId="{A416CCD7-A710-40DE-87BE-74F0FCE62AF5}" type="parTrans" cxnId="{AE10B741-ED44-4F8D-8DE4-72DF9AC0FF10}">
      <dgm:prSet/>
      <dgm:spPr>
        <a:solidFill>
          <a:srgbClr val="FFFF00"/>
        </a:solidFill>
      </dgm:spPr>
      <dgm:t>
        <a:bodyPr/>
        <a:lstStyle/>
        <a:p>
          <a:endParaRPr lang="es-MX"/>
        </a:p>
      </dgm:t>
    </dgm:pt>
    <dgm:pt modelId="{9E4B047D-FCF6-43FD-8AE0-8D5FA3D1F42A}" type="sibTrans" cxnId="{AE10B741-ED44-4F8D-8DE4-72DF9AC0FF10}">
      <dgm:prSet/>
      <dgm:spPr/>
      <dgm:t>
        <a:bodyPr/>
        <a:lstStyle/>
        <a:p>
          <a:endParaRPr lang="es-MX"/>
        </a:p>
      </dgm:t>
    </dgm:pt>
    <dgm:pt modelId="{2BD3CE92-1296-450F-B9B8-F16017219C3F}">
      <dgm:prSet custT="1"/>
      <dgm:spPr/>
      <dgm:t>
        <a:bodyPr/>
        <a:lstStyle/>
        <a:p>
          <a:pPr algn="just"/>
          <a:r>
            <a:rPr lang="es-MX" sz="2200" b="1" dirty="0" smtClean="0"/>
            <a:t>SANCIÓN ECONÓMICA</a:t>
          </a:r>
        </a:p>
      </dgm:t>
    </dgm:pt>
    <dgm:pt modelId="{FDED3949-B514-403D-9F97-165BCC48AE13}" type="parTrans" cxnId="{986B3895-2B4D-4A7F-89FB-65A7E85DD253}">
      <dgm:prSet/>
      <dgm:spPr/>
      <dgm:t>
        <a:bodyPr/>
        <a:lstStyle/>
        <a:p>
          <a:endParaRPr lang="es-MX"/>
        </a:p>
      </dgm:t>
    </dgm:pt>
    <dgm:pt modelId="{2A4C2EC2-D7F1-4803-BCC7-89414E7986E2}" type="sibTrans" cxnId="{986B3895-2B4D-4A7F-89FB-65A7E85DD253}">
      <dgm:prSet/>
      <dgm:spPr/>
      <dgm:t>
        <a:bodyPr/>
        <a:lstStyle/>
        <a:p>
          <a:endParaRPr lang="es-MX"/>
        </a:p>
      </dgm:t>
    </dgm:pt>
    <dgm:pt modelId="{48923132-9E19-4536-B47D-2F85A7F71A24}">
      <dgm:prSet custT="1"/>
      <dgm:spPr/>
      <dgm:t>
        <a:bodyPr/>
        <a:lstStyle/>
        <a:p>
          <a:pPr algn="just"/>
          <a:r>
            <a:rPr lang="es-MX" sz="2200" b="1" dirty="0" smtClean="0"/>
            <a:t>INHABILITACIÓN TEMPORAL </a:t>
          </a:r>
        </a:p>
      </dgm:t>
    </dgm:pt>
    <dgm:pt modelId="{B5360DA6-C378-4137-A718-B78B2C0987E6}" type="parTrans" cxnId="{9C796D59-96E9-4611-9F6B-AA2D064585FA}">
      <dgm:prSet/>
      <dgm:spPr/>
      <dgm:t>
        <a:bodyPr/>
        <a:lstStyle/>
        <a:p>
          <a:endParaRPr lang="es-MX"/>
        </a:p>
      </dgm:t>
    </dgm:pt>
    <dgm:pt modelId="{CB5D40FF-2817-4BEC-8E21-57FF85A0B1BB}" type="sibTrans" cxnId="{9C796D59-96E9-4611-9F6B-AA2D064585FA}">
      <dgm:prSet/>
      <dgm:spPr/>
      <dgm:t>
        <a:bodyPr/>
        <a:lstStyle/>
        <a:p>
          <a:endParaRPr lang="es-MX"/>
        </a:p>
      </dgm:t>
    </dgm:pt>
    <dgm:pt modelId="{24CAA8E9-5279-4F3B-A981-0A97B726116E}">
      <dgm:prSet custT="1"/>
      <dgm:spPr/>
      <dgm:t>
        <a:bodyPr/>
        <a:lstStyle/>
        <a:p>
          <a:pPr algn="just"/>
          <a:r>
            <a:rPr lang="es-MX" sz="2200" b="1" dirty="0" smtClean="0"/>
            <a:t>INDEMNIZACIÓN</a:t>
          </a:r>
        </a:p>
      </dgm:t>
    </dgm:pt>
    <dgm:pt modelId="{EAB251A7-174A-4B86-B674-AE51D645CB49}" type="parTrans" cxnId="{FD9E6A5E-0014-4FD8-BC8F-3CFBC72D421F}">
      <dgm:prSet/>
      <dgm:spPr/>
      <dgm:t>
        <a:bodyPr/>
        <a:lstStyle/>
        <a:p>
          <a:endParaRPr lang="es-MX"/>
        </a:p>
      </dgm:t>
    </dgm:pt>
    <dgm:pt modelId="{D67D3110-E334-4F5B-812F-A7ACD6D3C789}" type="sibTrans" cxnId="{FD9E6A5E-0014-4FD8-BC8F-3CFBC72D421F}">
      <dgm:prSet/>
      <dgm:spPr/>
      <dgm:t>
        <a:bodyPr/>
        <a:lstStyle/>
        <a:p>
          <a:endParaRPr lang="es-MX"/>
        </a:p>
      </dgm:t>
    </dgm:pt>
    <dgm:pt modelId="{33043DCF-88D7-441A-92CD-222272B51402}">
      <dgm:prSet phldrT="[Texto]" custT="1"/>
      <dgm:spPr/>
      <dgm:t>
        <a:bodyPr/>
        <a:lstStyle/>
        <a:p>
          <a:pPr algn="just"/>
          <a:r>
            <a:rPr lang="es-MX" sz="2400" b="1" u="none" dirty="0" smtClean="0"/>
            <a:t>ACTOS DE PARTICULARES VINCULADOS CON FALTAS ADMINISTRATIVAS GRAVES:</a:t>
          </a:r>
          <a:endParaRPr lang="es-MX" sz="2400" u="none" dirty="0"/>
        </a:p>
      </dgm:t>
    </dgm:pt>
    <dgm:pt modelId="{96883284-6F7D-4EA6-8AC2-96624C7BAAEF}" type="parTrans" cxnId="{BD68279D-9825-46C7-8528-C6D4F6F81390}">
      <dgm:prSet/>
      <dgm:spPr/>
      <dgm:t>
        <a:bodyPr/>
        <a:lstStyle/>
        <a:p>
          <a:endParaRPr lang="es-MX"/>
        </a:p>
      </dgm:t>
    </dgm:pt>
    <dgm:pt modelId="{EE9CF4CD-C334-4438-8E9A-3D33BB1E0B68}" type="sibTrans" cxnId="{BD68279D-9825-46C7-8528-C6D4F6F81390}">
      <dgm:prSet/>
      <dgm:spPr/>
      <dgm:t>
        <a:bodyPr/>
        <a:lstStyle/>
        <a:p>
          <a:endParaRPr lang="es-MX"/>
        </a:p>
      </dgm:t>
    </dgm:pt>
    <dgm:pt modelId="{3276D292-052C-40E9-AB04-DA911782C011}" type="pres">
      <dgm:prSet presAssocID="{2096BA72-3E84-4385-B413-BFF1EBEA9093}" presName="Name0" presStyleCnt="0">
        <dgm:presLayoutVars>
          <dgm:dir/>
          <dgm:animLvl val="lvl"/>
          <dgm:resizeHandles val="exact"/>
        </dgm:presLayoutVars>
      </dgm:prSet>
      <dgm:spPr/>
      <dgm:t>
        <a:bodyPr/>
        <a:lstStyle/>
        <a:p>
          <a:endParaRPr lang="es-MX"/>
        </a:p>
      </dgm:t>
    </dgm:pt>
    <dgm:pt modelId="{CDD29193-2072-4A65-8912-A6959DA7E3EA}" type="pres">
      <dgm:prSet presAssocID="{9D7317A8-7C2B-49EF-BC8F-5A7FD765E923}" presName="vertFlow" presStyleCnt="0"/>
      <dgm:spPr/>
    </dgm:pt>
    <dgm:pt modelId="{E1C65D3C-06D9-43EA-80B4-22590D112425}" type="pres">
      <dgm:prSet presAssocID="{9D7317A8-7C2B-49EF-BC8F-5A7FD765E923}" presName="header" presStyleLbl="node1" presStyleIdx="0" presStyleCnt="2"/>
      <dgm:spPr/>
      <dgm:t>
        <a:bodyPr/>
        <a:lstStyle/>
        <a:p>
          <a:endParaRPr lang="es-MX"/>
        </a:p>
      </dgm:t>
    </dgm:pt>
    <dgm:pt modelId="{6D964CD1-854E-4545-A246-FD49B81E2632}" type="pres">
      <dgm:prSet presAssocID="{9D7317A8-7C2B-49EF-BC8F-5A7FD765E923}" presName="hSp" presStyleCnt="0"/>
      <dgm:spPr/>
    </dgm:pt>
    <dgm:pt modelId="{B81C3511-26F2-4237-A62A-05B9F202787A}" type="pres">
      <dgm:prSet presAssocID="{33043DCF-88D7-441A-92CD-222272B51402}" presName="vertFlow" presStyleCnt="0"/>
      <dgm:spPr/>
    </dgm:pt>
    <dgm:pt modelId="{2E68BC79-FFE0-4F8A-A480-AC3551144B5A}" type="pres">
      <dgm:prSet presAssocID="{33043DCF-88D7-441A-92CD-222272B51402}" presName="header" presStyleLbl="node1" presStyleIdx="1" presStyleCnt="2" custScaleY="206144" custLinFactY="-38791" custLinFactNeighborX="-1451" custLinFactNeighborY="-100000"/>
      <dgm:spPr/>
      <dgm:t>
        <a:bodyPr/>
        <a:lstStyle/>
        <a:p>
          <a:endParaRPr lang="es-MX"/>
        </a:p>
      </dgm:t>
    </dgm:pt>
    <dgm:pt modelId="{2D4DD457-5420-4089-914A-153DC48DEDA4}" type="pres">
      <dgm:prSet presAssocID="{A416CCD7-A710-40DE-87BE-74F0FCE62AF5}" presName="parTrans" presStyleLbl="sibTrans2D1" presStyleIdx="0" presStyleCnt="1" custScaleX="173200" custScaleY="578632"/>
      <dgm:spPr/>
      <dgm:t>
        <a:bodyPr/>
        <a:lstStyle/>
        <a:p>
          <a:endParaRPr lang="es-MX"/>
        </a:p>
      </dgm:t>
    </dgm:pt>
    <dgm:pt modelId="{E0A83861-D43A-459C-B550-3FA2E74C6E23}" type="pres">
      <dgm:prSet presAssocID="{B47C8E54-82B7-4C27-BC9D-255247F30F62}" presName="child" presStyleLbl="alignAccFollowNode1" presStyleIdx="0" presStyleCnt="1" custScaleY="187458" custLinFactY="9534" custLinFactNeighborX="487" custLinFactNeighborY="100000">
        <dgm:presLayoutVars>
          <dgm:chMax val="0"/>
          <dgm:bulletEnabled val="1"/>
        </dgm:presLayoutVars>
      </dgm:prSet>
      <dgm:spPr/>
      <dgm:t>
        <a:bodyPr/>
        <a:lstStyle/>
        <a:p>
          <a:endParaRPr lang="es-MX"/>
        </a:p>
      </dgm:t>
    </dgm:pt>
  </dgm:ptLst>
  <dgm:cxnLst>
    <dgm:cxn modelId="{89A18F8C-66AB-4667-8653-9191F0F9CB0F}" type="presOf" srcId="{24CAA8E9-5279-4F3B-A981-0A97B726116E}" destId="{E0A83861-D43A-459C-B550-3FA2E74C6E23}" srcOrd="0" destOrd="3" presId="urn:microsoft.com/office/officeart/2005/8/layout/lProcess1"/>
    <dgm:cxn modelId="{AE10B741-ED44-4F8D-8DE4-72DF9AC0FF10}" srcId="{33043DCF-88D7-441A-92CD-222272B51402}" destId="{B47C8E54-82B7-4C27-BC9D-255247F30F62}" srcOrd="0" destOrd="0" parTransId="{A416CCD7-A710-40DE-87BE-74F0FCE62AF5}" sibTransId="{9E4B047D-FCF6-43FD-8AE0-8D5FA3D1F42A}"/>
    <dgm:cxn modelId="{83257E00-5603-404B-8F94-4CC0F16A72FB}" type="presOf" srcId="{2096BA72-3E84-4385-B413-BFF1EBEA9093}" destId="{3276D292-052C-40E9-AB04-DA911782C011}" srcOrd="0" destOrd="0" presId="urn:microsoft.com/office/officeart/2005/8/layout/lProcess1"/>
    <dgm:cxn modelId="{9102C384-6765-4825-85B9-58A7D5D355F9}" type="presOf" srcId="{9D7317A8-7C2B-49EF-BC8F-5A7FD765E923}" destId="{E1C65D3C-06D9-43EA-80B4-22590D112425}" srcOrd="0" destOrd="0" presId="urn:microsoft.com/office/officeart/2005/8/layout/lProcess1"/>
    <dgm:cxn modelId="{9C796D59-96E9-4611-9F6B-AA2D064585FA}" srcId="{B47C8E54-82B7-4C27-BC9D-255247F30F62}" destId="{48923132-9E19-4536-B47D-2F85A7F71A24}" srcOrd="1" destOrd="0" parTransId="{B5360DA6-C378-4137-A718-B78B2C0987E6}" sibTransId="{CB5D40FF-2817-4BEC-8E21-57FF85A0B1BB}"/>
    <dgm:cxn modelId="{BD68279D-9825-46C7-8528-C6D4F6F81390}" srcId="{2096BA72-3E84-4385-B413-BFF1EBEA9093}" destId="{33043DCF-88D7-441A-92CD-222272B51402}" srcOrd="1" destOrd="0" parTransId="{96883284-6F7D-4EA6-8AC2-96624C7BAAEF}" sibTransId="{EE9CF4CD-C334-4438-8E9A-3D33BB1E0B68}"/>
    <dgm:cxn modelId="{710E04E8-6D1E-4292-A0A6-2346187224C7}" type="presOf" srcId="{33043DCF-88D7-441A-92CD-222272B51402}" destId="{2E68BC79-FFE0-4F8A-A480-AC3551144B5A}" srcOrd="0" destOrd="0" presId="urn:microsoft.com/office/officeart/2005/8/layout/lProcess1"/>
    <dgm:cxn modelId="{622CA35F-66D4-45C5-8856-36DA37243335}" srcId="{2096BA72-3E84-4385-B413-BFF1EBEA9093}" destId="{9D7317A8-7C2B-49EF-BC8F-5A7FD765E923}" srcOrd="0" destOrd="0" parTransId="{CD11C0DF-7ADB-49B8-AD5F-E0322582488D}" sibTransId="{8BE2D33D-402B-40B2-81EC-2194C9D6EE07}"/>
    <dgm:cxn modelId="{986B3895-2B4D-4A7F-89FB-65A7E85DD253}" srcId="{B47C8E54-82B7-4C27-BC9D-255247F30F62}" destId="{2BD3CE92-1296-450F-B9B8-F16017219C3F}" srcOrd="0" destOrd="0" parTransId="{FDED3949-B514-403D-9F97-165BCC48AE13}" sibTransId="{2A4C2EC2-D7F1-4803-BCC7-89414E7986E2}"/>
    <dgm:cxn modelId="{7A74612E-8F53-479E-ADC7-02B8BC3E51ED}" type="presOf" srcId="{48923132-9E19-4536-B47D-2F85A7F71A24}" destId="{E0A83861-D43A-459C-B550-3FA2E74C6E23}" srcOrd="0" destOrd="2" presId="urn:microsoft.com/office/officeart/2005/8/layout/lProcess1"/>
    <dgm:cxn modelId="{194B6F6B-7A8E-44DD-96F5-B265AA17A530}" type="presOf" srcId="{A416CCD7-A710-40DE-87BE-74F0FCE62AF5}" destId="{2D4DD457-5420-4089-914A-153DC48DEDA4}" srcOrd="0" destOrd="0" presId="urn:microsoft.com/office/officeart/2005/8/layout/lProcess1"/>
    <dgm:cxn modelId="{A12FEB38-4C3A-4895-8D99-004AA2BC68F7}" type="presOf" srcId="{B47C8E54-82B7-4C27-BC9D-255247F30F62}" destId="{E0A83861-D43A-459C-B550-3FA2E74C6E23}" srcOrd="0" destOrd="0" presId="urn:microsoft.com/office/officeart/2005/8/layout/lProcess1"/>
    <dgm:cxn modelId="{FD9E6A5E-0014-4FD8-BC8F-3CFBC72D421F}" srcId="{B47C8E54-82B7-4C27-BC9D-255247F30F62}" destId="{24CAA8E9-5279-4F3B-A981-0A97B726116E}" srcOrd="2" destOrd="0" parTransId="{EAB251A7-174A-4B86-B674-AE51D645CB49}" sibTransId="{D67D3110-E334-4F5B-812F-A7ACD6D3C789}"/>
    <dgm:cxn modelId="{9249871B-D17E-44DF-A3F2-2A95FAE9DE14}" type="presOf" srcId="{2BD3CE92-1296-450F-B9B8-F16017219C3F}" destId="{E0A83861-D43A-459C-B550-3FA2E74C6E23}" srcOrd="0" destOrd="1" presId="urn:microsoft.com/office/officeart/2005/8/layout/lProcess1"/>
    <dgm:cxn modelId="{74890244-5EE5-4A8D-95AA-7590BED087E6}" type="presParOf" srcId="{3276D292-052C-40E9-AB04-DA911782C011}" destId="{CDD29193-2072-4A65-8912-A6959DA7E3EA}" srcOrd="0" destOrd="0" presId="urn:microsoft.com/office/officeart/2005/8/layout/lProcess1"/>
    <dgm:cxn modelId="{14D397A0-6A7B-4B6B-A529-49905EEDC1BA}" type="presParOf" srcId="{CDD29193-2072-4A65-8912-A6959DA7E3EA}" destId="{E1C65D3C-06D9-43EA-80B4-22590D112425}" srcOrd="0" destOrd="0" presId="urn:microsoft.com/office/officeart/2005/8/layout/lProcess1"/>
    <dgm:cxn modelId="{96FB190B-6FB0-4A7F-BA44-B540F0181647}" type="presParOf" srcId="{3276D292-052C-40E9-AB04-DA911782C011}" destId="{6D964CD1-854E-4545-A246-FD49B81E2632}" srcOrd="1" destOrd="0" presId="urn:microsoft.com/office/officeart/2005/8/layout/lProcess1"/>
    <dgm:cxn modelId="{6C176CCF-1C20-4B8E-AAB5-AEBC0C7C2EBA}" type="presParOf" srcId="{3276D292-052C-40E9-AB04-DA911782C011}" destId="{B81C3511-26F2-4237-A62A-05B9F202787A}" srcOrd="2" destOrd="0" presId="urn:microsoft.com/office/officeart/2005/8/layout/lProcess1"/>
    <dgm:cxn modelId="{1D4970B9-AD7C-4362-A613-AD6FB79FCDFD}" type="presParOf" srcId="{B81C3511-26F2-4237-A62A-05B9F202787A}" destId="{2E68BC79-FFE0-4F8A-A480-AC3551144B5A}" srcOrd="0" destOrd="0" presId="urn:microsoft.com/office/officeart/2005/8/layout/lProcess1"/>
    <dgm:cxn modelId="{0BDA2CED-8BD3-44E4-89E6-B90D6BDDC978}" type="presParOf" srcId="{B81C3511-26F2-4237-A62A-05B9F202787A}" destId="{2D4DD457-5420-4089-914A-153DC48DEDA4}" srcOrd="1" destOrd="0" presId="urn:microsoft.com/office/officeart/2005/8/layout/lProcess1"/>
    <dgm:cxn modelId="{31236308-8F76-4DBE-A090-087129EDC1FF}" type="presParOf" srcId="{B81C3511-26F2-4237-A62A-05B9F202787A}" destId="{E0A83861-D43A-459C-B550-3FA2E74C6E23}"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2096BA72-3E84-4385-B413-BFF1EBEA9093}" type="doc">
      <dgm:prSet loTypeId="urn:microsoft.com/office/officeart/2008/layout/LinedList" loCatId="hierarchy" qsTypeId="urn:microsoft.com/office/officeart/2005/8/quickstyle/3d1" qsCatId="3D" csTypeId="urn:microsoft.com/office/officeart/2005/8/colors/colorful4" csCatId="colorful" phldr="1"/>
      <dgm:spPr/>
      <dgm:t>
        <a:bodyPr/>
        <a:lstStyle/>
        <a:p>
          <a:endParaRPr lang="es-MX"/>
        </a:p>
      </dgm:t>
    </dgm:pt>
    <dgm:pt modelId="{9D7317A8-7C2B-49EF-BC8F-5A7FD765E923}">
      <dgm:prSet phldrT="[Texto]" custT="1"/>
      <dgm:spPr/>
      <dgm:t>
        <a:bodyPr vert="horz"/>
        <a:lstStyle/>
        <a:p>
          <a:pPr algn="ctr"/>
          <a:r>
            <a:rPr lang="es-MX" sz="2000" b="1" dirty="0" smtClean="0"/>
            <a:t>SANCIONES</a:t>
          </a:r>
          <a:endParaRPr lang="es-MX" sz="2000" b="1" dirty="0"/>
        </a:p>
      </dgm:t>
    </dgm:pt>
    <dgm:pt modelId="{CD11C0DF-7ADB-49B8-AD5F-E0322582488D}" type="parTrans" cxnId="{622CA35F-66D4-45C5-8856-36DA37243335}">
      <dgm:prSet/>
      <dgm:spPr/>
      <dgm:t>
        <a:bodyPr/>
        <a:lstStyle/>
        <a:p>
          <a:endParaRPr lang="es-MX"/>
        </a:p>
      </dgm:t>
    </dgm:pt>
    <dgm:pt modelId="{8BE2D33D-402B-40B2-81EC-2194C9D6EE07}" type="sibTrans" cxnId="{622CA35F-66D4-45C5-8856-36DA37243335}">
      <dgm:prSet/>
      <dgm:spPr/>
      <dgm:t>
        <a:bodyPr/>
        <a:lstStyle/>
        <a:p>
          <a:endParaRPr lang="es-MX"/>
        </a:p>
      </dgm:t>
    </dgm:pt>
    <dgm:pt modelId="{33043DCF-88D7-441A-92CD-222272B51402}">
      <dgm:prSet phldrT="[Texto]" custT="1"/>
      <dgm:spPr/>
      <dgm:t>
        <a:bodyPr vert="horz"/>
        <a:lstStyle/>
        <a:p>
          <a:pPr algn="ctr"/>
          <a:r>
            <a:rPr lang="es-MX" sz="2000" b="1" u="sng" dirty="0" smtClean="0"/>
            <a:t>ACTOS DE PARTICULARES VINCULADOS CON FALTAS ADMINISTRATIVAS GRAVES:</a:t>
          </a:r>
          <a:endParaRPr lang="es-MX" sz="2000" b="1" u="none" dirty="0"/>
        </a:p>
      </dgm:t>
    </dgm:pt>
    <dgm:pt modelId="{96883284-6F7D-4EA6-8AC2-96624C7BAAEF}" type="parTrans" cxnId="{BD68279D-9825-46C7-8528-C6D4F6F81390}">
      <dgm:prSet/>
      <dgm:spPr/>
      <dgm:t>
        <a:bodyPr/>
        <a:lstStyle/>
        <a:p>
          <a:endParaRPr lang="es-MX"/>
        </a:p>
      </dgm:t>
    </dgm:pt>
    <dgm:pt modelId="{EE9CF4CD-C334-4438-8E9A-3D33BB1E0B68}" type="sibTrans" cxnId="{BD68279D-9825-46C7-8528-C6D4F6F81390}">
      <dgm:prSet/>
      <dgm:spPr/>
      <dgm:t>
        <a:bodyPr/>
        <a:lstStyle/>
        <a:p>
          <a:endParaRPr lang="es-MX"/>
        </a:p>
      </dgm:t>
    </dgm:pt>
    <dgm:pt modelId="{2ED68922-4A83-4D6A-8A24-6478283B9ADC}">
      <dgm:prSet custT="1"/>
      <dgm:spPr/>
      <dgm:t>
        <a:bodyPr vert="horz"/>
        <a:lstStyle/>
        <a:p>
          <a:pPr algn="just"/>
          <a:r>
            <a:rPr lang="es-MX" sz="1800" b="1" i="1" dirty="0" smtClean="0"/>
            <a:t>PERSONAS </a:t>
          </a:r>
          <a:r>
            <a:rPr lang="es-MX" sz="1800" b="1" i="1" u="sng" dirty="0" smtClean="0"/>
            <a:t>MORALES</a:t>
          </a:r>
          <a:r>
            <a:rPr lang="es-MX" sz="1800" b="1" i="1" dirty="0" smtClean="0"/>
            <a:t>: </a:t>
          </a:r>
          <a:endParaRPr lang="es-MX" sz="1800" b="1" i="1" dirty="0"/>
        </a:p>
      </dgm:t>
    </dgm:pt>
    <dgm:pt modelId="{21D2D01F-7640-428A-8900-592FC7BE7904}" type="parTrans" cxnId="{1CD4691E-E06B-4EDD-8A78-4A3B8408613E}">
      <dgm:prSet/>
      <dgm:spPr/>
      <dgm:t>
        <a:bodyPr/>
        <a:lstStyle/>
        <a:p>
          <a:endParaRPr lang="es-MX"/>
        </a:p>
      </dgm:t>
    </dgm:pt>
    <dgm:pt modelId="{5CDCD814-941C-4418-880C-88011925FAB6}" type="sibTrans" cxnId="{1CD4691E-E06B-4EDD-8A78-4A3B8408613E}">
      <dgm:prSet/>
      <dgm:spPr/>
      <dgm:t>
        <a:bodyPr/>
        <a:lstStyle/>
        <a:p>
          <a:endParaRPr lang="es-MX"/>
        </a:p>
      </dgm:t>
    </dgm:pt>
    <dgm:pt modelId="{9F04AA2A-7443-40F5-A969-F6508F702087}">
      <dgm:prSet custT="1"/>
      <dgm:spPr/>
      <dgm:t>
        <a:bodyPr vert="horz"/>
        <a:lstStyle/>
        <a:p>
          <a:pPr algn="just"/>
          <a:r>
            <a:rPr lang="es-MX" sz="2000" b="1" dirty="0" smtClean="0"/>
            <a:t>SANCIÓN ECONÓMICA POR DOS TANTOS DE LOS BENEFICIOS OBTENIDOS, Y EN CASO DE NO HABERLOS, POR EL EQUIVALENTE A MIL HASTA UN MILLÓN QUINIENTAS MIL VECES EL VALOR DIARIO DE LA UNIDAD DE MEDIDA Y ACTUALIZACIÓN. </a:t>
          </a:r>
          <a:endParaRPr lang="es-MX" sz="2000" b="1" dirty="0"/>
        </a:p>
      </dgm:t>
    </dgm:pt>
    <dgm:pt modelId="{6FE4328C-7C88-4B50-AC29-B03F78AE35C9}" type="parTrans" cxnId="{0EE49286-7295-4801-9546-A10B1CA7F7A7}">
      <dgm:prSet/>
      <dgm:spPr/>
      <dgm:t>
        <a:bodyPr/>
        <a:lstStyle/>
        <a:p>
          <a:endParaRPr lang="es-MX"/>
        </a:p>
      </dgm:t>
    </dgm:pt>
    <dgm:pt modelId="{F7CDA38A-E5F0-4DCC-B2E4-8B82E29E9E77}" type="sibTrans" cxnId="{0EE49286-7295-4801-9546-A10B1CA7F7A7}">
      <dgm:prSet/>
      <dgm:spPr/>
      <dgm:t>
        <a:bodyPr/>
        <a:lstStyle/>
        <a:p>
          <a:endParaRPr lang="es-MX"/>
        </a:p>
      </dgm:t>
    </dgm:pt>
    <dgm:pt modelId="{4DD675B0-BBAC-48DF-9E4D-9AD8BD1A0241}">
      <dgm:prSet custT="1"/>
      <dgm:spPr/>
      <dgm:t>
        <a:bodyPr vert="horz"/>
        <a:lstStyle/>
        <a:p>
          <a:pPr algn="just"/>
          <a:r>
            <a:rPr lang="es-MX" sz="2000" b="1" dirty="0" smtClean="0"/>
            <a:t>INHABILITACIÓN TEMPORAL PARA PARTICIPAR EN CONTRATACIONES PÚBLICAS, POR UN PERIODO DE 3 MESES HASTA 10 AÑOS. </a:t>
          </a:r>
          <a:endParaRPr lang="es-MX" sz="2000" b="1" dirty="0"/>
        </a:p>
      </dgm:t>
    </dgm:pt>
    <dgm:pt modelId="{2E2E9EA7-ED73-4FA4-9932-C0F98E4B338F}" type="parTrans" cxnId="{355D9D62-EB03-47B0-8900-F780DA81D686}">
      <dgm:prSet/>
      <dgm:spPr/>
      <dgm:t>
        <a:bodyPr/>
        <a:lstStyle/>
        <a:p>
          <a:endParaRPr lang="es-MX"/>
        </a:p>
      </dgm:t>
    </dgm:pt>
    <dgm:pt modelId="{C6327A43-677C-40F4-9BE2-3C3845493EAA}" type="sibTrans" cxnId="{355D9D62-EB03-47B0-8900-F780DA81D686}">
      <dgm:prSet/>
      <dgm:spPr/>
      <dgm:t>
        <a:bodyPr/>
        <a:lstStyle/>
        <a:p>
          <a:endParaRPr lang="es-MX"/>
        </a:p>
      </dgm:t>
    </dgm:pt>
    <dgm:pt modelId="{DF7073FA-674B-48BB-A0A1-0442371077EA}">
      <dgm:prSet custT="1"/>
      <dgm:spPr/>
      <dgm:t>
        <a:bodyPr vert="horz"/>
        <a:lstStyle/>
        <a:p>
          <a:pPr algn="just"/>
          <a:r>
            <a:rPr lang="es-MX" sz="2000" b="1" dirty="0" smtClean="0"/>
            <a:t>INDEMNIZACIÓN POR LOS DAÑOS CAUSADOS A LA HACIENDA PÚBLICA O AL PATRIMONIO DE LOS ENTES PÚBLICOS. </a:t>
          </a:r>
          <a:endParaRPr lang="es-MX" sz="2000" b="1" dirty="0"/>
        </a:p>
      </dgm:t>
    </dgm:pt>
    <dgm:pt modelId="{12D3C6F2-7DFC-4208-97FF-82B13783D6A3}" type="parTrans" cxnId="{5F31B761-F140-43CB-AA7A-A4D0F49A3933}">
      <dgm:prSet/>
      <dgm:spPr/>
      <dgm:t>
        <a:bodyPr/>
        <a:lstStyle/>
        <a:p>
          <a:endParaRPr lang="es-MX"/>
        </a:p>
      </dgm:t>
    </dgm:pt>
    <dgm:pt modelId="{D215554A-70AA-440C-8AA7-709247985F13}" type="sibTrans" cxnId="{5F31B761-F140-43CB-AA7A-A4D0F49A3933}">
      <dgm:prSet/>
      <dgm:spPr/>
      <dgm:t>
        <a:bodyPr/>
        <a:lstStyle/>
        <a:p>
          <a:endParaRPr lang="es-MX"/>
        </a:p>
      </dgm:t>
    </dgm:pt>
    <dgm:pt modelId="{8C32BF94-DD80-43C3-B530-C503A9179932}">
      <dgm:prSet custT="1"/>
      <dgm:spPr/>
      <dgm:t>
        <a:bodyPr vert="horz"/>
        <a:lstStyle/>
        <a:p>
          <a:pPr algn="just"/>
          <a:r>
            <a:rPr lang="es-MX" sz="2000" b="1" dirty="0" smtClean="0"/>
            <a:t>SUSPENSIÓN DE ACTIVIDADES DE 3 MESES HASTA 3 AÑOS.</a:t>
          </a:r>
          <a:endParaRPr lang="es-MX" sz="2000" b="1" dirty="0"/>
        </a:p>
      </dgm:t>
    </dgm:pt>
    <dgm:pt modelId="{E74B9051-C5E6-4CA2-8194-CAA285A4C6E6}" type="parTrans" cxnId="{938B1253-9DAB-4AB7-802F-7E135C15B4B3}">
      <dgm:prSet/>
      <dgm:spPr/>
      <dgm:t>
        <a:bodyPr/>
        <a:lstStyle/>
        <a:p>
          <a:endParaRPr lang="es-MX"/>
        </a:p>
      </dgm:t>
    </dgm:pt>
    <dgm:pt modelId="{3114B1FA-B982-4DD5-B70A-193EC6CA60EE}" type="sibTrans" cxnId="{938B1253-9DAB-4AB7-802F-7E135C15B4B3}">
      <dgm:prSet/>
      <dgm:spPr/>
      <dgm:t>
        <a:bodyPr/>
        <a:lstStyle/>
        <a:p>
          <a:endParaRPr lang="es-MX"/>
        </a:p>
      </dgm:t>
    </dgm:pt>
    <dgm:pt modelId="{81A3560C-B0B0-4C77-928A-1DA04D88E3E9}">
      <dgm:prSet custT="1"/>
      <dgm:spPr/>
      <dgm:t>
        <a:bodyPr vert="horz"/>
        <a:lstStyle/>
        <a:p>
          <a:pPr algn="just"/>
          <a:r>
            <a:rPr lang="es-MX" sz="2000" b="1" dirty="0" smtClean="0"/>
            <a:t>DISOLUCIÓN DE LA SOCIEDAD.</a:t>
          </a:r>
          <a:endParaRPr lang="es-MX" sz="2000" b="1" dirty="0"/>
        </a:p>
      </dgm:t>
    </dgm:pt>
    <dgm:pt modelId="{65A73A1E-4D0C-4A60-B6B3-F2490710870A}" type="parTrans" cxnId="{8D31CD3C-2A55-4DCA-AC4D-92F531841710}">
      <dgm:prSet/>
      <dgm:spPr/>
      <dgm:t>
        <a:bodyPr/>
        <a:lstStyle/>
        <a:p>
          <a:endParaRPr lang="es-MX"/>
        </a:p>
      </dgm:t>
    </dgm:pt>
    <dgm:pt modelId="{AF427A94-CBD9-4E56-B039-E6446066220E}" type="sibTrans" cxnId="{8D31CD3C-2A55-4DCA-AC4D-92F531841710}">
      <dgm:prSet/>
      <dgm:spPr/>
      <dgm:t>
        <a:bodyPr/>
        <a:lstStyle/>
        <a:p>
          <a:endParaRPr lang="es-MX"/>
        </a:p>
      </dgm:t>
    </dgm:pt>
    <dgm:pt modelId="{35FF2880-5DD4-4F60-BF72-9245B1C4ECAB}" type="pres">
      <dgm:prSet presAssocID="{2096BA72-3E84-4385-B413-BFF1EBEA9093}" presName="vert0" presStyleCnt="0">
        <dgm:presLayoutVars>
          <dgm:dir/>
          <dgm:animOne val="branch"/>
          <dgm:animLvl val="lvl"/>
        </dgm:presLayoutVars>
      </dgm:prSet>
      <dgm:spPr/>
      <dgm:t>
        <a:bodyPr/>
        <a:lstStyle/>
        <a:p>
          <a:endParaRPr lang="es-MX"/>
        </a:p>
      </dgm:t>
    </dgm:pt>
    <dgm:pt modelId="{4992BEBA-3123-4CF0-9BC6-F8C46161D271}" type="pres">
      <dgm:prSet presAssocID="{9D7317A8-7C2B-49EF-BC8F-5A7FD765E923}" presName="thickLine" presStyleLbl="alignNode1" presStyleIdx="0" presStyleCnt="3"/>
      <dgm:spPr/>
    </dgm:pt>
    <dgm:pt modelId="{B28DF878-CB86-46B6-94EF-DE90BC52A661}" type="pres">
      <dgm:prSet presAssocID="{9D7317A8-7C2B-49EF-BC8F-5A7FD765E923}" presName="horz1" presStyleCnt="0"/>
      <dgm:spPr/>
    </dgm:pt>
    <dgm:pt modelId="{42267A79-733B-4CF2-A50E-BF66449AC477}" type="pres">
      <dgm:prSet presAssocID="{9D7317A8-7C2B-49EF-BC8F-5A7FD765E923}" presName="tx1" presStyleLbl="revTx" presStyleIdx="0" presStyleCnt="8" custScaleY="13368"/>
      <dgm:spPr/>
      <dgm:t>
        <a:bodyPr/>
        <a:lstStyle/>
        <a:p>
          <a:endParaRPr lang="es-MX"/>
        </a:p>
      </dgm:t>
    </dgm:pt>
    <dgm:pt modelId="{4F22C0FF-311E-47A4-98E5-9E47D491C015}" type="pres">
      <dgm:prSet presAssocID="{9D7317A8-7C2B-49EF-BC8F-5A7FD765E923}" presName="vert1" presStyleCnt="0"/>
      <dgm:spPr/>
    </dgm:pt>
    <dgm:pt modelId="{DED40331-9640-4345-BF52-641FA33DBC20}" type="pres">
      <dgm:prSet presAssocID="{33043DCF-88D7-441A-92CD-222272B51402}" presName="thickLine" presStyleLbl="alignNode1" presStyleIdx="1" presStyleCnt="3"/>
      <dgm:spPr/>
    </dgm:pt>
    <dgm:pt modelId="{18F09EA4-1F3E-4BD8-8D8A-5AF037A2B587}" type="pres">
      <dgm:prSet presAssocID="{33043DCF-88D7-441A-92CD-222272B51402}" presName="horz1" presStyleCnt="0"/>
      <dgm:spPr/>
    </dgm:pt>
    <dgm:pt modelId="{E99B527D-C9D0-4D0E-9000-FD46693E522D}" type="pres">
      <dgm:prSet presAssocID="{33043DCF-88D7-441A-92CD-222272B51402}" presName="tx1" presStyleLbl="revTx" presStyleIdx="1" presStyleCnt="8" custScaleX="500000" custScaleY="16178"/>
      <dgm:spPr/>
      <dgm:t>
        <a:bodyPr/>
        <a:lstStyle/>
        <a:p>
          <a:endParaRPr lang="es-MX"/>
        </a:p>
      </dgm:t>
    </dgm:pt>
    <dgm:pt modelId="{06682FCC-0081-4394-AE40-7A9D742AE407}" type="pres">
      <dgm:prSet presAssocID="{33043DCF-88D7-441A-92CD-222272B51402}" presName="vert1" presStyleCnt="0"/>
      <dgm:spPr/>
    </dgm:pt>
    <dgm:pt modelId="{0412FA2C-A19B-4582-9B4E-FE0E356A60F3}" type="pres">
      <dgm:prSet presAssocID="{2ED68922-4A83-4D6A-8A24-6478283B9ADC}" presName="thickLine" presStyleLbl="alignNode1" presStyleIdx="2" presStyleCnt="3"/>
      <dgm:spPr/>
    </dgm:pt>
    <dgm:pt modelId="{AE3956BB-6F51-4413-873D-47CF01E93FEC}" type="pres">
      <dgm:prSet presAssocID="{2ED68922-4A83-4D6A-8A24-6478283B9ADC}" presName="horz1" presStyleCnt="0"/>
      <dgm:spPr/>
    </dgm:pt>
    <dgm:pt modelId="{CCD9A56C-AD39-4C93-BDF7-C1486A3B83E1}" type="pres">
      <dgm:prSet presAssocID="{2ED68922-4A83-4D6A-8A24-6478283B9ADC}" presName="tx1" presStyleLbl="revTx" presStyleIdx="2" presStyleCnt="8" custScaleX="94025"/>
      <dgm:spPr/>
      <dgm:t>
        <a:bodyPr/>
        <a:lstStyle/>
        <a:p>
          <a:endParaRPr lang="es-MX"/>
        </a:p>
      </dgm:t>
    </dgm:pt>
    <dgm:pt modelId="{26307265-7D1A-467B-9C76-3398C6E06533}" type="pres">
      <dgm:prSet presAssocID="{2ED68922-4A83-4D6A-8A24-6478283B9ADC}" presName="vert1" presStyleCnt="0"/>
      <dgm:spPr/>
    </dgm:pt>
    <dgm:pt modelId="{46CAEC96-2E24-42C2-BA2F-0824A5FFAE95}" type="pres">
      <dgm:prSet presAssocID="{9F04AA2A-7443-40F5-A969-F6508F702087}" presName="vertSpace2a" presStyleCnt="0"/>
      <dgm:spPr/>
    </dgm:pt>
    <dgm:pt modelId="{D402801B-EC1B-499C-9698-9E38A0AAC030}" type="pres">
      <dgm:prSet presAssocID="{9F04AA2A-7443-40F5-A969-F6508F702087}" presName="horz2" presStyleCnt="0"/>
      <dgm:spPr/>
    </dgm:pt>
    <dgm:pt modelId="{00BFF88B-82A9-4B01-9839-82377D25431E}" type="pres">
      <dgm:prSet presAssocID="{9F04AA2A-7443-40F5-A969-F6508F702087}" presName="horzSpace2" presStyleCnt="0"/>
      <dgm:spPr/>
    </dgm:pt>
    <dgm:pt modelId="{63422E5C-1EAE-48AC-B36F-1934BE9E6B56}" type="pres">
      <dgm:prSet presAssocID="{9F04AA2A-7443-40F5-A969-F6508F702087}" presName="tx2" presStyleLbl="revTx" presStyleIdx="3" presStyleCnt="8" custScaleX="111972" custScaleY="172232" custLinFactNeighborX="394" custLinFactNeighborY="-12616"/>
      <dgm:spPr/>
      <dgm:t>
        <a:bodyPr/>
        <a:lstStyle/>
        <a:p>
          <a:endParaRPr lang="es-MX"/>
        </a:p>
      </dgm:t>
    </dgm:pt>
    <dgm:pt modelId="{00969C06-7F1B-4823-901F-1A18B9EF6E12}" type="pres">
      <dgm:prSet presAssocID="{9F04AA2A-7443-40F5-A969-F6508F702087}" presName="vert2" presStyleCnt="0"/>
      <dgm:spPr/>
    </dgm:pt>
    <dgm:pt modelId="{DCC3FA6B-EB88-495E-BDFC-1394A6F26255}" type="pres">
      <dgm:prSet presAssocID="{9F04AA2A-7443-40F5-A969-F6508F702087}" presName="thinLine2b" presStyleLbl="callout" presStyleIdx="0" presStyleCnt="5"/>
      <dgm:spPr/>
    </dgm:pt>
    <dgm:pt modelId="{5A424C7B-18B1-4E3E-B4F0-8505C3CA43C4}" type="pres">
      <dgm:prSet presAssocID="{9F04AA2A-7443-40F5-A969-F6508F702087}" presName="vertSpace2b" presStyleCnt="0"/>
      <dgm:spPr/>
    </dgm:pt>
    <dgm:pt modelId="{5C0C2945-2B4A-4694-B1A5-A2F25652157D}" type="pres">
      <dgm:prSet presAssocID="{4DD675B0-BBAC-48DF-9E4D-9AD8BD1A0241}" presName="horz2" presStyleCnt="0"/>
      <dgm:spPr/>
    </dgm:pt>
    <dgm:pt modelId="{317F860B-89BB-4675-AFA7-3F35D6D3EBDD}" type="pres">
      <dgm:prSet presAssocID="{4DD675B0-BBAC-48DF-9E4D-9AD8BD1A0241}" presName="horzSpace2" presStyleCnt="0"/>
      <dgm:spPr/>
    </dgm:pt>
    <dgm:pt modelId="{2F1AE2E1-6C34-4218-B5A9-B6093F9683BF}" type="pres">
      <dgm:prSet presAssocID="{4DD675B0-BBAC-48DF-9E4D-9AD8BD1A0241}" presName="tx2" presStyleLbl="revTx" presStyleIdx="4" presStyleCnt="8" custScaleX="111972" custScaleY="121632" custLinFactNeighborX="394" custLinFactNeighborY="10298"/>
      <dgm:spPr/>
      <dgm:t>
        <a:bodyPr/>
        <a:lstStyle/>
        <a:p>
          <a:endParaRPr lang="es-MX"/>
        </a:p>
      </dgm:t>
    </dgm:pt>
    <dgm:pt modelId="{5CF0B26F-352F-4C49-94FD-9B97BAD0159E}" type="pres">
      <dgm:prSet presAssocID="{4DD675B0-BBAC-48DF-9E4D-9AD8BD1A0241}" presName="vert2" presStyleCnt="0"/>
      <dgm:spPr/>
    </dgm:pt>
    <dgm:pt modelId="{7B5950A4-49FA-48DB-A035-D996724C9F5F}" type="pres">
      <dgm:prSet presAssocID="{4DD675B0-BBAC-48DF-9E4D-9AD8BD1A0241}" presName="thinLine2b" presStyleLbl="callout" presStyleIdx="1" presStyleCnt="5"/>
      <dgm:spPr/>
    </dgm:pt>
    <dgm:pt modelId="{6B40285E-9841-4EBA-B80D-4168EBF25A0E}" type="pres">
      <dgm:prSet presAssocID="{4DD675B0-BBAC-48DF-9E4D-9AD8BD1A0241}" presName="vertSpace2b" presStyleCnt="0"/>
      <dgm:spPr/>
    </dgm:pt>
    <dgm:pt modelId="{88B6880E-589E-4451-9E3E-10FD485D6D37}" type="pres">
      <dgm:prSet presAssocID="{DF7073FA-674B-48BB-A0A1-0442371077EA}" presName="horz2" presStyleCnt="0"/>
      <dgm:spPr/>
    </dgm:pt>
    <dgm:pt modelId="{DF4FBC5C-39D8-4014-A010-FF2213079082}" type="pres">
      <dgm:prSet presAssocID="{DF7073FA-674B-48BB-A0A1-0442371077EA}" presName="horzSpace2" presStyleCnt="0"/>
      <dgm:spPr/>
    </dgm:pt>
    <dgm:pt modelId="{470EA439-D7A7-4771-A2F2-AB4BFE0240E6}" type="pres">
      <dgm:prSet presAssocID="{DF7073FA-674B-48BB-A0A1-0442371077EA}" presName="tx2" presStyleLbl="revTx" presStyleIdx="5" presStyleCnt="8" custScaleX="111972" custScaleY="131630"/>
      <dgm:spPr/>
      <dgm:t>
        <a:bodyPr/>
        <a:lstStyle/>
        <a:p>
          <a:endParaRPr lang="es-MX"/>
        </a:p>
      </dgm:t>
    </dgm:pt>
    <dgm:pt modelId="{AC3ABD15-39B4-4D08-BE6B-969B0FCEBCFC}" type="pres">
      <dgm:prSet presAssocID="{DF7073FA-674B-48BB-A0A1-0442371077EA}" presName="vert2" presStyleCnt="0"/>
      <dgm:spPr/>
    </dgm:pt>
    <dgm:pt modelId="{E6E2F829-4C8F-4C46-8F8E-CD6F54124FE6}" type="pres">
      <dgm:prSet presAssocID="{DF7073FA-674B-48BB-A0A1-0442371077EA}" presName="thinLine2b" presStyleLbl="callout" presStyleIdx="2" presStyleCnt="5"/>
      <dgm:spPr/>
    </dgm:pt>
    <dgm:pt modelId="{39B934F7-9297-42B4-9BE4-B87C2B402AF5}" type="pres">
      <dgm:prSet presAssocID="{DF7073FA-674B-48BB-A0A1-0442371077EA}" presName="vertSpace2b" presStyleCnt="0"/>
      <dgm:spPr/>
    </dgm:pt>
    <dgm:pt modelId="{52FA01ED-F3A2-4BEA-9CB4-F374603FBA66}" type="pres">
      <dgm:prSet presAssocID="{8C32BF94-DD80-43C3-B530-C503A9179932}" presName="horz2" presStyleCnt="0"/>
      <dgm:spPr/>
    </dgm:pt>
    <dgm:pt modelId="{BB2FE89D-7BA6-4EC6-BC7F-204E21103D83}" type="pres">
      <dgm:prSet presAssocID="{8C32BF94-DD80-43C3-B530-C503A9179932}" presName="horzSpace2" presStyleCnt="0"/>
      <dgm:spPr/>
    </dgm:pt>
    <dgm:pt modelId="{BFDA1DA9-2D7E-42BC-9037-67379C451087}" type="pres">
      <dgm:prSet presAssocID="{8C32BF94-DD80-43C3-B530-C503A9179932}" presName="tx2" presStyleLbl="revTx" presStyleIdx="6" presStyleCnt="8" custScaleX="111972" custScaleY="81881"/>
      <dgm:spPr/>
      <dgm:t>
        <a:bodyPr/>
        <a:lstStyle/>
        <a:p>
          <a:endParaRPr lang="es-MX"/>
        </a:p>
      </dgm:t>
    </dgm:pt>
    <dgm:pt modelId="{21017263-B87E-4AE2-9389-E2640FDC1EFC}" type="pres">
      <dgm:prSet presAssocID="{8C32BF94-DD80-43C3-B530-C503A9179932}" presName="vert2" presStyleCnt="0"/>
      <dgm:spPr/>
    </dgm:pt>
    <dgm:pt modelId="{6BEA2BBA-1602-464E-9B0B-7BFD0EFBF44F}" type="pres">
      <dgm:prSet presAssocID="{8C32BF94-DD80-43C3-B530-C503A9179932}" presName="thinLine2b" presStyleLbl="callout" presStyleIdx="3" presStyleCnt="5"/>
      <dgm:spPr/>
    </dgm:pt>
    <dgm:pt modelId="{757BD2D1-F5ED-456E-9197-24BD2FBA79B0}" type="pres">
      <dgm:prSet presAssocID="{8C32BF94-DD80-43C3-B530-C503A9179932}" presName="vertSpace2b" presStyleCnt="0"/>
      <dgm:spPr/>
    </dgm:pt>
    <dgm:pt modelId="{684943A0-7A5B-4D97-8E00-B8F6B6CE1E0C}" type="pres">
      <dgm:prSet presAssocID="{81A3560C-B0B0-4C77-928A-1DA04D88E3E9}" presName="horz2" presStyleCnt="0"/>
      <dgm:spPr/>
    </dgm:pt>
    <dgm:pt modelId="{C60CD0DA-3831-4AEE-8011-3121D8923C99}" type="pres">
      <dgm:prSet presAssocID="{81A3560C-B0B0-4C77-928A-1DA04D88E3E9}" presName="horzSpace2" presStyleCnt="0"/>
      <dgm:spPr/>
    </dgm:pt>
    <dgm:pt modelId="{D43E142F-E983-4065-A02C-AD7E93E57490}" type="pres">
      <dgm:prSet presAssocID="{81A3560C-B0B0-4C77-928A-1DA04D88E3E9}" presName="tx2" presStyleLbl="revTx" presStyleIdx="7" presStyleCnt="8" custScaleX="111972" custScaleY="72571"/>
      <dgm:spPr/>
      <dgm:t>
        <a:bodyPr/>
        <a:lstStyle/>
        <a:p>
          <a:endParaRPr lang="es-MX"/>
        </a:p>
      </dgm:t>
    </dgm:pt>
    <dgm:pt modelId="{D1FEA589-81CD-4D9A-B476-970E68D5FB5C}" type="pres">
      <dgm:prSet presAssocID="{81A3560C-B0B0-4C77-928A-1DA04D88E3E9}" presName="vert2" presStyleCnt="0"/>
      <dgm:spPr/>
    </dgm:pt>
    <dgm:pt modelId="{5ACE6B0C-55D6-491B-95D6-E77A84D2C150}" type="pres">
      <dgm:prSet presAssocID="{81A3560C-B0B0-4C77-928A-1DA04D88E3E9}" presName="thinLine2b" presStyleLbl="callout" presStyleIdx="4" presStyleCnt="5"/>
      <dgm:spPr/>
    </dgm:pt>
    <dgm:pt modelId="{775B159C-0F16-4AED-AF45-98DBE3AEE236}" type="pres">
      <dgm:prSet presAssocID="{81A3560C-B0B0-4C77-928A-1DA04D88E3E9}" presName="vertSpace2b" presStyleCnt="0"/>
      <dgm:spPr/>
    </dgm:pt>
  </dgm:ptLst>
  <dgm:cxnLst>
    <dgm:cxn modelId="{938B1253-9DAB-4AB7-802F-7E135C15B4B3}" srcId="{2ED68922-4A83-4D6A-8A24-6478283B9ADC}" destId="{8C32BF94-DD80-43C3-B530-C503A9179932}" srcOrd="3" destOrd="0" parTransId="{E74B9051-C5E6-4CA2-8194-CAA285A4C6E6}" sibTransId="{3114B1FA-B982-4DD5-B70A-193EC6CA60EE}"/>
    <dgm:cxn modelId="{ADFF3393-22E4-4AF4-82CB-41264B8F1F9E}" type="presOf" srcId="{DF7073FA-674B-48BB-A0A1-0442371077EA}" destId="{470EA439-D7A7-4771-A2F2-AB4BFE0240E6}" srcOrd="0" destOrd="0" presId="urn:microsoft.com/office/officeart/2008/layout/LinedList"/>
    <dgm:cxn modelId="{19281869-4BC6-477F-9D2A-DF994572BD9C}" type="presOf" srcId="{9D7317A8-7C2B-49EF-BC8F-5A7FD765E923}" destId="{42267A79-733B-4CF2-A50E-BF66449AC477}" srcOrd="0" destOrd="0" presId="urn:microsoft.com/office/officeart/2008/layout/LinedList"/>
    <dgm:cxn modelId="{104806AB-1E03-4F12-AD81-157B1E51A7F3}" type="presOf" srcId="{8C32BF94-DD80-43C3-B530-C503A9179932}" destId="{BFDA1DA9-2D7E-42BC-9037-67379C451087}" srcOrd="0" destOrd="0" presId="urn:microsoft.com/office/officeart/2008/layout/LinedList"/>
    <dgm:cxn modelId="{8D31CD3C-2A55-4DCA-AC4D-92F531841710}" srcId="{2ED68922-4A83-4D6A-8A24-6478283B9ADC}" destId="{81A3560C-B0B0-4C77-928A-1DA04D88E3E9}" srcOrd="4" destOrd="0" parTransId="{65A73A1E-4D0C-4A60-B6B3-F2490710870A}" sibTransId="{AF427A94-CBD9-4E56-B039-E6446066220E}"/>
    <dgm:cxn modelId="{4C380396-905D-4BB8-8869-67576996BF77}" type="presOf" srcId="{33043DCF-88D7-441A-92CD-222272B51402}" destId="{E99B527D-C9D0-4D0E-9000-FD46693E522D}" srcOrd="0" destOrd="0" presId="urn:microsoft.com/office/officeart/2008/layout/LinedList"/>
    <dgm:cxn modelId="{0EE49286-7295-4801-9546-A10B1CA7F7A7}" srcId="{2ED68922-4A83-4D6A-8A24-6478283B9ADC}" destId="{9F04AA2A-7443-40F5-A969-F6508F702087}" srcOrd="0" destOrd="0" parTransId="{6FE4328C-7C88-4B50-AC29-B03F78AE35C9}" sibTransId="{F7CDA38A-E5F0-4DCC-B2E4-8B82E29E9E77}"/>
    <dgm:cxn modelId="{CED3F1A2-872C-4561-9CE1-ECA7569AFBDD}" type="presOf" srcId="{2096BA72-3E84-4385-B413-BFF1EBEA9093}" destId="{35FF2880-5DD4-4F60-BF72-9245B1C4ECAB}" srcOrd="0" destOrd="0" presId="urn:microsoft.com/office/officeart/2008/layout/LinedList"/>
    <dgm:cxn modelId="{6E9844D7-F17F-4676-A8C2-6E1AE79158AD}" type="presOf" srcId="{2ED68922-4A83-4D6A-8A24-6478283B9ADC}" destId="{CCD9A56C-AD39-4C93-BDF7-C1486A3B83E1}" srcOrd="0" destOrd="0" presId="urn:microsoft.com/office/officeart/2008/layout/LinedList"/>
    <dgm:cxn modelId="{4E123F41-C014-47EC-95FD-86594B07116A}" type="presOf" srcId="{9F04AA2A-7443-40F5-A969-F6508F702087}" destId="{63422E5C-1EAE-48AC-B36F-1934BE9E6B56}" srcOrd="0" destOrd="0" presId="urn:microsoft.com/office/officeart/2008/layout/LinedList"/>
    <dgm:cxn modelId="{BD68279D-9825-46C7-8528-C6D4F6F81390}" srcId="{2096BA72-3E84-4385-B413-BFF1EBEA9093}" destId="{33043DCF-88D7-441A-92CD-222272B51402}" srcOrd="1" destOrd="0" parTransId="{96883284-6F7D-4EA6-8AC2-96624C7BAAEF}" sibTransId="{EE9CF4CD-C334-4438-8E9A-3D33BB1E0B68}"/>
    <dgm:cxn modelId="{355D9D62-EB03-47B0-8900-F780DA81D686}" srcId="{2ED68922-4A83-4D6A-8A24-6478283B9ADC}" destId="{4DD675B0-BBAC-48DF-9E4D-9AD8BD1A0241}" srcOrd="1" destOrd="0" parTransId="{2E2E9EA7-ED73-4FA4-9932-C0F98E4B338F}" sibTransId="{C6327A43-677C-40F4-9BE2-3C3845493EAA}"/>
    <dgm:cxn modelId="{1CD4691E-E06B-4EDD-8A78-4A3B8408613E}" srcId="{2096BA72-3E84-4385-B413-BFF1EBEA9093}" destId="{2ED68922-4A83-4D6A-8A24-6478283B9ADC}" srcOrd="2" destOrd="0" parTransId="{21D2D01F-7640-428A-8900-592FC7BE7904}" sibTransId="{5CDCD814-941C-4418-880C-88011925FAB6}"/>
    <dgm:cxn modelId="{5F31B761-F140-43CB-AA7A-A4D0F49A3933}" srcId="{2ED68922-4A83-4D6A-8A24-6478283B9ADC}" destId="{DF7073FA-674B-48BB-A0A1-0442371077EA}" srcOrd="2" destOrd="0" parTransId="{12D3C6F2-7DFC-4208-97FF-82B13783D6A3}" sibTransId="{D215554A-70AA-440C-8AA7-709247985F13}"/>
    <dgm:cxn modelId="{9977C6D5-8EA4-42DF-A4D0-D1E6317BCD46}" type="presOf" srcId="{4DD675B0-BBAC-48DF-9E4D-9AD8BD1A0241}" destId="{2F1AE2E1-6C34-4218-B5A9-B6093F9683BF}" srcOrd="0" destOrd="0" presId="urn:microsoft.com/office/officeart/2008/layout/LinedList"/>
    <dgm:cxn modelId="{622CA35F-66D4-45C5-8856-36DA37243335}" srcId="{2096BA72-3E84-4385-B413-BFF1EBEA9093}" destId="{9D7317A8-7C2B-49EF-BC8F-5A7FD765E923}" srcOrd="0" destOrd="0" parTransId="{CD11C0DF-7ADB-49B8-AD5F-E0322582488D}" sibTransId="{8BE2D33D-402B-40B2-81EC-2194C9D6EE07}"/>
    <dgm:cxn modelId="{2F31A3C6-E429-4B43-8F38-5356909A09D3}" type="presOf" srcId="{81A3560C-B0B0-4C77-928A-1DA04D88E3E9}" destId="{D43E142F-E983-4065-A02C-AD7E93E57490}" srcOrd="0" destOrd="0" presId="urn:microsoft.com/office/officeart/2008/layout/LinedList"/>
    <dgm:cxn modelId="{FBE6650C-C06C-462F-B518-FE308B926F42}" type="presParOf" srcId="{35FF2880-5DD4-4F60-BF72-9245B1C4ECAB}" destId="{4992BEBA-3123-4CF0-9BC6-F8C46161D271}" srcOrd="0" destOrd="0" presId="urn:microsoft.com/office/officeart/2008/layout/LinedList"/>
    <dgm:cxn modelId="{8632DD92-24B9-4458-9173-03AA58F04674}" type="presParOf" srcId="{35FF2880-5DD4-4F60-BF72-9245B1C4ECAB}" destId="{B28DF878-CB86-46B6-94EF-DE90BC52A661}" srcOrd="1" destOrd="0" presId="urn:microsoft.com/office/officeart/2008/layout/LinedList"/>
    <dgm:cxn modelId="{F7160DED-F0CB-420E-AB12-C6E6324C6251}" type="presParOf" srcId="{B28DF878-CB86-46B6-94EF-DE90BC52A661}" destId="{42267A79-733B-4CF2-A50E-BF66449AC477}" srcOrd="0" destOrd="0" presId="urn:microsoft.com/office/officeart/2008/layout/LinedList"/>
    <dgm:cxn modelId="{CC8D67AD-BF3A-43C4-AE0B-3E580992C899}" type="presParOf" srcId="{B28DF878-CB86-46B6-94EF-DE90BC52A661}" destId="{4F22C0FF-311E-47A4-98E5-9E47D491C015}" srcOrd="1" destOrd="0" presId="urn:microsoft.com/office/officeart/2008/layout/LinedList"/>
    <dgm:cxn modelId="{4B753677-87DA-4B19-8950-744BD2514D2D}" type="presParOf" srcId="{35FF2880-5DD4-4F60-BF72-9245B1C4ECAB}" destId="{DED40331-9640-4345-BF52-641FA33DBC20}" srcOrd="2" destOrd="0" presId="urn:microsoft.com/office/officeart/2008/layout/LinedList"/>
    <dgm:cxn modelId="{F3E38CF7-07E3-4049-A167-437C0A32124A}" type="presParOf" srcId="{35FF2880-5DD4-4F60-BF72-9245B1C4ECAB}" destId="{18F09EA4-1F3E-4BD8-8D8A-5AF037A2B587}" srcOrd="3" destOrd="0" presId="urn:microsoft.com/office/officeart/2008/layout/LinedList"/>
    <dgm:cxn modelId="{884C08A1-52AE-4AF8-A3FD-FB115F3FA677}" type="presParOf" srcId="{18F09EA4-1F3E-4BD8-8D8A-5AF037A2B587}" destId="{E99B527D-C9D0-4D0E-9000-FD46693E522D}" srcOrd="0" destOrd="0" presId="urn:microsoft.com/office/officeart/2008/layout/LinedList"/>
    <dgm:cxn modelId="{BDBB50AD-587C-419C-A7C0-EF7A6A544003}" type="presParOf" srcId="{18F09EA4-1F3E-4BD8-8D8A-5AF037A2B587}" destId="{06682FCC-0081-4394-AE40-7A9D742AE407}" srcOrd="1" destOrd="0" presId="urn:microsoft.com/office/officeart/2008/layout/LinedList"/>
    <dgm:cxn modelId="{5CD4261C-B602-4BD5-A54B-FC08CE737DA2}" type="presParOf" srcId="{35FF2880-5DD4-4F60-BF72-9245B1C4ECAB}" destId="{0412FA2C-A19B-4582-9B4E-FE0E356A60F3}" srcOrd="4" destOrd="0" presId="urn:microsoft.com/office/officeart/2008/layout/LinedList"/>
    <dgm:cxn modelId="{4EAD2704-1B91-4509-85E5-03E999615C3B}" type="presParOf" srcId="{35FF2880-5DD4-4F60-BF72-9245B1C4ECAB}" destId="{AE3956BB-6F51-4413-873D-47CF01E93FEC}" srcOrd="5" destOrd="0" presId="urn:microsoft.com/office/officeart/2008/layout/LinedList"/>
    <dgm:cxn modelId="{41591A29-30CE-4A47-B888-643A6F94F4D2}" type="presParOf" srcId="{AE3956BB-6F51-4413-873D-47CF01E93FEC}" destId="{CCD9A56C-AD39-4C93-BDF7-C1486A3B83E1}" srcOrd="0" destOrd="0" presId="urn:microsoft.com/office/officeart/2008/layout/LinedList"/>
    <dgm:cxn modelId="{F270F20D-1A97-42E9-ABF6-8853EF4BB3EE}" type="presParOf" srcId="{AE3956BB-6F51-4413-873D-47CF01E93FEC}" destId="{26307265-7D1A-467B-9C76-3398C6E06533}" srcOrd="1" destOrd="0" presId="urn:microsoft.com/office/officeart/2008/layout/LinedList"/>
    <dgm:cxn modelId="{A5A90FE6-B29F-4CC0-8FD3-3FE6055EFB2A}" type="presParOf" srcId="{26307265-7D1A-467B-9C76-3398C6E06533}" destId="{46CAEC96-2E24-42C2-BA2F-0824A5FFAE95}" srcOrd="0" destOrd="0" presId="urn:microsoft.com/office/officeart/2008/layout/LinedList"/>
    <dgm:cxn modelId="{AEA638BC-9F41-44DA-AF61-E10C6B1E13A4}" type="presParOf" srcId="{26307265-7D1A-467B-9C76-3398C6E06533}" destId="{D402801B-EC1B-499C-9698-9E38A0AAC030}" srcOrd="1" destOrd="0" presId="urn:microsoft.com/office/officeart/2008/layout/LinedList"/>
    <dgm:cxn modelId="{12061F4A-A95F-40FD-B883-EC0F4AFB97F3}" type="presParOf" srcId="{D402801B-EC1B-499C-9698-9E38A0AAC030}" destId="{00BFF88B-82A9-4B01-9839-82377D25431E}" srcOrd="0" destOrd="0" presId="urn:microsoft.com/office/officeart/2008/layout/LinedList"/>
    <dgm:cxn modelId="{ADE3B773-9962-480B-B678-66C243BE5436}" type="presParOf" srcId="{D402801B-EC1B-499C-9698-9E38A0AAC030}" destId="{63422E5C-1EAE-48AC-B36F-1934BE9E6B56}" srcOrd="1" destOrd="0" presId="urn:microsoft.com/office/officeart/2008/layout/LinedList"/>
    <dgm:cxn modelId="{90E598AD-E562-4699-95C6-F855598B457D}" type="presParOf" srcId="{D402801B-EC1B-499C-9698-9E38A0AAC030}" destId="{00969C06-7F1B-4823-901F-1A18B9EF6E12}" srcOrd="2" destOrd="0" presId="urn:microsoft.com/office/officeart/2008/layout/LinedList"/>
    <dgm:cxn modelId="{C3BF1DB9-BDC0-4984-A16B-240A088D9F94}" type="presParOf" srcId="{26307265-7D1A-467B-9C76-3398C6E06533}" destId="{DCC3FA6B-EB88-495E-BDFC-1394A6F26255}" srcOrd="2" destOrd="0" presId="urn:microsoft.com/office/officeart/2008/layout/LinedList"/>
    <dgm:cxn modelId="{D243888C-6E37-48CB-89D6-B7EA8811B375}" type="presParOf" srcId="{26307265-7D1A-467B-9C76-3398C6E06533}" destId="{5A424C7B-18B1-4E3E-B4F0-8505C3CA43C4}" srcOrd="3" destOrd="0" presId="urn:microsoft.com/office/officeart/2008/layout/LinedList"/>
    <dgm:cxn modelId="{4E9DC5C2-50C3-4E3A-9B38-2983D84AD911}" type="presParOf" srcId="{26307265-7D1A-467B-9C76-3398C6E06533}" destId="{5C0C2945-2B4A-4694-B1A5-A2F25652157D}" srcOrd="4" destOrd="0" presId="urn:microsoft.com/office/officeart/2008/layout/LinedList"/>
    <dgm:cxn modelId="{ECA1F976-2C74-4AA0-B666-AA459C291B2B}" type="presParOf" srcId="{5C0C2945-2B4A-4694-B1A5-A2F25652157D}" destId="{317F860B-89BB-4675-AFA7-3F35D6D3EBDD}" srcOrd="0" destOrd="0" presId="urn:microsoft.com/office/officeart/2008/layout/LinedList"/>
    <dgm:cxn modelId="{C8249B57-7B0D-4869-A104-5BD9ED297FC9}" type="presParOf" srcId="{5C0C2945-2B4A-4694-B1A5-A2F25652157D}" destId="{2F1AE2E1-6C34-4218-B5A9-B6093F9683BF}" srcOrd="1" destOrd="0" presId="urn:microsoft.com/office/officeart/2008/layout/LinedList"/>
    <dgm:cxn modelId="{1C6670A4-2F46-4BCF-8ABC-224CE8A7FFDF}" type="presParOf" srcId="{5C0C2945-2B4A-4694-B1A5-A2F25652157D}" destId="{5CF0B26F-352F-4C49-94FD-9B97BAD0159E}" srcOrd="2" destOrd="0" presId="urn:microsoft.com/office/officeart/2008/layout/LinedList"/>
    <dgm:cxn modelId="{940B2EBE-0ABF-41C3-9703-5CE8D9F4A346}" type="presParOf" srcId="{26307265-7D1A-467B-9C76-3398C6E06533}" destId="{7B5950A4-49FA-48DB-A035-D996724C9F5F}" srcOrd="5" destOrd="0" presId="urn:microsoft.com/office/officeart/2008/layout/LinedList"/>
    <dgm:cxn modelId="{74C8AE9F-7D93-40DB-8A68-567D79DE81D4}" type="presParOf" srcId="{26307265-7D1A-467B-9C76-3398C6E06533}" destId="{6B40285E-9841-4EBA-B80D-4168EBF25A0E}" srcOrd="6" destOrd="0" presId="urn:microsoft.com/office/officeart/2008/layout/LinedList"/>
    <dgm:cxn modelId="{816234F2-0C41-42B8-958D-B120A397ED40}" type="presParOf" srcId="{26307265-7D1A-467B-9C76-3398C6E06533}" destId="{88B6880E-589E-4451-9E3E-10FD485D6D37}" srcOrd="7" destOrd="0" presId="urn:microsoft.com/office/officeart/2008/layout/LinedList"/>
    <dgm:cxn modelId="{A45C3628-42A1-4081-835C-F977859BED00}" type="presParOf" srcId="{88B6880E-589E-4451-9E3E-10FD485D6D37}" destId="{DF4FBC5C-39D8-4014-A010-FF2213079082}" srcOrd="0" destOrd="0" presId="urn:microsoft.com/office/officeart/2008/layout/LinedList"/>
    <dgm:cxn modelId="{DA9FF845-DF26-4A89-9EB1-C1505B46C244}" type="presParOf" srcId="{88B6880E-589E-4451-9E3E-10FD485D6D37}" destId="{470EA439-D7A7-4771-A2F2-AB4BFE0240E6}" srcOrd="1" destOrd="0" presId="urn:microsoft.com/office/officeart/2008/layout/LinedList"/>
    <dgm:cxn modelId="{C61B49F3-474D-4CA0-9FE0-B91D685A5974}" type="presParOf" srcId="{88B6880E-589E-4451-9E3E-10FD485D6D37}" destId="{AC3ABD15-39B4-4D08-BE6B-969B0FCEBCFC}" srcOrd="2" destOrd="0" presId="urn:microsoft.com/office/officeart/2008/layout/LinedList"/>
    <dgm:cxn modelId="{BE0D5F31-48A9-4DD9-A79E-EEA9E7C1212D}" type="presParOf" srcId="{26307265-7D1A-467B-9C76-3398C6E06533}" destId="{E6E2F829-4C8F-4C46-8F8E-CD6F54124FE6}" srcOrd="8" destOrd="0" presId="urn:microsoft.com/office/officeart/2008/layout/LinedList"/>
    <dgm:cxn modelId="{6D165D85-4AD5-4936-8C32-EE3D9B7C4914}" type="presParOf" srcId="{26307265-7D1A-467B-9C76-3398C6E06533}" destId="{39B934F7-9297-42B4-9BE4-B87C2B402AF5}" srcOrd="9" destOrd="0" presId="urn:microsoft.com/office/officeart/2008/layout/LinedList"/>
    <dgm:cxn modelId="{BD6FBA55-1142-479D-86E6-7127BFA8A3E1}" type="presParOf" srcId="{26307265-7D1A-467B-9C76-3398C6E06533}" destId="{52FA01ED-F3A2-4BEA-9CB4-F374603FBA66}" srcOrd="10" destOrd="0" presId="urn:microsoft.com/office/officeart/2008/layout/LinedList"/>
    <dgm:cxn modelId="{8DC7631F-E646-4A02-92FF-BD107C15934A}" type="presParOf" srcId="{52FA01ED-F3A2-4BEA-9CB4-F374603FBA66}" destId="{BB2FE89D-7BA6-4EC6-BC7F-204E21103D83}" srcOrd="0" destOrd="0" presId="urn:microsoft.com/office/officeart/2008/layout/LinedList"/>
    <dgm:cxn modelId="{4E361817-01F0-44C7-80B6-6E51322D8EFD}" type="presParOf" srcId="{52FA01ED-F3A2-4BEA-9CB4-F374603FBA66}" destId="{BFDA1DA9-2D7E-42BC-9037-67379C451087}" srcOrd="1" destOrd="0" presId="urn:microsoft.com/office/officeart/2008/layout/LinedList"/>
    <dgm:cxn modelId="{668A314F-EB81-4F20-9A2E-460350158AF4}" type="presParOf" srcId="{52FA01ED-F3A2-4BEA-9CB4-F374603FBA66}" destId="{21017263-B87E-4AE2-9389-E2640FDC1EFC}" srcOrd="2" destOrd="0" presId="urn:microsoft.com/office/officeart/2008/layout/LinedList"/>
    <dgm:cxn modelId="{DF48B1B0-EEFE-4D7B-948A-7FF6B9E68344}" type="presParOf" srcId="{26307265-7D1A-467B-9C76-3398C6E06533}" destId="{6BEA2BBA-1602-464E-9B0B-7BFD0EFBF44F}" srcOrd="11" destOrd="0" presId="urn:microsoft.com/office/officeart/2008/layout/LinedList"/>
    <dgm:cxn modelId="{596DC004-0409-4AED-B931-0778B5F5E669}" type="presParOf" srcId="{26307265-7D1A-467B-9C76-3398C6E06533}" destId="{757BD2D1-F5ED-456E-9197-24BD2FBA79B0}" srcOrd="12" destOrd="0" presId="urn:microsoft.com/office/officeart/2008/layout/LinedList"/>
    <dgm:cxn modelId="{230A5113-B02C-4973-BEE7-1B406F6D2352}" type="presParOf" srcId="{26307265-7D1A-467B-9C76-3398C6E06533}" destId="{684943A0-7A5B-4D97-8E00-B8F6B6CE1E0C}" srcOrd="13" destOrd="0" presId="urn:microsoft.com/office/officeart/2008/layout/LinedList"/>
    <dgm:cxn modelId="{7B941BE5-5554-422D-A6E6-820A1BFBF8F9}" type="presParOf" srcId="{684943A0-7A5B-4D97-8E00-B8F6B6CE1E0C}" destId="{C60CD0DA-3831-4AEE-8011-3121D8923C99}" srcOrd="0" destOrd="0" presId="urn:microsoft.com/office/officeart/2008/layout/LinedList"/>
    <dgm:cxn modelId="{9B89777E-4B32-4318-BB97-31369FC7B160}" type="presParOf" srcId="{684943A0-7A5B-4D97-8E00-B8F6B6CE1E0C}" destId="{D43E142F-E983-4065-A02C-AD7E93E57490}" srcOrd="1" destOrd="0" presId="urn:microsoft.com/office/officeart/2008/layout/LinedList"/>
    <dgm:cxn modelId="{97269785-771F-4527-8487-03158E4C0B9F}" type="presParOf" srcId="{684943A0-7A5B-4D97-8E00-B8F6B6CE1E0C}" destId="{D1FEA589-81CD-4D9A-B476-970E68D5FB5C}" srcOrd="2" destOrd="0" presId="urn:microsoft.com/office/officeart/2008/layout/LinedList"/>
    <dgm:cxn modelId="{BE3D82B7-99CD-448E-89F6-7BAD66188D6D}" type="presParOf" srcId="{26307265-7D1A-467B-9C76-3398C6E06533}" destId="{5ACE6B0C-55D6-491B-95D6-E77A84D2C150}" srcOrd="14" destOrd="0" presId="urn:microsoft.com/office/officeart/2008/layout/LinedList"/>
    <dgm:cxn modelId="{0ED4A670-4E3E-4145-BCA6-92DBCBC8B43C}" type="presParOf" srcId="{26307265-7D1A-467B-9C76-3398C6E06533}" destId="{775B159C-0F16-4AED-AF45-98DBE3AEE236}"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81EEC925-88E9-4FB9-B44C-C4DCE30A925F}" type="doc">
      <dgm:prSet loTypeId="urn:microsoft.com/office/officeart/2005/8/layout/process4" loCatId="process" qsTypeId="urn:microsoft.com/office/officeart/2005/8/quickstyle/3d2" qsCatId="3D" csTypeId="urn:microsoft.com/office/officeart/2005/8/colors/accent2_5" csCatId="accent2" phldr="1"/>
      <dgm:spPr/>
      <dgm:t>
        <a:bodyPr/>
        <a:lstStyle/>
        <a:p>
          <a:endParaRPr lang="es-MX"/>
        </a:p>
      </dgm:t>
    </dgm:pt>
    <dgm:pt modelId="{ABF55FDB-E734-4EBD-B26E-C97BEA1217CC}">
      <dgm:prSet phldrT="[Texto]" custT="1"/>
      <dgm:spPr/>
      <dgm:t>
        <a:bodyPr/>
        <a:lstStyle/>
        <a:p>
          <a:r>
            <a:rPr lang="es-MX" sz="1800" b="1" dirty="0" smtClean="0"/>
            <a:t>PROCEDIMIENTO ÚNICO DE RESPONSABILIDADES ADMINISTRATIVAS</a:t>
          </a:r>
          <a:endParaRPr lang="es-MX" sz="1800" b="1" dirty="0"/>
        </a:p>
      </dgm:t>
    </dgm:pt>
    <dgm:pt modelId="{DC9E468A-6D43-44E5-9FA7-B5BF645678DC}" type="parTrans" cxnId="{1E059FE5-0044-4EF0-9F53-A9384BCC0F0C}">
      <dgm:prSet/>
      <dgm:spPr/>
      <dgm:t>
        <a:bodyPr/>
        <a:lstStyle/>
        <a:p>
          <a:endParaRPr lang="es-MX"/>
        </a:p>
      </dgm:t>
    </dgm:pt>
    <dgm:pt modelId="{2EAF86DA-E3E5-498A-B190-80FEA4E941D6}" type="sibTrans" cxnId="{1E059FE5-0044-4EF0-9F53-A9384BCC0F0C}">
      <dgm:prSet/>
      <dgm:spPr/>
      <dgm:t>
        <a:bodyPr/>
        <a:lstStyle/>
        <a:p>
          <a:endParaRPr lang="es-MX"/>
        </a:p>
      </dgm:t>
    </dgm:pt>
    <dgm:pt modelId="{F8E97585-C087-4A79-97D5-A5F43A49D68D}">
      <dgm:prSet phldrT="[Texto]" custT="1"/>
      <dgm:spPr/>
      <dgm:t>
        <a:bodyPr/>
        <a:lstStyle/>
        <a:p>
          <a:r>
            <a:rPr lang="es-MX" sz="1800" b="1" u="none" dirty="0" smtClean="0"/>
            <a:t>AUTORIDADES COMPETENTES</a:t>
          </a:r>
          <a:r>
            <a:rPr lang="es-MX" sz="1800" b="1" dirty="0" smtClean="0"/>
            <a:t>:</a:t>
          </a:r>
          <a:endParaRPr lang="es-MX" sz="1800" b="1" dirty="0"/>
        </a:p>
      </dgm:t>
    </dgm:pt>
    <dgm:pt modelId="{7CB9F959-86C4-4E37-B7F0-E42B696498D6}" type="parTrans" cxnId="{4C499648-E425-4B3E-A05D-910647EE54FF}">
      <dgm:prSet/>
      <dgm:spPr/>
      <dgm:t>
        <a:bodyPr/>
        <a:lstStyle/>
        <a:p>
          <a:endParaRPr lang="es-MX"/>
        </a:p>
      </dgm:t>
    </dgm:pt>
    <dgm:pt modelId="{0E85CCEA-93F4-4BCB-9087-4B70EAB05C01}" type="sibTrans" cxnId="{4C499648-E425-4B3E-A05D-910647EE54FF}">
      <dgm:prSet/>
      <dgm:spPr/>
      <dgm:t>
        <a:bodyPr/>
        <a:lstStyle/>
        <a:p>
          <a:endParaRPr lang="es-MX"/>
        </a:p>
      </dgm:t>
    </dgm:pt>
    <dgm:pt modelId="{0F160CCB-F76A-40A5-B7DA-89E8EB7CF800}">
      <dgm:prSet phldrT="[Texto]" custT="1"/>
      <dgm:spPr/>
      <dgm:t>
        <a:bodyPr/>
        <a:lstStyle/>
        <a:p>
          <a:pPr algn="just"/>
          <a:r>
            <a:rPr lang="es-MX" sz="1800" b="1" dirty="0" smtClean="0"/>
            <a:t>AUTORIDADES DE </a:t>
          </a:r>
          <a:r>
            <a:rPr lang="es-MX" sz="1800" b="1" i="1" dirty="0" smtClean="0"/>
            <a:t>INVESTIGACIÓN</a:t>
          </a:r>
          <a:r>
            <a:rPr lang="es-MX" sz="1800" b="1" dirty="0" smtClean="0"/>
            <a:t>: LAS UNIDADES ADMINISTRATIVAS DE LAS SECRETARÍAS ENCARGADAS DEL CONTROL INTERNO, DE LOS OIC´S Y DE LAS ENTIDADES DE FISCALIZACIÓN SUPERIOR, DESIGNADAS ORGÁNICAMENTE PARA ELLO.</a:t>
          </a:r>
          <a:endParaRPr lang="es-MX" sz="1800" b="1" dirty="0"/>
        </a:p>
      </dgm:t>
    </dgm:pt>
    <dgm:pt modelId="{3B0039DB-6AB6-4FFC-BFC3-940E148B337E}" type="parTrans" cxnId="{A66C6BDC-BFC7-46A4-B9C3-C90A79818BC6}">
      <dgm:prSet/>
      <dgm:spPr/>
      <dgm:t>
        <a:bodyPr/>
        <a:lstStyle/>
        <a:p>
          <a:endParaRPr lang="es-MX"/>
        </a:p>
      </dgm:t>
    </dgm:pt>
    <dgm:pt modelId="{1D556D9E-29CC-40B0-8451-CA929B92A6A9}" type="sibTrans" cxnId="{A66C6BDC-BFC7-46A4-B9C3-C90A79818BC6}">
      <dgm:prSet/>
      <dgm:spPr/>
      <dgm:t>
        <a:bodyPr/>
        <a:lstStyle/>
        <a:p>
          <a:endParaRPr lang="es-MX"/>
        </a:p>
      </dgm:t>
    </dgm:pt>
    <dgm:pt modelId="{81B6A4DD-65F2-4514-8F5A-CFF6DB42310D}">
      <dgm:prSet phldrT="[Texto]" custT="1"/>
      <dgm:spPr/>
      <dgm:t>
        <a:bodyPr/>
        <a:lstStyle/>
        <a:p>
          <a:pPr algn="just"/>
          <a:r>
            <a:rPr lang="es-MX" sz="1800" b="1" dirty="0" smtClean="0"/>
            <a:t>AUTORIDADES DE </a:t>
          </a:r>
          <a:r>
            <a:rPr lang="es-MX" sz="1800" b="1" i="1" dirty="0" smtClean="0"/>
            <a:t>SUBSTANCIACIÓN</a:t>
          </a:r>
          <a:r>
            <a:rPr lang="es-MX" sz="1800" b="1" dirty="0" smtClean="0"/>
            <a:t>: LAS UNIDADES ADMINISTRATIVAS DE LAS SECRETARÍAS ENCARGADAS DEL CONTROL INTERNO, DE LOS OIC´S Y DE LAS ENTIDADES DE FISCALIZACIÓN SUPERIOR, DESIGNADAS ORGÁNICAMENTE PARA TAL EFECTO. </a:t>
          </a:r>
          <a:endParaRPr lang="es-MX" sz="1800" b="1" dirty="0"/>
        </a:p>
      </dgm:t>
    </dgm:pt>
    <dgm:pt modelId="{95D77BA5-FD21-4D40-9B92-99B79C2667AC}" type="parTrans" cxnId="{FFBCC04E-19D2-4195-9862-7F6A91395114}">
      <dgm:prSet/>
      <dgm:spPr/>
      <dgm:t>
        <a:bodyPr/>
        <a:lstStyle/>
        <a:p>
          <a:endParaRPr lang="es-MX"/>
        </a:p>
      </dgm:t>
    </dgm:pt>
    <dgm:pt modelId="{8EE8F07F-1857-492B-BA84-5F86D20B69D5}" type="sibTrans" cxnId="{FFBCC04E-19D2-4195-9862-7F6A91395114}">
      <dgm:prSet/>
      <dgm:spPr/>
      <dgm:t>
        <a:bodyPr/>
        <a:lstStyle/>
        <a:p>
          <a:endParaRPr lang="es-MX"/>
        </a:p>
      </dgm:t>
    </dgm:pt>
    <dgm:pt modelId="{AC8FAE79-E423-46D1-9AEB-F7CF9E55C918}">
      <dgm:prSet phldrT="[Texto]" custT="1"/>
      <dgm:spPr/>
      <dgm:t>
        <a:bodyPr/>
        <a:lstStyle/>
        <a:p>
          <a:pPr algn="ctr"/>
          <a:r>
            <a:rPr lang="es-MX" sz="1800" b="1" dirty="0" smtClean="0"/>
            <a:t>AUTORIDADES</a:t>
          </a:r>
          <a:r>
            <a:rPr lang="es-MX" sz="1800" b="1" i="1" dirty="0" smtClean="0"/>
            <a:t> RESOLUTORAS</a:t>
          </a:r>
          <a:r>
            <a:rPr lang="es-MX" sz="1800" b="1" dirty="0" smtClean="0"/>
            <a:t>:</a:t>
          </a:r>
          <a:endParaRPr lang="es-MX" sz="1800" b="1" dirty="0"/>
        </a:p>
      </dgm:t>
    </dgm:pt>
    <dgm:pt modelId="{D3DAD16A-BB22-49F1-B57E-FD840C63F69D}" type="parTrans" cxnId="{9D969A22-792B-4DED-93B3-4BC555CB66BD}">
      <dgm:prSet/>
      <dgm:spPr/>
      <dgm:t>
        <a:bodyPr/>
        <a:lstStyle/>
        <a:p>
          <a:endParaRPr lang="es-MX"/>
        </a:p>
      </dgm:t>
    </dgm:pt>
    <dgm:pt modelId="{0E9D3E00-08B2-4237-BFF5-24D5F9202106}" type="sibTrans" cxnId="{9D969A22-792B-4DED-93B3-4BC555CB66BD}">
      <dgm:prSet/>
      <dgm:spPr/>
      <dgm:t>
        <a:bodyPr/>
        <a:lstStyle/>
        <a:p>
          <a:endParaRPr lang="es-MX"/>
        </a:p>
      </dgm:t>
    </dgm:pt>
    <dgm:pt modelId="{79F3D574-3E31-4170-A1EE-52D03F421918}">
      <dgm:prSet custT="1"/>
      <dgm:spPr/>
      <dgm:t>
        <a:bodyPr/>
        <a:lstStyle/>
        <a:p>
          <a:pPr algn="just"/>
          <a:r>
            <a:rPr lang="es-MX" sz="1800" b="1" dirty="0" smtClean="0"/>
            <a:t>TRATÁNDOSE DE FALTAS ADMINISTRATIVAS NO GRAVES, LA UNIDAD ADMINISTRATIVA DE LAS SECRETARÍAS ENCARGADAS DEL CONTROL INTERNO O DE LOS OIC´S QUE ORGÁNICAMENTE SEAN DESIGNADAS PARA ELLO.</a:t>
          </a:r>
          <a:endParaRPr lang="es-MX" sz="1800" b="1" dirty="0"/>
        </a:p>
      </dgm:t>
    </dgm:pt>
    <dgm:pt modelId="{707F951D-184B-4916-85ED-03C304856652}" type="parTrans" cxnId="{A2104D75-3ACB-45D2-9B7A-BFD7D74E21BB}">
      <dgm:prSet/>
      <dgm:spPr/>
      <dgm:t>
        <a:bodyPr/>
        <a:lstStyle/>
        <a:p>
          <a:endParaRPr lang="es-MX"/>
        </a:p>
      </dgm:t>
    </dgm:pt>
    <dgm:pt modelId="{0F2C6321-93F9-464B-8B1A-A00BAA2CF771}" type="sibTrans" cxnId="{A2104D75-3ACB-45D2-9B7A-BFD7D74E21BB}">
      <dgm:prSet/>
      <dgm:spPr/>
      <dgm:t>
        <a:bodyPr/>
        <a:lstStyle/>
        <a:p>
          <a:endParaRPr lang="es-MX"/>
        </a:p>
      </dgm:t>
    </dgm:pt>
    <dgm:pt modelId="{EFCBD77D-5BEF-4E7F-A9A6-BDF2D3D9620E}">
      <dgm:prSet custT="1"/>
      <dgm:spPr/>
      <dgm:t>
        <a:bodyPr/>
        <a:lstStyle/>
        <a:p>
          <a:pPr algn="just"/>
          <a:r>
            <a:rPr lang="es-MX" sz="1800" b="1" dirty="0" smtClean="0"/>
            <a:t>PARA LAS FALTAS ADMINISTRATIVAS GRAVES Y ACTOS DE PARTICULARES VINCULADOS CON LAS MISMAS, LO SERÁN LOS TRIBUNALES DE JUSTICIA ADMINISTRATIVA.</a:t>
          </a:r>
        </a:p>
      </dgm:t>
    </dgm:pt>
    <dgm:pt modelId="{69F59ADD-B0B9-4E1C-8CB0-E8DF62B32C49}" type="parTrans" cxnId="{959994A8-E495-4C10-8EAB-7498191058AC}">
      <dgm:prSet/>
      <dgm:spPr/>
      <dgm:t>
        <a:bodyPr/>
        <a:lstStyle/>
        <a:p>
          <a:endParaRPr lang="es-MX"/>
        </a:p>
      </dgm:t>
    </dgm:pt>
    <dgm:pt modelId="{FA496897-CBFF-4BDA-8245-B5C6087241F4}" type="sibTrans" cxnId="{959994A8-E495-4C10-8EAB-7498191058AC}">
      <dgm:prSet/>
      <dgm:spPr/>
      <dgm:t>
        <a:bodyPr/>
        <a:lstStyle/>
        <a:p>
          <a:endParaRPr lang="es-MX"/>
        </a:p>
      </dgm:t>
    </dgm:pt>
    <dgm:pt modelId="{FC60DF3F-86B7-4A3D-BC11-D749DB1F927F}" type="pres">
      <dgm:prSet presAssocID="{81EEC925-88E9-4FB9-B44C-C4DCE30A925F}" presName="Name0" presStyleCnt="0">
        <dgm:presLayoutVars>
          <dgm:dir/>
          <dgm:animLvl val="lvl"/>
          <dgm:resizeHandles val="exact"/>
        </dgm:presLayoutVars>
      </dgm:prSet>
      <dgm:spPr/>
      <dgm:t>
        <a:bodyPr/>
        <a:lstStyle/>
        <a:p>
          <a:endParaRPr lang="es-MX"/>
        </a:p>
      </dgm:t>
    </dgm:pt>
    <dgm:pt modelId="{346BAEBF-C147-46B2-AE71-82519070ED94}" type="pres">
      <dgm:prSet presAssocID="{AC8FAE79-E423-46D1-9AEB-F7CF9E55C918}" presName="boxAndChildren" presStyleCnt="0"/>
      <dgm:spPr/>
      <dgm:t>
        <a:bodyPr/>
        <a:lstStyle/>
        <a:p>
          <a:endParaRPr lang="es-MX"/>
        </a:p>
      </dgm:t>
    </dgm:pt>
    <dgm:pt modelId="{BCC0958F-E8FE-4D56-90E2-4BBAEBF107A5}" type="pres">
      <dgm:prSet presAssocID="{AC8FAE79-E423-46D1-9AEB-F7CF9E55C918}" presName="parentTextBox" presStyleLbl="node1" presStyleIdx="0" presStyleCnt="5"/>
      <dgm:spPr/>
      <dgm:t>
        <a:bodyPr/>
        <a:lstStyle/>
        <a:p>
          <a:endParaRPr lang="es-MX"/>
        </a:p>
      </dgm:t>
    </dgm:pt>
    <dgm:pt modelId="{9F7B3AFB-B466-4FA5-8D61-6099C8AAD962}" type="pres">
      <dgm:prSet presAssocID="{AC8FAE79-E423-46D1-9AEB-F7CF9E55C918}" presName="entireBox" presStyleLbl="node1" presStyleIdx="0" presStyleCnt="5" custScaleY="433809" custLinFactNeighborY="-10247"/>
      <dgm:spPr/>
      <dgm:t>
        <a:bodyPr/>
        <a:lstStyle/>
        <a:p>
          <a:endParaRPr lang="es-MX"/>
        </a:p>
      </dgm:t>
    </dgm:pt>
    <dgm:pt modelId="{57E89B04-67BA-4CC0-8FE4-581450933AEC}" type="pres">
      <dgm:prSet presAssocID="{AC8FAE79-E423-46D1-9AEB-F7CF9E55C918}" presName="descendantBox" presStyleCnt="0"/>
      <dgm:spPr/>
      <dgm:t>
        <a:bodyPr/>
        <a:lstStyle/>
        <a:p>
          <a:endParaRPr lang="es-MX"/>
        </a:p>
      </dgm:t>
    </dgm:pt>
    <dgm:pt modelId="{622A55E0-72E7-469B-8DF8-299D1171D76F}" type="pres">
      <dgm:prSet presAssocID="{79F3D574-3E31-4170-A1EE-52D03F421918}" presName="childTextBox" presStyleLbl="fgAccFollowNode1" presStyleIdx="0" presStyleCnt="2" custScaleY="652575" custLinFactY="33319" custLinFactNeighborY="100000">
        <dgm:presLayoutVars>
          <dgm:bulletEnabled val="1"/>
        </dgm:presLayoutVars>
      </dgm:prSet>
      <dgm:spPr/>
      <dgm:t>
        <a:bodyPr/>
        <a:lstStyle/>
        <a:p>
          <a:endParaRPr lang="es-MX"/>
        </a:p>
      </dgm:t>
    </dgm:pt>
    <dgm:pt modelId="{AA32D167-709A-4AB8-96D9-75A5D759F4A5}" type="pres">
      <dgm:prSet presAssocID="{EFCBD77D-5BEF-4E7F-A9A6-BDF2D3D9620E}" presName="childTextBox" presStyleLbl="fgAccFollowNode1" presStyleIdx="1" presStyleCnt="2" custScaleY="652576" custLinFactY="10174" custLinFactNeighborY="100000">
        <dgm:presLayoutVars>
          <dgm:bulletEnabled val="1"/>
        </dgm:presLayoutVars>
      </dgm:prSet>
      <dgm:spPr/>
      <dgm:t>
        <a:bodyPr/>
        <a:lstStyle/>
        <a:p>
          <a:endParaRPr lang="es-MX"/>
        </a:p>
      </dgm:t>
    </dgm:pt>
    <dgm:pt modelId="{AD65BBE8-8784-4092-8871-2FD6D4B8FDA4}" type="pres">
      <dgm:prSet presAssocID="{8EE8F07F-1857-492B-BA84-5F86D20B69D5}" presName="sp" presStyleCnt="0"/>
      <dgm:spPr/>
      <dgm:t>
        <a:bodyPr/>
        <a:lstStyle/>
        <a:p>
          <a:endParaRPr lang="es-MX"/>
        </a:p>
      </dgm:t>
    </dgm:pt>
    <dgm:pt modelId="{AA513C54-9746-432A-A71D-31EA33AB639C}" type="pres">
      <dgm:prSet presAssocID="{81B6A4DD-65F2-4514-8F5A-CFF6DB42310D}" presName="arrowAndChildren" presStyleCnt="0"/>
      <dgm:spPr/>
      <dgm:t>
        <a:bodyPr/>
        <a:lstStyle/>
        <a:p>
          <a:endParaRPr lang="es-MX"/>
        </a:p>
      </dgm:t>
    </dgm:pt>
    <dgm:pt modelId="{EF38C8AD-A15D-4862-A35E-59DDAC7A9DD5}" type="pres">
      <dgm:prSet presAssocID="{81B6A4DD-65F2-4514-8F5A-CFF6DB42310D}" presName="parentTextArrow" presStyleLbl="node1" presStyleIdx="1" presStyleCnt="5" custScaleY="184462"/>
      <dgm:spPr/>
      <dgm:t>
        <a:bodyPr/>
        <a:lstStyle/>
        <a:p>
          <a:endParaRPr lang="es-MX"/>
        </a:p>
      </dgm:t>
    </dgm:pt>
    <dgm:pt modelId="{AE06923E-0085-43B6-A37A-ECFF1DCC3A5C}" type="pres">
      <dgm:prSet presAssocID="{1D556D9E-29CC-40B0-8451-CA929B92A6A9}" presName="sp" presStyleCnt="0"/>
      <dgm:spPr/>
      <dgm:t>
        <a:bodyPr/>
        <a:lstStyle/>
        <a:p>
          <a:endParaRPr lang="es-MX"/>
        </a:p>
      </dgm:t>
    </dgm:pt>
    <dgm:pt modelId="{575B220F-6D02-4292-8EEE-54C462223C81}" type="pres">
      <dgm:prSet presAssocID="{0F160CCB-F76A-40A5-B7DA-89E8EB7CF800}" presName="arrowAndChildren" presStyleCnt="0"/>
      <dgm:spPr/>
      <dgm:t>
        <a:bodyPr/>
        <a:lstStyle/>
        <a:p>
          <a:endParaRPr lang="es-MX"/>
        </a:p>
      </dgm:t>
    </dgm:pt>
    <dgm:pt modelId="{99C8AC36-57D6-44E8-8427-9BD6213B347C}" type="pres">
      <dgm:prSet presAssocID="{0F160CCB-F76A-40A5-B7DA-89E8EB7CF800}" presName="parentTextArrow" presStyleLbl="node1" presStyleIdx="2" presStyleCnt="5" custScaleY="186671"/>
      <dgm:spPr/>
      <dgm:t>
        <a:bodyPr/>
        <a:lstStyle/>
        <a:p>
          <a:endParaRPr lang="es-MX"/>
        </a:p>
      </dgm:t>
    </dgm:pt>
    <dgm:pt modelId="{9BE4F571-F839-4E44-9219-BC8F048D49A5}" type="pres">
      <dgm:prSet presAssocID="{0E85CCEA-93F4-4BCB-9087-4B70EAB05C01}" presName="sp" presStyleCnt="0"/>
      <dgm:spPr/>
      <dgm:t>
        <a:bodyPr/>
        <a:lstStyle/>
        <a:p>
          <a:endParaRPr lang="es-MX"/>
        </a:p>
      </dgm:t>
    </dgm:pt>
    <dgm:pt modelId="{98E5CEA2-C37B-4300-ABDE-A5FAE150D6DF}" type="pres">
      <dgm:prSet presAssocID="{F8E97585-C087-4A79-97D5-A5F43A49D68D}" presName="arrowAndChildren" presStyleCnt="0"/>
      <dgm:spPr/>
      <dgm:t>
        <a:bodyPr/>
        <a:lstStyle/>
        <a:p>
          <a:endParaRPr lang="es-MX"/>
        </a:p>
      </dgm:t>
    </dgm:pt>
    <dgm:pt modelId="{8A6FE060-8887-498A-9159-D909623E760D}" type="pres">
      <dgm:prSet presAssocID="{F8E97585-C087-4A79-97D5-A5F43A49D68D}" presName="parentTextArrow" presStyleLbl="node1" presStyleIdx="3" presStyleCnt="5" custScaleX="98347" custScaleY="56476"/>
      <dgm:spPr/>
      <dgm:t>
        <a:bodyPr/>
        <a:lstStyle/>
        <a:p>
          <a:endParaRPr lang="es-MX"/>
        </a:p>
      </dgm:t>
    </dgm:pt>
    <dgm:pt modelId="{B36BC3FD-B298-4C83-821D-6977D683FB4D}" type="pres">
      <dgm:prSet presAssocID="{2EAF86DA-E3E5-498A-B190-80FEA4E941D6}" presName="sp" presStyleCnt="0"/>
      <dgm:spPr/>
      <dgm:t>
        <a:bodyPr/>
        <a:lstStyle/>
        <a:p>
          <a:endParaRPr lang="es-MX"/>
        </a:p>
      </dgm:t>
    </dgm:pt>
    <dgm:pt modelId="{85A11148-4FC5-48FB-B538-13177DD971EE}" type="pres">
      <dgm:prSet presAssocID="{ABF55FDB-E734-4EBD-B26E-C97BEA1217CC}" presName="arrowAndChildren" presStyleCnt="0"/>
      <dgm:spPr/>
      <dgm:t>
        <a:bodyPr/>
        <a:lstStyle/>
        <a:p>
          <a:endParaRPr lang="es-MX"/>
        </a:p>
      </dgm:t>
    </dgm:pt>
    <dgm:pt modelId="{1A455267-9819-4F54-87CF-1FCF2796D1B5}" type="pres">
      <dgm:prSet presAssocID="{ABF55FDB-E734-4EBD-B26E-C97BEA1217CC}" presName="parentTextArrow" presStyleLbl="node1" presStyleIdx="4" presStyleCnt="5" custScaleX="97654" custScaleY="52298"/>
      <dgm:spPr/>
      <dgm:t>
        <a:bodyPr/>
        <a:lstStyle/>
        <a:p>
          <a:endParaRPr lang="es-MX"/>
        </a:p>
      </dgm:t>
    </dgm:pt>
  </dgm:ptLst>
  <dgm:cxnLst>
    <dgm:cxn modelId="{C53F452C-25D0-4A22-866B-93D55CD1CE68}" type="presOf" srcId="{81EEC925-88E9-4FB9-B44C-C4DCE30A925F}" destId="{FC60DF3F-86B7-4A3D-BC11-D749DB1F927F}" srcOrd="0" destOrd="0" presId="urn:microsoft.com/office/officeart/2005/8/layout/process4"/>
    <dgm:cxn modelId="{947D514B-2D41-44DA-B1B6-59D3391E5277}" type="presOf" srcId="{81B6A4DD-65F2-4514-8F5A-CFF6DB42310D}" destId="{EF38C8AD-A15D-4862-A35E-59DDAC7A9DD5}" srcOrd="0" destOrd="0" presId="urn:microsoft.com/office/officeart/2005/8/layout/process4"/>
    <dgm:cxn modelId="{BD093D3D-64B6-4E3A-BD12-9D158D0049CC}" type="presOf" srcId="{0F160CCB-F76A-40A5-B7DA-89E8EB7CF800}" destId="{99C8AC36-57D6-44E8-8427-9BD6213B347C}" srcOrd="0" destOrd="0" presId="urn:microsoft.com/office/officeart/2005/8/layout/process4"/>
    <dgm:cxn modelId="{A66C6BDC-BFC7-46A4-B9C3-C90A79818BC6}" srcId="{81EEC925-88E9-4FB9-B44C-C4DCE30A925F}" destId="{0F160CCB-F76A-40A5-B7DA-89E8EB7CF800}" srcOrd="2" destOrd="0" parTransId="{3B0039DB-6AB6-4FFC-BFC3-940E148B337E}" sibTransId="{1D556D9E-29CC-40B0-8451-CA929B92A6A9}"/>
    <dgm:cxn modelId="{4C499648-E425-4B3E-A05D-910647EE54FF}" srcId="{81EEC925-88E9-4FB9-B44C-C4DCE30A925F}" destId="{F8E97585-C087-4A79-97D5-A5F43A49D68D}" srcOrd="1" destOrd="0" parTransId="{7CB9F959-86C4-4E37-B7F0-E42B696498D6}" sibTransId="{0E85CCEA-93F4-4BCB-9087-4B70EAB05C01}"/>
    <dgm:cxn modelId="{9D969A22-792B-4DED-93B3-4BC555CB66BD}" srcId="{81EEC925-88E9-4FB9-B44C-C4DCE30A925F}" destId="{AC8FAE79-E423-46D1-9AEB-F7CF9E55C918}" srcOrd="4" destOrd="0" parTransId="{D3DAD16A-BB22-49F1-B57E-FD840C63F69D}" sibTransId="{0E9D3E00-08B2-4237-BFF5-24D5F9202106}"/>
    <dgm:cxn modelId="{A2104D75-3ACB-45D2-9B7A-BFD7D74E21BB}" srcId="{AC8FAE79-E423-46D1-9AEB-F7CF9E55C918}" destId="{79F3D574-3E31-4170-A1EE-52D03F421918}" srcOrd="0" destOrd="0" parTransId="{707F951D-184B-4916-85ED-03C304856652}" sibTransId="{0F2C6321-93F9-464B-8B1A-A00BAA2CF771}"/>
    <dgm:cxn modelId="{959994A8-E495-4C10-8EAB-7498191058AC}" srcId="{AC8FAE79-E423-46D1-9AEB-F7CF9E55C918}" destId="{EFCBD77D-5BEF-4E7F-A9A6-BDF2D3D9620E}" srcOrd="1" destOrd="0" parTransId="{69F59ADD-B0B9-4E1C-8CB0-E8DF62B32C49}" sibTransId="{FA496897-CBFF-4BDA-8245-B5C6087241F4}"/>
    <dgm:cxn modelId="{43E61B7C-0753-4A06-B01E-89E473F39DB9}" type="presOf" srcId="{ABF55FDB-E734-4EBD-B26E-C97BEA1217CC}" destId="{1A455267-9819-4F54-87CF-1FCF2796D1B5}" srcOrd="0" destOrd="0" presId="urn:microsoft.com/office/officeart/2005/8/layout/process4"/>
    <dgm:cxn modelId="{597B312B-7F91-4775-8BC4-1AC481B72836}" type="presOf" srcId="{79F3D574-3E31-4170-A1EE-52D03F421918}" destId="{622A55E0-72E7-469B-8DF8-299D1171D76F}" srcOrd="0" destOrd="0" presId="urn:microsoft.com/office/officeart/2005/8/layout/process4"/>
    <dgm:cxn modelId="{6B3E08DE-5DFC-4D24-A435-5D82D4F62E1A}" type="presOf" srcId="{AC8FAE79-E423-46D1-9AEB-F7CF9E55C918}" destId="{9F7B3AFB-B466-4FA5-8D61-6099C8AAD962}" srcOrd="1" destOrd="0" presId="urn:microsoft.com/office/officeart/2005/8/layout/process4"/>
    <dgm:cxn modelId="{27C71DA6-F58A-4087-8FE0-5A50F7516583}" type="presOf" srcId="{AC8FAE79-E423-46D1-9AEB-F7CF9E55C918}" destId="{BCC0958F-E8FE-4D56-90E2-4BBAEBF107A5}" srcOrd="0" destOrd="0" presId="urn:microsoft.com/office/officeart/2005/8/layout/process4"/>
    <dgm:cxn modelId="{1E059FE5-0044-4EF0-9F53-A9384BCC0F0C}" srcId="{81EEC925-88E9-4FB9-B44C-C4DCE30A925F}" destId="{ABF55FDB-E734-4EBD-B26E-C97BEA1217CC}" srcOrd="0" destOrd="0" parTransId="{DC9E468A-6D43-44E5-9FA7-B5BF645678DC}" sibTransId="{2EAF86DA-E3E5-498A-B190-80FEA4E941D6}"/>
    <dgm:cxn modelId="{905958E9-1A92-4AFD-89CF-2FB18122E488}" type="presOf" srcId="{F8E97585-C087-4A79-97D5-A5F43A49D68D}" destId="{8A6FE060-8887-498A-9159-D909623E760D}" srcOrd="0" destOrd="0" presId="urn:microsoft.com/office/officeart/2005/8/layout/process4"/>
    <dgm:cxn modelId="{E0555DAC-EC46-4369-AEAF-D6B1B3ED1E50}" type="presOf" srcId="{EFCBD77D-5BEF-4E7F-A9A6-BDF2D3D9620E}" destId="{AA32D167-709A-4AB8-96D9-75A5D759F4A5}" srcOrd="0" destOrd="0" presId="urn:microsoft.com/office/officeart/2005/8/layout/process4"/>
    <dgm:cxn modelId="{FFBCC04E-19D2-4195-9862-7F6A91395114}" srcId="{81EEC925-88E9-4FB9-B44C-C4DCE30A925F}" destId="{81B6A4DD-65F2-4514-8F5A-CFF6DB42310D}" srcOrd="3" destOrd="0" parTransId="{95D77BA5-FD21-4D40-9B92-99B79C2667AC}" sibTransId="{8EE8F07F-1857-492B-BA84-5F86D20B69D5}"/>
    <dgm:cxn modelId="{D27D0977-9637-475A-B31A-8B60920DC2AB}" type="presParOf" srcId="{FC60DF3F-86B7-4A3D-BC11-D749DB1F927F}" destId="{346BAEBF-C147-46B2-AE71-82519070ED94}" srcOrd="0" destOrd="0" presId="urn:microsoft.com/office/officeart/2005/8/layout/process4"/>
    <dgm:cxn modelId="{7D05231E-4A1F-490C-BC32-03D396555E94}" type="presParOf" srcId="{346BAEBF-C147-46B2-AE71-82519070ED94}" destId="{BCC0958F-E8FE-4D56-90E2-4BBAEBF107A5}" srcOrd="0" destOrd="0" presId="urn:microsoft.com/office/officeart/2005/8/layout/process4"/>
    <dgm:cxn modelId="{2841275A-54DB-4087-B623-B7235920E9DF}" type="presParOf" srcId="{346BAEBF-C147-46B2-AE71-82519070ED94}" destId="{9F7B3AFB-B466-4FA5-8D61-6099C8AAD962}" srcOrd="1" destOrd="0" presId="urn:microsoft.com/office/officeart/2005/8/layout/process4"/>
    <dgm:cxn modelId="{B329DB29-1E38-4EF9-9331-B9925FEEB868}" type="presParOf" srcId="{346BAEBF-C147-46B2-AE71-82519070ED94}" destId="{57E89B04-67BA-4CC0-8FE4-581450933AEC}" srcOrd="2" destOrd="0" presId="urn:microsoft.com/office/officeart/2005/8/layout/process4"/>
    <dgm:cxn modelId="{D7221D49-33FB-480E-9C26-21BD5C42B330}" type="presParOf" srcId="{57E89B04-67BA-4CC0-8FE4-581450933AEC}" destId="{622A55E0-72E7-469B-8DF8-299D1171D76F}" srcOrd="0" destOrd="0" presId="urn:microsoft.com/office/officeart/2005/8/layout/process4"/>
    <dgm:cxn modelId="{9269EA52-4576-4518-9629-ABC35C7ED229}" type="presParOf" srcId="{57E89B04-67BA-4CC0-8FE4-581450933AEC}" destId="{AA32D167-709A-4AB8-96D9-75A5D759F4A5}" srcOrd="1" destOrd="0" presId="urn:microsoft.com/office/officeart/2005/8/layout/process4"/>
    <dgm:cxn modelId="{5BEA6205-BA02-4395-97E0-6714FF621627}" type="presParOf" srcId="{FC60DF3F-86B7-4A3D-BC11-D749DB1F927F}" destId="{AD65BBE8-8784-4092-8871-2FD6D4B8FDA4}" srcOrd="1" destOrd="0" presId="urn:microsoft.com/office/officeart/2005/8/layout/process4"/>
    <dgm:cxn modelId="{BA28AEE5-2A4C-4AF8-B80A-A58B61C56A95}" type="presParOf" srcId="{FC60DF3F-86B7-4A3D-BC11-D749DB1F927F}" destId="{AA513C54-9746-432A-A71D-31EA33AB639C}" srcOrd="2" destOrd="0" presId="urn:microsoft.com/office/officeart/2005/8/layout/process4"/>
    <dgm:cxn modelId="{F4E92BE7-FF0E-4FCD-95B7-CCD89056A16D}" type="presParOf" srcId="{AA513C54-9746-432A-A71D-31EA33AB639C}" destId="{EF38C8AD-A15D-4862-A35E-59DDAC7A9DD5}" srcOrd="0" destOrd="0" presId="urn:microsoft.com/office/officeart/2005/8/layout/process4"/>
    <dgm:cxn modelId="{81AFAFC7-D676-463A-99F5-D769ECA9F0D1}" type="presParOf" srcId="{FC60DF3F-86B7-4A3D-BC11-D749DB1F927F}" destId="{AE06923E-0085-43B6-A37A-ECFF1DCC3A5C}" srcOrd="3" destOrd="0" presId="urn:microsoft.com/office/officeart/2005/8/layout/process4"/>
    <dgm:cxn modelId="{3C8011CD-119D-4088-9591-DE845398F14C}" type="presParOf" srcId="{FC60DF3F-86B7-4A3D-BC11-D749DB1F927F}" destId="{575B220F-6D02-4292-8EEE-54C462223C81}" srcOrd="4" destOrd="0" presId="urn:microsoft.com/office/officeart/2005/8/layout/process4"/>
    <dgm:cxn modelId="{9DFB82AB-72CC-4567-A81B-AF0B1895269A}" type="presParOf" srcId="{575B220F-6D02-4292-8EEE-54C462223C81}" destId="{99C8AC36-57D6-44E8-8427-9BD6213B347C}" srcOrd="0" destOrd="0" presId="urn:microsoft.com/office/officeart/2005/8/layout/process4"/>
    <dgm:cxn modelId="{90CE3F48-36FE-430D-B08B-FF624805E3D3}" type="presParOf" srcId="{FC60DF3F-86B7-4A3D-BC11-D749DB1F927F}" destId="{9BE4F571-F839-4E44-9219-BC8F048D49A5}" srcOrd="5" destOrd="0" presId="urn:microsoft.com/office/officeart/2005/8/layout/process4"/>
    <dgm:cxn modelId="{643E4A76-E540-4105-BF09-A3E128C7ADCA}" type="presParOf" srcId="{FC60DF3F-86B7-4A3D-BC11-D749DB1F927F}" destId="{98E5CEA2-C37B-4300-ABDE-A5FAE150D6DF}" srcOrd="6" destOrd="0" presId="urn:microsoft.com/office/officeart/2005/8/layout/process4"/>
    <dgm:cxn modelId="{1123D549-8DBB-4FA0-9F29-F7F17F86AE0C}" type="presParOf" srcId="{98E5CEA2-C37B-4300-ABDE-A5FAE150D6DF}" destId="{8A6FE060-8887-498A-9159-D909623E760D}" srcOrd="0" destOrd="0" presId="urn:microsoft.com/office/officeart/2005/8/layout/process4"/>
    <dgm:cxn modelId="{418ADE40-16CC-4D0C-94DE-E81DCD1A2C27}" type="presParOf" srcId="{FC60DF3F-86B7-4A3D-BC11-D749DB1F927F}" destId="{B36BC3FD-B298-4C83-821D-6977D683FB4D}" srcOrd="7" destOrd="0" presId="urn:microsoft.com/office/officeart/2005/8/layout/process4"/>
    <dgm:cxn modelId="{5806D1D0-F834-479B-8B30-7BCD65B2D439}" type="presParOf" srcId="{FC60DF3F-86B7-4A3D-BC11-D749DB1F927F}" destId="{85A11148-4FC5-48FB-B538-13177DD971EE}" srcOrd="8" destOrd="0" presId="urn:microsoft.com/office/officeart/2005/8/layout/process4"/>
    <dgm:cxn modelId="{96846980-057E-44AB-AC66-9B6B9B67D652}" type="presParOf" srcId="{85A11148-4FC5-48FB-B538-13177DD971EE}" destId="{1A455267-9819-4F54-87CF-1FCF2796D1B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s-MX"/>
        </a:p>
      </dgm:t>
    </dgm:pt>
    <dgm:pt modelId="{283239FE-9A1B-43B2-B8DE-4D0B9B1DFB29}">
      <dgm:prSet phldrT="[Texto]" custT="1"/>
      <dgm:spPr/>
      <dgm:t>
        <a:bodyPr/>
        <a:lstStyle/>
        <a:p>
          <a:pPr algn="just"/>
          <a:r>
            <a:rPr lang="es-MX" sz="2800" b="1" dirty="0" smtClean="0"/>
            <a:t>1.- SE ELIMINAN PRINCIPIOS DE ANUALIDAD Y POSTERIORIDAD</a:t>
          </a:r>
          <a:endParaRPr lang="es-MX" sz="28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dgm:t>
        <a:bodyPr/>
        <a:lstStyle/>
        <a:p>
          <a:pPr algn="just"/>
          <a:r>
            <a:rPr lang="es-MX" sz="2800" b="1" smtClean="0"/>
            <a:t>AUDITORÍAS DURANTE EL EJERCICIO EN CURSO</a:t>
          </a:r>
          <a:endParaRPr lang="es-MX" sz="2800" b="1" dirty="0"/>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81461951-537B-4742-8FE8-2B6528838F1B}">
      <dgm:prSet phldrT="[Texto]" custT="1"/>
      <dgm:spPr/>
      <dgm:t>
        <a:bodyPr/>
        <a:lstStyle/>
        <a:p>
          <a:pPr algn="just"/>
          <a:r>
            <a:rPr lang="es-MX" sz="2800" b="1" smtClean="0"/>
            <a:t>AUDITORÍAS SOBRE ACTOS IRREGULARES COMETIDOS EN EJERCICIOS ANTERIORES</a:t>
          </a:r>
          <a:endParaRPr lang="es-MX" sz="2800" b="1" dirty="0"/>
        </a:p>
      </dgm:t>
    </dgm:pt>
    <dgm:pt modelId="{0C525AA1-6FCF-4D6E-ACBD-521C6F89897B}" type="parTrans" cxnId="{C7E24964-0E4D-40EC-8E9C-B37AF6076415}">
      <dgm:prSet/>
      <dgm:spPr/>
      <dgm:t>
        <a:bodyPr/>
        <a:lstStyle/>
        <a:p>
          <a:endParaRPr lang="es-MX"/>
        </a:p>
      </dgm:t>
    </dgm:pt>
    <dgm:pt modelId="{89FA950D-E2F9-4C8C-A3ED-81B3A05D6A56}" type="sibTrans" cxnId="{C7E24964-0E4D-40EC-8E9C-B37AF6076415}">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t>
        <a:bodyPr/>
        <a:lstStyle/>
        <a:p>
          <a:endParaRPr lang="es-MX"/>
        </a:p>
      </dgm:t>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8095" custLinFactNeighborX="-15260" custLinFactNeighborY="-28406">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t>
        <a:bodyPr/>
        <a:lstStyle/>
        <a:p>
          <a:endParaRPr lang="es-MX"/>
        </a:p>
      </dgm:t>
    </dgm:pt>
    <dgm:pt modelId="{81365131-1077-45A7-94AE-65F5C50CA66B}" type="pres">
      <dgm:prSet presAssocID="{283239FE-9A1B-43B2-B8DE-4D0B9B1DFB29}" presName="childText" presStyleLbl="conFgAcc1" presStyleIdx="0" presStyleCnt="1" custScaleY="108601">
        <dgm:presLayoutVars>
          <dgm:bulletEnabled val="1"/>
        </dgm:presLayoutVars>
      </dgm:prSet>
      <dgm:spPr/>
      <dgm:t>
        <a:bodyPr/>
        <a:lstStyle/>
        <a:p>
          <a:endParaRPr lang="es-MX"/>
        </a:p>
      </dgm:t>
    </dgm:pt>
  </dgm:ptLst>
  <dgm:cxnLst>
    <dgm:cxn modelId="{89AC4ACB-E09A-45D4-BE48-246886BEDA53}" srcId="{BE9622A7-B258-46A1-8B88-AB96CF701D83}" destId="{283239FE-9A1B-43B2-B8DE-4D0B9B1DFB29}" srcOrd="0" destOrd="0" parTransId="{847C65D3-A74F-4769-8A9C-B18EC5820301}" sibTransId="{08B0FFE8-1827-415D-BF5C-B1ABE11919AA}"/>
    <dgm:cxn modelId="{91BF0B25-4CED-40F6-B12D-BF6E6E6A1B60}" type="presOf" srcId="{283239FE-9A1B-43B2-B8DE-4D0B9B1DFB29}" destId="{41D0A2A5-F854-424C-9D62-DD8EB872426C}" srcOrd="0" destOrd="0" presId="urn:microsoft.com/office/officeart/2005/8/layout/list1"/>
    <dgm:cxn modelId="{E990C371-2C31-4AA4-9038-F626E5C56227}" type="presOf" srcId="{81461951-537B-4742-8FE8-2B6528838F1B}" destId="{81365131-1077-45A7-94AE-65F5C50CA66B}" srcOrd="0" destOrd="1" presId="urn:microsoft.com/office/officeart/2005/8/layout/list1"/>
    <dgm:cxn modelId="{D0E1660A-F897-4995-81CD-FD70C6DF0C2B}" type="presOf" srcId="{AE26EE90-5B37-4FC3-B681-34CD3B9BB84C}" destId="{81365131-1077-45A7-94AE-65F5C50CA66B}" srcOrd="0" destOrd="0" presId="urn:microsoft.com/office/officeart/2005/8/layout/list1"/>
    <dgm:cxn modelId="{27983E57-3525-4CBA-A5BB-74A1F55D1B55}" type="presOf" srcId="{BE9622A7-B258-46A1-8B88-AB96CF701D83}" destId="{4991DAAB-1F47-45A9-8274-447E67CA9253}" srcOrd="0"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BDDC3D5F-7DC2-4493-AB86-B296FB8181E0}" type="presOf" srcId="{283239FE-9A1B-43B2-B8DE-4D0B9B1DFB29}" destId="{F59929D9-3C7B-4433-99EF-CD8277076255}" srcOrd="1" destOrd="0" presId="urn:microsoft.com/office/officeart/2005/8/layout/list1"/>
    <dgm:cxn modelId="{C7E24964-0E4D-40EC-8E9C-B37AF6076415}" srcId="{283239FE-9A1B-43B2-B8DE-4D0B9B1DFB29}" destId="{81461951-537B-4742-8FE8-2B6528838F1B}" srcOrd="1" destOrd="0" parTransId="{0C525AA1-6FCF-4D6E-ACBD-521C6F89897B}" sibTransId="{89FA950D-E2F9-4C8C-A3ED-81B3A05D6A56}"/>
    <dgm:cxn modelId="{1B74FC0A-2991-4D05-85D3-58B937325DE6}" type="presParOf" srcId="{4991DAAB-1F47-45A9-8274-447E67CA9253}" destId="{1AA1197A-F84F-4F44-8C83-D8C4797AD860}" srcOrd="0" destOrd="0" presId="urn:microsoft.com/office/officeart/2005/8/layout/list1"/>
    <dgm:cxn modelId="{3AB4A5FB-B775-47C9-B69D-30994FB0F09E}" type="presParOf" srcId="{1AA1197A-F84F-4F44-8C83-D8C4797AD860}" destId="{41D0A2A5-F854-424C-9D62-DD8EB872426C}" srcOrd="0" destOrd="0" presId="urn:microsoft.com/office/officeart/2005/8/layout/list1"/>
    <dgm:cxn modelId="{346F9F0E-82B8-4353-97E4-3BDE7AB2A9FE}" type="presParOf" srcId="{1AA1197A-F84F-4F44-8C83-D8C4797AD860}" destId="{F59929D9-3C7B-4433-99EF-CD8277076255}" srcOrd="1" destOrd="0" presId="urn:microsoft.com/office/officeart/2005/8/layout/list1"/>
    <dgm:cxn modelId="{87A98324-5AB3-42DD-848C-F383EF75979C}" type="presParOf" srcId="{4991DAAB-1F47-45A9-8274-447E67CA9253}" destId="{2759A5A5-9485-49AF-AB3A-E78E0D4F4356}" srcOrd="1" destOrd="0" presId="urn:microsoft.com/office/officeart/2005/8/layout/list1"/>
    <dgm:cxn modelId="{5CD1AAF2-1F1F-4BA4-A192-EF11972840EB}"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0C20B8DB-170E-48D4-94C7-04B1D74F4E37}"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s-MX"/>
        </a:p>
      </dgm:t>
    </dgm:pt>
    <dgm:pt modelId="{44E55C5D-C9C5-4BD4-864E-66D74DF23CC4}">
      <dgm:prSet phldrT="[Texto]" custT="1"/>
      <dgm:spPr/>
      <dgm:t>
        <a:bodyPr vert="horz"/>
        <a:lstStyle/>
        <a:p>
          <a:pPr algn="ctr">
            <a:lnSpc>
              <a:spcPct val="100000"/>
            </a:lnSpc>
            <a:spcAft>
              <a:spcPts val="0"/>
            </a:spcAft>
          </a:pPr>
          <a:r>
            <a:rPr lang="es-MX" sz="2200" b="1" dirty="0" smtClean="0"/>
            <a:t>DENUNCIAS</a:t>
          </a:r>
          <a:endParaRPr lang="es-MX" sz="2200" b="1" dirty="0"/>
        </a:p>
      </dgm:t>
    </dgm:pt>
    <dgm:pt modelId="{F3050EC6-882E-431B-BFA4-D4CDC867170F}" type="parTrans" cxnId="{67CE6DD1-7886-4D6D-B81E-BF1024DBA7D1}">
      <dgm:prSet/>
      <dgm:spPr/>
      <dgm:t>
        <a:bodyPr/>
        <a:lstStyle/>
        <a:p>
          <a:endParaRPr lang="es-MX"/>
        </a:p>
      </dgm:t>
    </dgm:pt>
    <dgm:pt modelId="{7B605B6A-1712-4097-AD5B-870A73F1FC05}" type="sibTrans" cxnId="{67CE6DD1-7886-4D6D-B81E-BF1024DBA7D1}">
      <dgm:prSet/>
      <dgm:spPr/>
      <dgm:t>
        <a:bodyPr/>
        <a:lstStyle/>
        <a:p>
          <a:endParaRPr lang="es-MX"/>
        </a:p>
      </dgm:t>
    </dgm:pt>
    <dgm:pt modelId="{86A6B69B-68CC-4783-8495-8A6BAA53EB10}">
      <dgm:prSet phldrT="[Texto]" custT="1"/>
      <dgm:spPr/>
      <dgm:t>
        <a:bodyPr vert="horz"/>
        <a:lstStyle/>
        <a:p>
          <a:pPr algn="ctr">
            <a:lnSpc>
              <a:spcPct val="100000"/>
            </a:lnSpc>
            <a:spcAft>
              <a:spcPts val="0"/>
            </a:spcAft>
          </a:pPr>
          <a:r>
            <a:rPr lang="es-MX" sz="2200" b="1" dirty="0" smtClean="0"/>
            <a:t>SUPUESTOS DE LA LFRCF</a:t>
          </a:r>
          <a:endParaRPr lang="es-MX" sz="2200" b="1" dirty="0"/>
        </a:p>
      </dgm:t>
    </dgm:pt>
    <dgm:pt modelId="{5B1BBF6B-4D4D-430B-A320-ACBFD7DF01D6}" type="parTrans" cxnId="{81A49CC1-1CA6-4BDB-9368-6A9FE0068AD1}">
      <dgm:prSet/>
      <dgm:spPr/>
      <dgm:t>
        <a:bodyPr/>
        <a:lstStyle/>
        <a:p>
          <a:endParaRPr lang="es-MX"/>
        </a:p>
      </dgm:t>
    </dgm:pt>
    <dgm:pt modelId="{9A4E88F6-F262-4C06-B87D-380D1BAE4DC4}" type="sibTrans" cxnId="{81A49CC1-1CA6-4BDB-9368-6A9FE0068AD1}">
      <dgm:prSet/>
      <dgm:spPr/>
      <dgm:t>
        <a:bodyPr/>
        <a:lstStyle/>
        <a:p>
          <a:endParaRPr lang="es-MX"/>
        </a:p>
      </dgm:t>
    </dgm:pt>
    <dgm:pt modelId="{EE178AAB-9B8F-45EA-8F22-3AB867EED3B5}">
      <dgm:prSet phldrT="[Texto]" custT="1"/>
      <dgm:spPr/>
      <dgm:t>
        <a:bodyPr vert="horz"/>
        <a:lstStyle/>
        <a:p>
          <a:pPr algn="ctr">
            <a:lnSpc>
              <a:spcPct val="100000"/>
            </a:lnSpc>
            <a:spcAft>
              <a:spcPts val="0"/>
            </a:spcAft>
          </a:pPr>
          <a:r>
            <a:rPr lang="es-MX" sz="2200" b="1" dirty="0" smtClean="0"/>
            <a:t>ASF PODRÁN REVISAR LA GESTIÓN FINANCIERA DE LAS ENTIDADES FISCALIZADAS</a:t>
          </a:r>
          <a:endParaRPr lang="es-MX" sz="2200" b="1" dirty="0"/>
        </a:p>
      </dgm:t>
    </dgm:pt>
    <dgm:pt modelId="{0ECD2C88-2CD9-416E-B1F9-EA7A16ED15EE}" type="parTrans" cxnId="{D7F7F1B4-1FDD-4E8C-BFBD-BDDE9F25ED97}">
      <dgm:prSet/>
      <dgm:spPr/>
      <dgm:t>
        <a:bodyPr/>
        <a:lstStyle/>
        <a:p>
          <a:endParaRPr lang="es-MX"/>
        </a:p>
      </dgm:t>
    </dgm:pt>
    <dgm:pt modelId="{211FB31D-8123-4730-9C53-9B9714A433A3}" type="sibTrans" cxnId="{D7F7F1B4-1FDD-4E8C-BFBD-BDDE9F25ED97}">
      <dgm:prSet/>
      <dgm:spPr/>
      <dgm:t>
        <a:bodyPr/>
        <a:lstStyle/>
        <a:p>
          <a:endParaRPr lang="es-MX"/>
        </a:p>
      </dgm:t>
    </dgm:pt>
    <dgm:pt modelId="{C3B994F2-85B0-45A2-B53C-914C66114095}">
      <dgm:prSet phldrT="[Texto]" custT="1"/>
      <dgm:spPr/>
      <dgm:t>
        <a:bodyPr vert="horz"/>
        <a:lstStyle/>
        <a:p>
          <a:pPr algn="ctr">
            <a:lnSpc>
              <a:spcPct val="100000"/>
            </a:lnSpc>
            <a:spcAft>
              <a:spcPts val="0"/>
            </a:spcAft>
          </a:pPr>
          <a:r>
            <a:rPr lang="es-MX" sz="2200" b="1" dirty="0" smtClean="0"/>
            <a:t>SE PRESENTARÁN A LA CÁMARA, LA COMISIÓN O LA ASF</a:t>
          </a:r>
          <a:endParaRPr lang="es-MX" sz="2200" b="1" dirty="0"/>
        </a:p>
      </dgm:t>
    </dgm:pt>
    <dgm:pt modelId="{FB9CDAAE-3A92-499D-8072-D0B8F2ADCA50}" type="parTrans" cxnId="{F1E7BCD1-12EE-4A77-AFB2-79F481756B8A}">
      <dgm:prSet/>
      <dgm:spPr/>
      <dgm:t>
        <a:bodyPr/>
        <a:lstStyle/>
        <a:p>
          <a:endParaRPr lang="es-MX"/>
        </a:p>
      </dgm:t>
    </dgm:pt>
    <dgm:pt modelId="{BB64A523-02E0-40EC-BAB3-A49B829ECB4E}" type="sibTrans" cxnId="{F1E7BCD1-12EE-4A77-AFB2-79F481756B8A}">
      <dgm:prSet/>
      <dgm:spPr/>
      <dgm:t>
        <a:bodyPr/>
        <a:lstStyle/>
        <a:p>
          <a:endParaRPr lang="es-MX"/>
        </a:p>
      </dgm:t>
    </dgm:pt>
    <dgm:pt modelId="{1A673A4C-42C7-4D78-9FA4-AEF6097A8A2E}">
      <dgm:prSet phldrT="[Texto]" custT="1"/>
      <dgm:spPr/>
      <dgm:t>
        <a:bodyPr vert="horz"/>
        <a:lstStyle/>
        <a:p>
          <a:pPr algn="ctr">
            <a:lnSpc>
              <a:spcPct val="100000"/>
            </a:lnSpc>
            <a:spcAft>
              <a:spcPts val="0"/>
            </a:spcAft>
          </a:pPr>
          <a:r>
            <a:rPr lang="es-MX" sz="2200" b="1" dirty="0" smtClean="0"/>
            <a:t>DURANTE EL EJERCICIO EN CURSO Y RESPECTO DE EJERCICIOS FISCALES DISTINTOS AL DE LA CP EN REVISIÓN </a:t>
          </a:r>
          <a:endParaRPr lang="es-MX" sz="2200" b="1" dirty="0"/>
        </a:p>
      </dgm:t>
    </dgm:pt>
    <dgm:pt modelId="{7B08B3AC-E289-4EDF-B6C7-88B86F116761}" type="parTrans" cxnId="{C01E7E97-86EC-430C-BCBE-B010E3A48355}">
      <dgm:prSet/>
      <dgm:spPr/>
      <dgm:t>
        <a:bodyPr/>
        <a:lstStyle/>
        <a:p>
          <a:endParaRPr lang="es-MX"/>
        </a:p>
      </dgm:t>
    </dgm:pt>
    <dgm:pt modelId="{9E26490B-5877-44DF-89ED-24FEA6CF83CB}" type="sibTrans" cxnId="{C01E7E97-86EC-430C-BCBE-B010E3A48355}">
      <dgm:prSet/>
      <dgm:spPr/>
      <dgm:t>
        <a:bodyPr/>
        <a:lstStyle/>
        <a:p>
          <a:endParaRPr lang="es-MX"/>
        </a:p>
      </dgm:t>
    </dgm:pt>
    <dgm:pt modelId="{7712E1DA-8360-4A5B-A30B-4D92D68005D1}">
      <dgm:prSet phldrT="[Texto]" custT="1"/>
      <dgm:spPr/>
      <dgm:t>
        <a:bodyPr vert="horz"/>
        <a:lstStyle/>
        <a:p>
          <a:pPr algn="ctr">
            <a:lnSpc>
              <a:spcPct val="100000"/>
            </a:lnSpc>
            <a:spcAft>
              <a:spcPts val="0"/>
            </a:spcAft>
          </a:pPr>
          <a:r>
            <a:rPr lang="es-MX" sz="2200" b="1" dirty="0" smtClean="0"/>
            <a:t>PRESUMA EL MANEJO, APLICACIÓN O CUSTODIA IRREGULAR DE RECURSOS PÚBLICOS FEDERALES O  DESVÍO</a:t>
          </a:r>
          <a:endParaRPr lang="es-MX" sz="2200" b="1" dirty="0"/>
        </a:p>
      </dgm:t>
    </dgm:pt>
    <dgm:pt modelId="{225212E5-F22B-40E0-B2BD-1D5AE7BCBD77}" type="parTrans" cxnId="{161B9DFF-86B2-436C-BFA9-E37FC45FE8DA}">
      <dgm:prSet/>
      <dgm:spPr/>
      <dgm:t>
        <a:bodyPr/>
        <a:lstStyle/>
        <a:p>
          <a:endParaRPr lang="es-MX"/>
        </a:p>
      </dgm:t>
    </dgm:pt>
    <dgm:pt modelId="{08FC6BC0-7CED-4D38-9171-BC43C6A50969}" type="sibTrans" cxnId="{161B9DFF-86B2-436C-BFA9-E37FC45FE8DA}">
      <dgm:prSet/>
      <dgm:spPr/>
      <dgm:t>
        <a:bodyPr/>
        <a:lstStyle/>
        <a:p>
          <a:endParaRPr lang="es-MX"/>
        </a:p>
      </dgm:t>
    </dgm:pt>
    <dgm:pt modelId="{76419AF9-8200-42A5-B541-C65668724ACC}" type="pres">
      <dgm:prSet presAssocID="{0C20B8DB-170E-48D4-94C7-04B1D74F4E37}" presName="Name0" presStyleCnt="0">
        <dgm:presLayoutVars>
          <dgm:chPref val="3"/>
          <dgm:dir/>
          <dgm:animLvl val="lvl"/>
          <dgm:resizeHandles/>
        </dgm:presLayoutVars>
      </dgm:prSet>
      <dgm:spPr/>
      <dgm:t>
        <a:bodyPr/>
        <a:lstStyle/>
        <a:p>
          <a:endParaRPr lang="es-MX"/>
        </a:p>
      </dgm:t>
    </dgm:pt>
    <dgm:pt modelId="{B443FDC4-967E-4EB4-92C0-C1738889D488}" type="pres">
      <dgm:prSet presAssocID="{44E55C5D-C9C5-4BD4-864E-66D74DF23CC4}" presName="horFlow" presStyleCnt="0"/>
      <dgm:spPr/>
    </dgm:pt>
    <dgm:pt modelId="{91F7A3ED-8CE5-4832-A6C8-9151A560F982}" type="pres">
      <dgm:prSet presAssocID="{44E55C5D-C9C5-4BD4-864E-66D74DF23CC4}" presName="bigChev" presStyleLbl="node1" presStyleIdx="0" presStyleCnt="6" custScaleX="380382"/>
      <dgm:spPr/>
      <dgm:t>
        <a:bodyPr/>
        <a:lstStyle/>
        <a:p>
          <a:endParaRPr lang="es-MX"/>
        </a:p>
      </dgm:t>
    </dgm:pt>
    <dgm:pt modelId="{1695E465-7BB7-449B-8ED6-0A84F21E9C7D}" type="pres">
      <dgm:prSet presAssocID="{44E55C5D-C9C5-4BD4-864E-66D74DF23CC4}" presName="vSp" presStyleCnt="0"/>
      <dgm:spPr/>
    </dgm:pt>
    <dgm:pt modelId="{ECDC999B-5A9E-4DEF-8DE8-8AA0268BC12B}" type="pres">
      <dgm:prSet presAssocID="{7712E1DA-8360-4A5B-A30B-4D92D68005D1}" presName="horFlow" presStyleCnt="0"/>
      <dgm:spPr/>
    </dgm:pt>
    <dgm:pt modelId="{C7679D93-5847-4AC3-B073-22B7DF881F34}" type="pres">
      <dgm:prSet presAssocID="{7712E1DA-8360-4A5B-A30B-4D92D68005D1}" presName="bigChev" presStyleLbl="node1" presStyleIdx="1" presStyleCnt="6" custScaleX="380382" custScaleY="120478"/>
      <dgm:spPr/>
      <dgm:t>
        <a:bodyPr/>
        <a:lstStyle/>
        <a:p>
          <a:endParaRPr lang="es-MX"/>
        </a:p>
      </dgm:t>
    </dgm:pt>
    <dgm:pt modelId="{0515755A-FEE5-43DD-9145-E1E3C683D20B}" type="pres">
      <dgm:prSet presAssocID="{7712E1DA-8360-4A5B-A30B-4D92D68005D1}" presName="vSp" presStyleCnt="0"/>
      <dgm:spPr/>
    </dgm:pt>
    <dgm:pt modelId="{24BE8C36-2BF7-4325-B3D0-1450A0741BC4}" type="pres">
      <dgm:prSet presAssocID="{86A6B69B-68CC-4783-8495-8A6BAA53EB10}" presName="horFlow" presStyleCnt="0"/>
      <dgm:spPr/>
    </dgm:pt>
    <dgm:pt modelId="{E21692FF-8D20-4B14-8EBD-AF37875CC207}" type="pres">
      <dgm:prSet presAssocID="{86A6B69B-68CC-4783-8495-8A6BAA53EB10}" presName="bigChev" presStyleLbl="node1" presStyleIdx="2" presStyleCnt="6" custScaleX="380382"/>
      <dgm:spPr/>
      <dgm:t>
        <a:bodyPr/>
        <a:lstStyle/>
        <a:p>
          <a:endParaRPr lang="es-MX"/>
        </a:p>
      </dgm:t>
    </dgm:pt>
    <dgm:pt modelId="{B0A38816-2C0B-40ED-A8EC-15D8A3CA9179}" type="pres">
      <dgm:prSet presAssocID="{86A6B69B-68CC-4783-8495-8A6BAA53EB10}" presName="vSp" presStyleCnt="0"/>
      <dgm:spPr/>
    </dgm:pt>
    <dgm:pt modelId="{A31AD066-57A9-4374-B31D-9D9C8DBA413F}" type="pres">
      <dgm:prSet presAssocID="{EE178AAB-9B8F-45EA-8F22-3AB867EED3B5}" presName="horFlow" presStyleCnt="0"/>
      <dgm:spPr/>
    </dgm:pt>
    <dgm:pt modelId="{891D044B-4207-47B7-95A3-380470A7FA7B}" type="pres">
      <dgm:prSet presAssocID="{EE178AAB-9B8F-45EA-8F22-3AB867EED3B5}" presName="bigChev" presStyleLbl="node1" presStyleIdx="3" presStyleCnt="6" custScaleX="380382"/>
      <dgm:spPr/>
      <dgm:t>
        <a:bodyPr/>
        <a:lstStyle/>
        <a:p>
          <a:endParaRPr lang="es-MX"/>
        </a:p>
      </dgm:t>
    </dgm:pt>
    <dgm:pt modelId="{ADF1AA91-F730-408E-BAA0-081C2C74D52B}" type="pres">
      <dgm:prSet presAssocID="{EE178AAB-9B8F-45EA-8F22-3AB867EED3B5}" presName="vSp" presStyleCnt="0"/>
      <dgm:spPr/>
    </dgm:pt>
    <dgm:pt modelId="{6EA28B0B-6725-44C8-B9E3-0CA1007951AB}" type="pres">
      <dgm:prSet presAssocID="{1A673A4C-42C7-4D78-9FA4-AEF6097A8A2E}" presName="horFlow" presStyleCnt="0"/>
      <dgm:spPr/>
    </dgm:pt>
    <dgm:pt modelId="{CC3D6FBF-80FD-4B00-9867-8769F8ABFB35}" type="pres">
      <dgm:prSet presAssocID="{1A673A4C-42C7-4D78-9FA4-AEF6097A8A2E}" presName="bigChev" presStyleLbl="node1" presStyleIdx="4" presStyleCnt="6" custScaleX="380382" custScaleY="120796"/>
      <dgm:spPr/>
      <dgm:t>
        <a:bodyPr/>
        <a:lstStyle/>
        <a:p>
          <a:endParaRPr lang="es-MX"/>
        </a:p>
      </dgm:t>
    </dgm:pt>
    <dgm:pt modelId="{4B9A84A8-E3B1-4566-9500-491FE05A323F}" type="pres">
      <dgm:prSet presAssocID="{1A673A4C-42C7-4D78-9FA4-AEF6097A8A2E}" presName="vSp" presStyleCnt="0"/>
      <dgm:spPr/>
    </dgm:pt>
    <dgm:pt modelId="{E2E5B9E0-741A-40C7-AFD4-0CE57ECEDC5B}" type="pres">
      <dgm:prSet presAssocID="{C3B994F2-85B0-45A2-B53C-914C66114095}" presName="horFlow" presStyleCnt="0"/>
      <dgm:spPr/>
    </dgm:pt>
    <dgm:pt modelId="{476400A1-AAA8-4521-ADCD-4836A3DA9DA5}" type="pres">
      <dgm:prSet presAssocID="{C3B994F2-85B0-45A2-B53C-914C66114095}" presName="bigChev" presStyleLbl="node1" presStyleIdx="5" presStyleCnt="6" custScaleX="380382"/>
      <dgm:spPr/>
      <dgm:t>
        <a:bodyPr/>
        <a:lstStyle/>
        <a:p>
          <a:endParaRPr lang="es-MX"/>
        </a:p>
      </dgm:t>
    </dgm:pt>
  </dgm:ptLst>
  <dgm:cxnLst>
    <dgm:cxn modelId="{8A400E3D-D2D1-4A22-A9E7-101C265DD243}" type="presOf" srcId="{86A6B69B-68CC-4783-8495-8A6BAA53EB10}" destId="{E21692FF-8D20-4B14-8EBD-AF37875CC207}" srcOrd="0" destOrd="0" presId="urn:microsoft.com/office/officeart/2005/8/layout/lProcess3"/>
    <dgm:cxn modelId="{161B9DFF-86B2-436C-BFA9-E37FC45FE8DA}" srcId="{0C20B8DB-170E-48D4-94C7-04B1D74F4E37}" destId="{7712E1DA-8360-4A5B-A30B-4D92D68005D1}" srcOrd="1" destOrd="0" parTransId="{225212E5-F22B-40E0-B2BD-1D5AE7BCBD77}" sibTransId="{08FC6BC0-7CED-4D38-9171-BC43C6A50969}"/>
    <dgm:cxn modelId="{4F83CAE1-57E8-41ED-B903-DD91E2B13F04}" type="presOf" srcId="{1A673A4C-42C7-4D78-9FA4-AEF6097A8A2E}" destId="{CC3D6FBF-80FD-4B00-9867-8769F8ABFB35}" srcOrd="0" destOrd="0" presId="urn:microsoft.com/office/officeart/2005/8/layout/lProcess3"/>
    <dgm:cxn modelId="{240D71B4-A088-41A2-9EBD-1ABFFD93B7E6}" type="presOf" srcId="{7712E1DA-8360-4A5B-A30B-4D92D68005D1}" destId="{C7679D93-5847-4AC3-B073-22B7DF881F34}" srcOrd="0" destOrd="0" presId="urn:microsoft.com/office/officeart/2005/8/layout/lProcess3"/>
    <dgm:cxn modelId="{FABFBBFE-B8A2-4073-BFED-9DD61A1575C4}" type="presOf" srcId="{0C20B8DB-170E-48D4-94C7-04B1D74F4E37}" destId="{76419AF9-8200-42A5-B541-C65668724ACC}" srcOrd="0" destOrd="0" presId="urn:microsoft.com/office/officeart/2005/8/layout/lProcess3"/>
    <dgm:cxn modelId="{81A49CC1-1CA6-4BDB-9368-6A9FE0068AD1}" srcId="{0C20B8DB-170E-48D4-94C7-04B1D74F4E37}" destId="{86A6B69B-68CC-4783-8495-8A6BAA53EB10}" srcOrd="2" destOrd="0" parTransId="{5B1BBF6B-4D4D-430B-A320-ACBFD7DF01D6}" sibTransId="{9A4E88F6-F262-4C06-B87D-380D1BAE4DC4}"/>
    <dgm:cxn modelId="{F849ACAA-A576-4540-9AB2-FA388E778E41}" type="presOf" srcId="{EE178AAB-9B8F-45EA-8F22-3AB867EED3B5}" destId="{891D044B-4207-47B7-95A3-380470A7FA7B}" srcOrd="0" destOrd="0" presId="urn:microsoft.com/office/officeart/2005/8/layout/lProcess3"/>
    <dgm:cxn modelId="{C01E7E97-86EC-430C-BCBE-B010E3A48355}" srcId="{0C20B8DB-170E-48D4-94C7-04B1D74F4E37}" destId="{1A673A4C-42C7-4D78-9FA4-AEF6097A8A2E}" srcOrd="4" destOrd="0" parTransId="{7B08B3AC-E289-4EDF-B6C7-88B86F116761}" sibTransId="{9E26490B-5877-44DF-89ED-24FEA6CF83CB}"/>
    <dgm:cxn modelId="{F1E7BCD1-12EE-4A77-AFB2-79F481756B8A}" srcId="{0C20B8DB-170E-48D4-94C7-04B1D74F4E37}" destId="{C3B994F2-85B0-45A2-B53C-914C66114095}" srcOrd="5" destOrd="0" parTransId="{FB9CDAAE-3A92-499D-8072-D0B8F2ADCA50}" sibTransId="{BB64A523-02E0-40EC-BAB3-A49B829ECB4E}"/>
    <dgm:cxn modelId="{669A665D-5F6E-49C3-AA01-A47B8947B2E0}" type="presOf" srcId="{C3B994F2-85B0-45A2-B53C-914C66114095}" destId="{476400A1-AAA8-4521-ADCD-4836A3DA9DA5}" srcOrd="0" destOrd="0" presId="urn:microsoft.com/office/officeart/2005/8/layout/lProcess3"/>
    <dgm:cxn modelId="{67CE6DD1-7886-4D6D-B81E-BF1024DBA7D1}" srcId="{0C20B8DB-170E-48D4-94C7-04B1D74F4E37}" destId="{44E55C5D-C9C5-4BD4-864E-66D74DF23CC4}" srcOrd="0" destOrd="0" parTransId="{F3050EC6-882E-431B-BFA4-D4CDC867170F}" sibTransId="{7B605B6A-1712-4097-AD5B-870A73F1FC05}"/>
    <dgm:cxn modelId="{6A30A8FF-04E6-4AA5-BDD1-C2A2C47BC072}" type="presOf" srcId="{44E55C5D-C9C5-4BD4-864E-66D74DF23CC4}" destId="{91F7A3ED-8CE5-4832-A6C8-9151A560F982}" srcOrd="0" destOrd="0" presId="urn:microsoft.com/office/officeart/2005/8/layout/lProcess3"/>
    <dgm:cxn modelId="{D7F7F1B4-1FDD-4E8C-BFBD-BDDE9F25ED97}" srcId="{0C20B8DB-170E-48D4-94C7-04B1D74F4E37}" destId="{EE178AAB-9B8F-45EA-8F22-3AB867EED3B5}" srcOrd="3" destOrd="0" parTransId="{0ECD2C88-2CD9-416E-B1F9-EA7A16ED15EE}" sibTransId="{211FB31D-8123-4730-9C53-9B9714A433A3}"/>
    <dgm:cxn modelId="{65491568-14D6-4A2B-9586-B0BF1D55BA2C}" type="presParOf" srcId="{76419AF9-8200-42A5-B541-C65668724ACC}" destId="{B443FDC4-967E-4EB4-92C0-C1738889D488}" srcOrd="0" destOrd="0" presId="urn:microsoft.com/office/officeart/2005/8/layout/lProcess3"/>
    <dgm:cxn modelId="{C163C15D-6DB7-4F39-B632-74FE09FC2A6B}" type="presParOf" srcId="{B443FDC4-967E-4EB4-92C0-C1738889D488}" destId="{91F7A3ED-8CE5-4832-A6C8-9151A560F982}" srcOrd="0" destOrd="0" presId="urn:microsoft.com/office/officeart/2005/8/layout/lProcess3"/>
    <dgm:cxn modelId="{691FEDA7-B741-44ED-AE40-8F7E7B15EB54}" type="presParOf" srcId="{76419AF9-8200-42A5-B541-C65668724ACC}" destId="{1695E465-7BB7-449B-8ED6-0A84F21E9C7D}" srcOrd="1" destOrd="0" presId="urn:microsoft.com/office/officeart/2005/8/layout/lProcess3"/>
    <dgm:cxn modelId="{5E4806EA-2954-4C62-9840-50DFD565ABE9}" type="presParOf" srcId="{76419AF9-8200-42A5-B541-C65668724ACC}" destId="{ECDC999B-5A9E-4DEF-8DE8-8AA0268BC12B}" srcOrd="2" destOrd="0" presId="urn:microsoft.com/office/officeart/2005/8/layout/lProcess3"/>
    <dgm:cxn modelId="{3F59D248-CF12-4290-A4C3-A30DB1EB3404}" type="presParOf" srcId="{ECDC999B-5A9E-4DEF-8DE8-8AA0268BC12B}" destId="{C7679D93-5847-4AC3-B073-22B7DF881F34}" srcOrd="0" destOrd="0" presId="urn:microsoft.com/office/officeart/2005/8/layout/lProcess3"/>
    <dgm:cxn modelId="{46AD9D20-3633-4427-B1A2-ED7A6A79A899}" type="presParOf" srcId="{76419AF9-8200-42A5-B541-C65668724ACC}" destId="{0515755A-FEE5-43DD-9145-E1E3C683D20B}" srcOrd="3" destOrd="0" presId="urn:microsoft.com/office/officeart/2005/8/layout/lProcess3"/>
    <dgm:cxn modelId="{0C4576DA-5592-4AB1-AFAE-55A8D3E74649}" type="presParOf" srcId="{76419AF9-8200-42A5-B541-C65668724ACC}" destId="{24BE8C36-2BF7-4325-B3D0-1450A0741BC4}" srcOrd="4" destOrd="0" presId="urn:microsoft.com/office/officeart/2005/8/layout/lProcess3"/>
    <dgm:cxn modelId="{42465D8A-1759-4C04-A329-C04D42A7899A}" type="presParOf" srcId="{24BE8C36-2BF7-4325-B3D0-1450A0741BC4}" destId="{E21692FF-8D20-4B14-8EBD-AF37875CC207}" srcOrd="0" destOrd="0" presId="urn:microsoft.com/office/officeart/2005/8/layout/lProcess3"/>
    <dgm:cxn modelId="{EE9B2E1D-0C1C-4083-93C1-3599EDBE8B93}" type="presParOf" srcId="{76419AF9-8200-42A5-B541-C65668724ACC}" destId="{B0A38816-2C0B-40ED-A8EC-15D8A3CA9179}" srcOrd="5" destOrd="0" presId="urn:microsoft.com/office/officeart/2005/8/layout/lProcess3"/>
    <dgm:cxn modelId="{23B3FCCA-6012-4FC6-AAD4-831951ABEAC7}" type="presParOf" srcId="{76419AF9-8200-42A5-B541-C65668724ACC}" destId="{A31AD066-57A9-4374-B31D-9D9C8DBA413F}" srcOrd="6" destOrd="0" presId="urn:microsoft.com/office/officeart/2005/8/layout/lProcess3"/>
    <dgm:cxn modelId="{1515D362-506C-4B1E-9BD6-BC541D466BF3}" type="presParOf" srcId="{A31AD066-57A9-4374-B31D-9D9C8DBA413F}" destId="{891D044B-4207-47B7-95A3-380470A7FA7B}" srcOrd="0" destOrd="0" presId="urn:microsoft.com/office/officeart/2005/8/layout/lProcess3"/>
    <dgm:cxn modelId="{5269D25C-6125-4200-A16D-DE4C52AD3A84}" type="presParOf" srcId="{76419AF9-8200-42A5-B541-C65668724ACC}" destId="{ADF1AA91-F730-408E-BAA0-081C2C74D52B}" srcOrd="7" destOrd="0" presId="urn:microsoft.com/office/officeart/2005/8/layout/lProcess3"/>
    <dgm:cxn modelId="{889B892F-89DB-41F0-96FB-6852AFAD14B9}" type="presParOf" srcId="{76419AF9-8200-42A5-B541-C65668724ACC}" destId="{6EA28B0B-6725-44C8-B9E3-0CA1007951AB}" srcOrd="8" destOrd="0" presId="urn:microsoft.com/office/officeart/2005/8/layout/lProcess3"/>
    <dgm:cxn modelId="{EE9D8E66-D5C5-4F24-B41F-D6CB0D39F365}" type="presParOf" srcId="{6EA28B0B-6725-44C8-B9E3-0CA1007951AB}" destId="{CC3D6FBF-80FD-4B00-9867-8769F8ABFB35}" srcOrd="0" destOrd="0" presId="urn:microsoft.com/office/officeart/2005/8/layout/lProcess3"/>
    <dgm:cxn modelId="{ED683D66-4F82-489A-B833-69450D91C22B}" type="presParOf" srcId="{76419AF9-8200-42A5-B541-C65668724ACC}" destId="{4B9A84A8-E3B1-4566-9500-491FE05A323F}" srcOrd="9" destOrd="0" presId="urn:microsoft.com/office/officeart/2005/8/layout/lProcess3"/>
    <dgm:cxn modelId="{A7F8058E-904F-45F3-A8C7-5F5B2B61FC79}" type="presParOf" srcId="{76419AF9-8200-42A5-B541-C65668724ACC}" destId="{E2E5B9E0-741A-40C7-AFD4-0CE57ECEDC5B}" srcOrd="10" destOrd="0" presId="urn:microsoft.com/office/officeart/2005/8/layout/lProcess3"/>
    <dgm:cxn modelId="{71F2EF7B-AE06-4ECD-A3CB-782E1D4689BD}" type="presParOf" srcId="{E2E5B9E0-741A-40C7-AFD4-0CE57ECEDC5B}" destId="{476400A1-AAA8-4521-ADCD-4836A3DA9DA5}"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19BD3159-D5FA-42AC-8B8F-FCE19B26C52A}"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0C20B8DB-170E-48D4-94C7-04B1D74F4E37}" type="doc">
      <dgm:prSet loTypeId="urn:microsoft.com/office/officeart/2005/8/layout/cycle3" loCatId="cycle" qsTypeId="urn:microsoft.com/office/officeart/2005/8/quickstyle/3d3" qsCatId="3D" csTypeId="urn:microsoft.com/office/officeart/2005/8/colors/colorful2" csCatId="colorful" phldr="1"/>
      <dgm:spPr/>
      <dgm:t>
        <a:bodyPr/>
        <a:lstStyle/>
        <a:p>
          <a:endParaRPr lang="es-MX"/>
        </a:p>
      </dgm:t>
    </dgm:pt>
    <dgm:pt modelId="{44E55C5D-C9C5-4BD4-864E-66D74DF23CC4}">
      <dgm:prSet phldrT="[Texto]" custT="1"/>
      <dgm:spPr/>
      <dgm:t>
        <a:bodyPr vert="horz"/>
        <a:lstStyle/>
        <a:p>
          <a:pPr algn="ctr">
            <a:lnSpc>
              <a:spcPct val="100000"/>
            </a:lnSpc>
            <a:spcAft>
              <a:spcPts val="0"/>
            </a:spcAft>
          </a:pPr>
          <a:r>
            <a:rPr lang="es-MX" sz="2400" b="1" dirty="0" smtClean="0"/>
            <a:t>DICTAMEN </a:t>
          </a:r>
        </a:p>
        <a:p>
          <a:pPr algn="ctr">
            <a:lnSpc>
              <a:spcPct val="100000"/>
            </a:lnSpc>
            <a:spcAft>
              <a:spcPts val="0"/>
            </a:spcAft>
          </a:pPr>
          <a:r>
            <a:rPr lang="es-MX" sz="2400" b="1" dirty="0" smtClean="0"/>
            <a:t>TÉCNICO</a:t>
          </a:r>
          <a:endParaRPr lang="es-MX" sz="2400" b="1" dirty="0"/>
        </a:p>
      </dgm:t>
    </dgm:pt>
    <dgm:pt modelId="{F3050EC6-882E-431B-BFA4-D4CDC867170F}" type="parTrans" cxnId="{67CE6DD1-7886-4D6D-B81E-BF1024DBA7D1}">
      <dgm:prSet/>
      <dgm:spPr/>
      <dgm:t>
        <a:bodyPr/>
        <a:lstStyle/>
        <a:p>
          <a:endParaRPr lang="es-MX"/>
        </a:p>
      </dgm:t>
    </dgm:pt>
    <dgm:pt modelId="{7B605B6A-1712-4097-AD5B-870A73F1FC05}" type="sibTrans" cxnId="{67CE6DD1-7886-4D6D-B81E-BF1024DBA7D1}">
      <dgm:prSet/>
      <dgm:spPr/>
      <dgm:t>
        <a:bodyPr/>
        <a:lstStyle/>
        <a:p>
          <a:endParaRPr lang="es-MX"/>
        </a:p>
      </dgm:t>
    </dgm:pt>
    <dgm:pt modelId="{1CF89E67-245F-42F3-A7C3-6C6D466255DC}">
      <dgm:prSet phldrT="[Texto]" custT="1"/>
      <dgm:spPr/>
      <dgm:t>
        <a:bodyPr vert="horz"/>
        <a:lstStyle/>
        <a:p>
          <a:pPr algn="ctr">
            <a:lnSpc>
              <a:spcPct val="100000"/>
            </a:lnSpc>
            <a:spcAft>
              <a:spcPts val="0"/>
            </a:spcAft>
          </a:pPr>
          <a:r>
            <a:rPr lang="es-MX" sz="2400" b="1" dirty="0" smtClean="0"/>
            <a:t>ASF </a:t>
          </a:r>
        </a:p>
        <a:p>
          <a:pPr algn="ctr">
            <a:lnSpc>
              <a:spcPct val="100000"/>
            </a:lnSpc>
            <a:spcAft>
              <a:spcPts val="0"/>
            </a:spcAft>
          </a:pPr>
          <a:r>
            <a:rPr lang="es-MX" sz="2400" b="1" dirty="0" smtClean="0"/>
            <a:t>AUTORIZA </a:t>
          </a:r>
        </a:p>
        <a:p>
          <a:pPr algn="ctr">
            <a:lnSpc>
              <a:spcPct val="100000"/>
            </a:lnSpc>
            <a:spcAft>
              <a:spcPts val="0"/>
            </a:spcAft>
          </a:pPr>
          <a:r>
            <a:rPr lang="es-MX" sz="2400" b="1" dirty="0" smtClean="0"/>
            <a:t>LA REVISIÓN</a:t>
          </a:r>
          <a:endParaRPr lang="es-MX" sz="2400" b="1" dirty="0"/>
        </a:p>
      </dgm:t>
    </dgm:pt>
    <dgm:pt modelId="{9C7552E8-5076-4EF5-A3B3-CB09CBA5F397}" type="parTrans" cxnId="{CBB38D24-8939-478F-8232-4C082E6E3197}">
      <dgm:prSet/>
      <dgm:spPr/>
      <dgm:t>
        <a:bodyPr/>
        <a:lstStyle/>
        <a:p>
          <a:endParaRPr lang="es-MX"/>
        </a:p>
      </dgm:t>
    </dgm:pt>
    <dgm:pt modelId="{3E8FD778-D021-4E34-8F52-2B605BA64A01}" type="sibTrans" cxnId="{CBB38D24-8939-478F-8232-4C082E6E3197}">
      <dgm:prSet/>
      <dgm:spPr/>
      <dgm:t>
        <a:bodyPr/>
        <a:lstStyle/>
        <a:p>
          <a:endParaRPr lang="es-MX"/>
        </a:p>
      </dgm:t>
    </dgm:pt>
    <dgm:pt modelId="{32A558AC-A226-47B2-8E1E-C109E74EEFE1}">
      <dgm:prSet phldrT="[Texto]" custT="1"/>
      <dgm:spPr/>
      <dgm:t>
        <a:bodyPr vert="horz"/>
        <a:lstStyle/>
        <a:p>
          <a:pPr algn="ctr">
            <a:lnSpc>
              <a:spcPct val="100000"/>
            </a:lnSpc>
            <a:spcAft>
              <a:spcPts val="0"/>
            </a:spcAft>
          </a:pPr>
          <a:r>
            <a:rPr lang="es-MX" sz="2200" b="1" dirty="0" smtClean="0"/>
            <a:t>ENTIDADES PROPORCIONAN LA INFORMACIÓN QUE SE LES SOLICITE</a:t>
          </a:r>
          <a:endParaRPr lang="es-MX" sz="2200" b="1" dirty="0"/>
        </a:p>
      </dgm:t>
    </dgm:pt>
    <dgm:pt modelId="{09565B35-8DBE-4238-9BD9-51DA43A31DF6}" type="parTrans" cxnId="{F7271C69-FC4C-4C8D-AFB8-AEC38D4ED171}">
      <dgm:prSet/>
      <dgm:spPr/>
      <dgm:t>
        <a:bodyPr/>
        <a:lstStyle/>
        <a:p>
          <a:endParaRPr lang="es-MX"/>
        </a:p>
      </dgm:t>
    </dgm:pt>
    <dgm:pt modelId="{ABD4D489-4BEC-40FC-9AB7-0928D58906B5}" type="sibTrans" cxnId="{F7271C69-FC4C-4C8D-AFB8-AEC38D4ED171}">
      <dgm:prSet/>
      <dgm:spPr/>
      <dgm:t>
        <a:bodyPr/>
        <a:lstStyle/>
        <a:p>
          <a:endParaRPr lang="es-MX"/>
        </a:p>
      </dgm:t>
    </dgm:pt>
    <dgm:pt modelId="{8B05A581-EF46-425C-B367-F2A794C0E239}">
      <dgm:prSet phldrT="[Texto]" custT="1"/>
      <dgm:spPr/>
      <dgm:t>
        <a:bodyPr vert="horz"/>
        <a:lstStyle/>
        <a:p>
          <a:pPr algn="ctr">
            <a:lnSpc>
              <a:spcPct val="100000"/>
            </a:lnSpc>
            <a:spcAft>
              <a:spcPts val="0"/>
            </a:spcAft>
          </a:pPr>
          <a:r>
            <a:rPr lang="es-MX" sz="2200" b="1" dirty="0" smtClean="0"/>
            <a:t>ASF RENDIRÁ UN INFORME A LA CÁMARA</a:t>
          </a:r>
          <a:endParaRPr lang="es-MX" sz="2200" b="1" dirty="0"/>
        </a:p>
      </dgm:t>
    </dgm:pt>
    <dgm:pt modelId="{AB60129C-803E-41AA-B062-4BCAA2286784}" type="parTrans" cxnId="{E3F7115A-B66B-4FC1-B36C-55033BF396E9}">
      <dgm:prSet/>
      <dgm:spPr/>
      <dgm:t>
        <a:bodyPr/>
        <a:lstStyle/>
        <a:p>
          <a:endParaRPr lang="es-MX"/>
        </a:p>
      </dgm:t>
    </dgm:pt>
    <dgm:pt modelId="{36E97F60-BE82-4BA3-8C15-1A6921FE7D89}" type="sibTrans" cxnId="{E3F7115A-B66B-4FC1-B36C-55033BF396E9}">
      <dgm:prSet/>
      <dgm:spPr/>
      <dgm:t>
        <a:bodyPr/>
        <a:lstStyle/>
        <a:p>
          <a:endParaRPr lang="es-MX"/>
        </a:p>
      </dgm:t>
    </dgm:pt>
    <dgm:pt modelId="{6C0BB767-9D91-4D72-8BD3-F5C3F41E6019}">
      <dgm:prSet phldrT="[Texto]" custT="1"/>
      <dgm:spPr/>
      <dgm:t>
        <a:bodyPr vert="horz"/>
        <a:lstStyle/>
        <a:p>
          <a:pPr algn="ctr">
            <a:lnSpc>
              <a:spcPct val="100000"/>
            </a:lnSpc>
            <a:spcAft>
              <a:spcPts val="0"/>
            </a:spcAft>
          </a:pPr>
          <a:r>
            <a:rPr lang="es-MX" sz="2200" b="1" dirty="0" smtClean="0"/>
            <a:t>PROMOVERÁ </a:t>
          </a:r>
        </a:p>
        <a:p>
          <a:pPr algn="ctr">
            <a:lnSpc>
              <a:spcPct val="100000"/>
            </a:lnSpc>
            <a:spcAft>
              <a:spcPts val="0"/>
            </a:spcAft>
          </a:pPr>
          <a:r>
            <a:rPr lang="es-MX" sz="2200" b="1" dirty="0" smtClean="0"/>
            <a:t>LAS ACCIONES </a:t>
          </a:r>
        </a:p>
        <a:p>
          <a:pPr algn="ctr">
            <a:lnSpc>
              <a:spcPct val="100000"/>
            </a:lnSpc>
            <a:spcAft>
              <a:spcPts val="0"/>
            </a:spcAft>
          </a:pPr>
          <a:r>
            <a:rPr lang="es-MX" sz="2200" b="1" dirty="0" smtClean="0"/>
            <a:t>QUE CORRESPONDAN </a:t>
          </a:r>
          <a:endParaRPr lang="es-MX" sz="2200" b="1" dirty="0"/>
        </a:p>
      </dgm:t>
    </dgm:pt>
    <dgm:pt modelId="{7FA0DB51-19B5-4C45-8A36-678FA0864BEE}" type="parTrans" cxnId="{536936E6-BAC0-4673-A86A-C9E4FFA8E778}">
      <dgm:prSet/>
      <dgm:spPr/>
      <dgm:t>
        <a:bodyPr/>
        <a:lstStyle/>
        <a:p>
          <a:endParaRPr lang="es-MX"/>
        </a:p>
      </dgm:t>
    </dgm:pt>
    <dgm:pt modelId="{65558D9C-2BF2-4BE3-A2D4-869A57C18AA3}" type="sibTrans" cxnId="{536936E6-BAC0-4673-A86A-C9E4FFA8E778}">
      <dgm:prSet/>
      <dgm:spPr/>
      <dgm:t>
        <a:bodyPr/>
        <a:lstStyle/>
        <a:p>
          <a:endParaRPr lang="es-MX"/>
        </a:p>
      </dgm:t>
    </dgm:pt>
    <dgm:pt modelId="{39A17253-212F-4826-8179-9CD891BBDDDF}" type="pres">
      <dgm:prSet presAssocID="{0C20B8DB-170E-48D4-94C7-04B1D74F4E37}" presName="Name0" presStyleCnt="0">
        <dgm:presLayoutVars>
          <dgm:dir/>
          <dgm:resizeHandles val="exact"/>
        </dgm:presLayoutVars>
      </dgm:prSet>
      <dgm:spPr/>
      <dgm:t>
        <a:bodyPr/>
        <a:lstStyle/>
        <a:p>
          <a:endParaRPr lang="es-MX"/>
        </a:p>
      </dgm:t>
    </dgm:pt>
    <dgm:pt modelId="{3CD85DB8-F43C-4DB3-8AE5-0432A1C6DDD8}" type="pres">
      <dgm:prSet presAssocID="{0C20B8DB-170E-48D4-94C7-04B1D74F4E37}" presName="cycle" presStyleCnt="0"/>
      <dgm:spPr/>
    </dgm:pt>
    <dgm:pt modelId="{7627C27D-8CE9-4082-929F-A125C6A86405}" type="pres">
      <dgm:prSet presAssocID="{44E55C5D-C9C5-4BD4-864E-66D74DF23CC4}" presName="nodeFirstNode" presStyleLbl="node1" presStyleIdx="0" presStyleCnt="5">
        <dgm:presLayoutVars>
          <dgm:bulletEnabled val="1"/>
        </dgm:presLayoutVars>
      </dgm:prSet>
      <dgm:spPr/>
      <dgm:t>
        <a:bodyPr/>
        <a:lstStyle/>
        <a:p>
          <a:endParaRPr lang="es-MX"/>
        </a:p>
      </dgm:t>
    </dgm:pt>
    <dgm:pt modelId="{5EC71436-1F73-4F02-AA4D-0B7FF4C4F0C5}" type="pres">
      <dgm:prSet presAssocID="{7B605B6A-1712-4097-AD5B-870A73F1FC05}" presName="sibTransFirstNode" presStyleLbl="bgShp" presStyleIdx="0" presStyleCnt="1"/>
      <dgm:spPr/>
      <dgm:t>
        <a:bodyPr/>
        <a:lstStyle/>
        <a:p>
          <a:endParaRPr lang="es-MX"/>
        </a:p>
      </dgm:t>
    </dgm:pt>
    <dgm:pt modelId="{D595E87A-4911-42E3-BC4B-76326CEAE262}" type="pres">
      <dgm:prSet presAssocID="{1CF89E67-245F-42F3-A7C3-6C6D466255DC}" presName="nodeFollowingNodes" presStyleLbl="node1" presStyleIdx="1" presStyleCnt="5">
        <dgm:presLayoutVars>
          <dgm:bulletEnabled val="1"/>
        </dgm:presLayoutVars>
      </dgm:prSet>
      <dgm:spPr/>
      <dgm:t>
        <a:bodyPr/>
        <a:lstStyle/>
        <a:p>
          <a:endParaRPr lang="es-MX"/>
        </a:p>
      </dgm:t>
    </dgm:pt>
    <dgm:pt modelId="{15EEDDE6-4FCC-46D7-A4C0-971CA762FD16}" type="pres">
      <dgm:prSet presAssocID="{32A558AC-A226-47B2-8E1E-C109E74EEFE1}" presName="nodeFollowingNodes" presStyleLbl="node1" presStyleIdx="2" presStyleCnt="5" custScaleX="120544">
        <dgm:presLayoutVars>
          <dgm:bulletEnabled val="1"/>
        </dgm:presLayoutVars>
      </dgm:prSet>
      <dgm:spPr/>
      <dgm:t>
        <a:bodyPr/>
        <a:lstStyle/>
        <a:p>
          <a:endParaRPr lang="es-MX"/>
        </a:p>
      </dgm:t>
    </dgm:pt>
    <dgm:pt modelId="{9DE600A5-357A-49FD-9E98-F51AD1FE4204}" type="pres">
      <dgm:prSet presAssocID="{8B05A581-EF46-425C-B367-F2A794C0E239}" presName="nodeFollowingNodes" presStyleLbl="node1" presStyleIdx="3" presStyleCnt="5" custRadScaleRad="117389" custRadScaleInc="17069">
        <dgm:presLayoutVars>
          <dgm:bulletEnabled val="1"/>
        </dgm:presLayoutVars>
      </dgm:prSet>
      <dgm:spPr/>
      <dgm:t>
        <a:bodyPr/>
        <a:lstStyle/>
        <a:p>
          <a:endParaRPr lang="es-MX"/>
        </a:p>
      </dgm:t>
    </dgm:pt>
    <dgm:pt modelId="{4DCDDAC3-96B1-45E1-81A2-554D0C65CB91}" type="pres">
      <dgm:prSet presAssocID="{6C0BB767-9D91-4D72-8BD3-F5C3F41E6019}" presName="nodeFollowingNodes" presStyleLbl="node1" presStyleIdx="4" presStyleCnt="5">
        <dgm:presLayoutVars>
          <dgm:bulletEnabled val="1"/>
        </dgm:presLayoutVars>
      </dgm:prSet>
      <dgm:spPr/>
      <dgm:t>
        <a:bodyPr/>
        <a:lstStyle/>
        <a:p>
          <a:endParaRPr lang="es-MX"/>
        </a:p>
      </dgm:t>
    </dgm:pt>
  </dgm:ptLst>
  <dgm:cxnLst>
    <dgm:cxn modelId="{67CE6DD1-7886-4D6D-B81E-BF1024DBA7D1}" srcId="{0C20B8DB-170E-48D4-94C7-04B1D74F4E37}" destId="{44E55C5D-C9C5-4BD4-864E-66D74DF23CC4}" srcOrd="0" destOrd="0" parTransId="{F3050EC6-882E-431B-BFA4-D4CDC867170F}" sibTransId="{7B605B6A-1712-4097-AD5B-870A73F1FC05}"/>
    <dgm:cxn modelId="{ECA59B54-FBAA-4762-AEC2-809DAD8ABCCB}" type="presOf" srcId="{44E55C5D-C9C5-4BD4-864E-66D74DF23CC4}" destId="{7627C27D-8CE9-4082-929F-A125C6A86405}" srcOrd="0" destOrd="0" presId="urn:microsoft.com/office/officeart/2005/8/layout/cycle3"/>
    <dgm:cxn modelId="{CBB38D24-8939-478F-8232-4C082E6E3197}" srcId="{0C20B8DB-170E-48D4-94C7-04B1D74F4E37}" destId="{1CF89E67-245F-42F3-A7C3-6C6D466255DC}" srcOrd="1" destOrd="0" parTransId="{9C7552E8-5076-4EF5-A3B3-CB09CBA5F397}" sibTransId="{3E8FD778-D021-4E34-8F52-2B605BA64A01}"/>
    <dgm:cxn modelId="{9F1D06A4-6296-4AA2-9118-82B3C85C2078}" type="presOf" srcId="{1CF89E67-245F-42F3-A7C3-6C6D466255DC}" destId="{D595E87A-4911-42E3-BC4B-76326CEAE262}" srcOrd="0" destOrd="0" presId="urn:microsoft.com/office/officeart/2005/8/layout/cycle3"/>
    <dgm:cxn modelId="{9DEE6CF6-50B4-4CAD-9BBF-4A77AE98AC35}" type="presOf" srcId="{6C0BB767-9D91-4D72-8BD3-F5C3F41E6019}" destId="{4DCDDAC3-96B1-45E1-81A2-554D0C65CB91}" srcOrd="0" destOrd="0" presId="urn:microsoft.com/office/officeart/2005/8/layout/cycle3"/>
    <dgm:cxn modelId="{536936E6-BAC0-4673-A86A-C9E4FFA8E778}" srcId="{0C20B8DB-170E-48D4-94C7-04B1D74F4E37}" destId="{6C0BB767-9D91-4D72-8BD3-F5C3F41E6019}" srcOrd="4" destOrd="0" parTransId="{7FA0DB51-19B5-4C45-8A36-678FA0864BEE}" sibTransId="{65558D9C-2BF2-4BE3-A2D4-869A57C18AA3}"/>
    <dgm:cxn modelId="{1DACB496-7F08-4484-B5E5-817099A7163F}" type="presOf" srcId="{0C20B8DB-170E-48D4-94C7-04B1D74F4E37}" destId="{39A17253-212F-4826-8179-9CD891BBDDDF}" srcOrd="0" destOrd="0" presId="urn:microsoft.com/office/officeart/2005/8/layout/cycle3"/>
    <dgm:cxn modelId="{08508F15-131C-4DCF-95B8-1FF75FAE0697}" type="presOf" srcId="{32A558AC-A226-47B2-8E1E-C109E74EEFE1}" destId="{15EEDDE6-4FCC-46D7-A4C0-971CA762FD16}" srcOrd="0" destOrd="0" presId="urn:microsoft.com/office/officeart/2005/8/layout/cycle3"/>
    <dgm:cxn modelId="{E3F7115A-B66B-4FC1-B36C-55033BF396E9}" srcId="{0C20B8DB-170E-48D4-94C7-04B1D74F4E37}" destId="{8B05A581-EF46-425C-B367-F2A794C0E239}" srcOrd="3" destOrd="0" parTransId="{AB60129C-803E-41AA-B062-4BCAA2286784}" sibTransId="{36E97F60-BE82-4BA3-8C15-1A6921FE7D89}"/>
    <dgm:cxn modelId="{7F44A368-F40A-452B-9347-30B7B677058F}" type="presOf" srcId="{8B05A581-EF46-425C-B367-F2A794C0E239}" destId="{9DE600A5-357A-49FD-9E98-F51AD1FE4204}" srcOrd="0" destOrd="0" presId="urn:microsoft.com/office/officeart/2005/8/layout/cycle3"/>
    <dgm:cxn modelId="{F7271C69-FC4C-4C8D-AFB8-AEC38D4ED171}" srcId="{0C20B8DB-170E-48D4-94C7-04B1D74F4E37}" destId="{32A558AC-A226-47B2-8E1E-C109E74EEFE1}" srcOrd="2" destOrd="0" parTransId="{09565B35-8DBE-4238-9BD9-51DA43A31DF6}" sibTransId="{ABD4D489-4BEC-40FC-9AB7-0928D58906B5}"/>
    <dgm:cxn modelId="{890A578D-6635-4294-98BC-3B40516F6EA8}" type="presOf" srcId="{7B605B6A-1712-4097-AD5B-870A73F1FC05}" destId="{5EC71436-1F73-4F02-AA4D-0B7FF4C4F0C5}" srcOrd="0" destOrd="0" presId="urn:microsoft.com/office/officeart/2005/8/layout/cycle3"/>
    <dgm:cxn modelId="{3F0C671C-F8F3-48E4-B62C-3E57069B9D68}" type="presParOf" srcId="{39A17253-212F-4826-8179-9CD891BBDDDF}" destId="{3CD85DB8-F43C-4DB3-8AE5-0432A1C6DDD8}" srcOrd="0" destOrd="0" presId="urn:microsoft.com/office/officeart/2005/8/layout/cycle3"/>
    <dgm:cxn modelId="{BCA741EB-223A-44E3-8E1A-DCA28475C80B}" type="presParOf" srcId="{3CD85DB8-F43C-4DB3-8AE5-0432A1C6DDD8}" destId="{7627C27D-8CE9-4082-929F-A125C6A86405}" srcOrd="0" destOrd="0" presId="urn:microsoft.com/office/officeart/2005/8/layout/cycle3"/>
    <dgm:cxn modelId="{5BD79D50-269F-4E72-BF26-39889B36CC39}" type="presParOf" srcId="{3CD85DB8-F43C-4DB3-8AE5-0432A1C6DDD8}" destId="{5EC71436-1F73-4F02-AA4D-0B7FF4C4F0C5}" srcOrd="1" destOrd="0" presId="urn:microsoft.com/office/officeart/2005/8/layout/cycle3"/>
    <dgm:cxn modelId="{DCCD4FD6-260F-4E18-9320-163C38EFFD9F}" type="presParOf" srcId="{3CD85DB8-F43C-4DB3-8AE5-0432A1C6DDD8}" destId="{D595E87A-4911-42E3-BC4B-76326CEAE262}" srcOrd="2" destOrd="0" presId="urn:microsoft.com/office/officeart/2005/8/layout/cycle3"/>
    <dgm:cxn modelId="{3141AE88-91BF-4449-A37D-6DD36C1F334B}" type="presParOf" srcId="{3CD85DB8-F43C-4DB3-8AE5-0432A1C6DDD8}" destId="{15EEDDE6-4FCC-46D7-A4C0-971CA762FD16}" srcOrd="3" destOrd="0" presId="urn:microsoft.com/office/officeart/2005/8/layout/cycle3"/>
    <dgm:cxn modelId="{E8AC0BFC-82DB-4D5B-BE5F-4F02BD711044}" type="presParOf" srcId="{3CD85DB8-F43C-4DB3-8AE5-0432A1C6DDD8}" destId="{9DE600A5-357A-49FD-9E98-F51AD1FE4204}" srcOrd="4" destOrd="0" presId="urn:microsoft.com/office/officeart/2005/8/layout/cycle3"/>
    <dgm:cxn modelId="{DC0E200A-1891-4FF0-BEEE-99972685570B}" type="presParOf" srcId="{3CD85DB8-F43C-4DB3-8AE5-0432A1C6DDD8}" destId="{4DCDDAC3-96B1-45E1-81A2-554D0C65CB9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941C91C9-4CEF-4378-A99E-2D6018B7E3FB}"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20B8DB-170E-48D4-94C7-04B1D74F4E37}"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1800" b="1" dirty="0" smtClean="0"/>
            <a:t>COMITÉ COORDINADOR</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FF68118A-0E9C-48AE-8998-FEC3BF6216DC}">
      <dgm:prSet phldrT="[Texto]" custT="1"/>
      <dgm:spPr/>
      <dgm:t>
        <a:bodyPr/>
        <a:lstStyle/>
        <a:p>
          <a:pPr algn="ctr"/>
          <a:r>
            <a:rPr lang="es-MX" sz="1800" b="1" dirty="0" smtClean="0"/>
            <a:t>COMITÉ DE PARTICIPACIÓN CIUDADANA</a:t>
          </a:r>
          <a:endParaRPr lang="es-MX" sz="1800" b="1" dirty="0"/>
        </a:p>
      </dgm:t>
    </dgm:pt>
    <dgm:pt modelId="{F11E408E-CFD9-4E8B-BF82-5CE8EFDDD32B}" type="parTrans" cxnId="{CE8311C9-12A3-4DAC-A527-714AFAF49BF5}">
      <dgm:prSet/>
      <dgm:spPr/>
      <dgm:t>
        <a:bodyPr/>
        <a:lstStyle/>
        <a:p>
          <a:endParaRPr lang="es-MX"/>
        </a:p>
      </dgm:t>
    </dgm:pt>
    <dgm:pt modelId="{27898EFB-E27F-472B-B828-B0AFAC51F989}" type="sibTrans" cxnId="{CE8311C9-12A3-4DAC-A527-714AFAF49BF5}">
      <dgm:prSet/>
      <dgm:spPr/>
      <dgm:t>
        <a:bodyPr/>
        <a:lstStyle/>
        <a:p>
          <a:endParaRPr lang="es-MX"/>
        </a:p>
      </dgm:t>
    </dgm:pt>
    <dgm:pt modelId="{FDF1A763-28DB-4BCC-BA39-ACCD2AE190D8}">
      <dgm:prSet phldrT="[Texto]" custT="1"/>
      <dgm:spPr/>
      <dgm:t>
        <a:bodyPr/>
        <a:lstStyle/>
        <a:p>
          <a:pPr algn="ctr"/>
          <a:r>
            <a:rPr lang="es-MX" sz="1800" b="1" dirty="0" smtClean="0"/>
            <a:t>COMITÉ RECTOR DEL SNF</a:t>
          </a:r>
          <a:endParaRPr lang="es-MX" sz="1800" b="1" dirty="0"/>
        </a:p>
      </dgm:t>
    </dgm:pt>
    <dgm:pt modelId="{D413384D-FB75-4E45-9786-C75AE85623C4}" type="parTrans" cxnId="{72A1B034-95F7-4F55-9088-7AC8ADE54C73}">
      <dgm:prSet/>
      <dgm:spPr/>
      <dgm:t>
        <a:bodyPr/>
        <a:lstStyle/>
        <a:p>
          <a:endParaRPr lang="es-MX"/>
        </a:p>
      </dgm:t>
    </dgm:pt>
    <dgm:pt modelId="{0956626F-7C1E-4716-8788-0667DAC9613D}" type="sibTrans" cxnId="{72A1B034-95F7-4F55-9088-7AC8ADE54C73}">
      <dgm:prSet/>
      <dgm:spPr/>
      <dgm:t>
        <a:bodyPr/>
        <a:lstStyle/>
        <a:p>
          <a:endParaRPr lang="es-MX"/>
        </a:p>
      </dgm:t>
    </dgm:pt>
    <dgm:pt modelId="{5C6C7485-18A6-45DB-B09C-59C3DF2D453A}">
      <dgm:prSet phldrT="[Texto]" custT="1"/>
      <dgm:spPr/>
      <dgm:t>
        <a:bodyPr/>
        <a:lstStyle/>
        <a:p>
          <a:pPr algn="ctr"/>
          <a:r>
            <a:rPr lang="es-MX" sz="1800" b="1" dirty="0" smtClean="0"/>
            <a:t>REPRESENTANTES SLA</a:t>
          </a:r>
          <a:endParaRPr lang="es-MX" sz="1800" b="1" dirty="0"/>
        </a:p>
      </dgm:t>
    </dgm:pt>
    <dgm:pt modelId="{2A51118C-DA07-4A2E-A9BA-21FCDC5C69D6}" type="parTrans" cxnId="{997043BA-ED5E-4FDF-8011-F2B34E413994}">
      <dgm:prSet/>
      <dgm:spPr/>
      <dgm:t>
        <a:bodyPr/>
        <a:lstStyle/>
        <a:p>
          <a:endParaRPr lang="es-MX"/>
        </a:p>
      </dgm:t>
    </dgm:pt>
    <dgm:pt modelId="{55C51ED1-E436-41D2-ABA3-C342AD8CA43C}" type="sibTrans" cxnId="{997043BA-ED5E-4FDF-8011-F2B34E413994}">
      <dgm:prSet/>
      <dgm:spPr/>
      <dgm:t>
        <a:bodyPr/>
        <a:lstStyle/>
        <a:p>
          <a:endParaRPr lang="es-MX"/>
        </a:p>
      </dgm:t>
    </dgm:pt>
    <dgm:pt modelId="{810290CD-DFCA-46C7-84DC-1EB31824881F}">
      <dgm:prSet phldrT="[Texto]" custT="1"/>
      <dgm:spPr/>
      <dgm:t>
        <a:bodyPr/>
        <a:lstStyle/>
        <a:p>
          <a:pPr algn="ctr"/>
          <a:r>
            <a:rPr lang="es-MX" sz="2000" b="1" dirty="0" smtClean="0"/>
            <a:t>SNA</a:t>
          </a:r>
          <a:endParaRPr lang="es-MX" sz="2000" b="1" dirty="0"/>
        </a:p>
      </dgm:t>
    </dgm:pt>
    <dgm:pt modelId="{13847DD3-42A3-4738-9075-9F0F0CCB9CB5}" type="sibTrans" cxnId="{C515FE73-0F8B-4388-BD0D-7EC23217A2CC}">
      <dgm:prSet/>
      <dgm:spPr/>
      <dgm:t>
        <a:bodyPr/>
        <a:lstStyle/>
        <a:p>
          <a:endParaRPr lang="es-MX"/>
        </a:p>
      </dgm:t>
    </dgm:pt>
    <dgm:pt modelId="{FAE176E9-1515-4E8A-B549-3B9185B91255}" type="parTrans" cxnId="{C515FE73-0F8B-4388-BD0D-7EC23217A2CC}">
      <dgm:prSet/>
      <dgm:spPr/>
      <dgm:t>
        <a:bodyPr/>
        <a:lstStyle/>
        <a:p>
          <a:endParaRPr lang="es-MX"/>
        </a:p>
      </dgm:t>
    </dgm:pt>
    <dgm:pt modelId="{E0EC2AFD-3D35-4A6F-962D-6A44C96EA151}">
      <dgm:prSet phldrT="[Texto]" custT="1"/>
      <dgm:spPr/>
      <dgm:t>
        <a:bodyPr/>
        <a:lstStyle/>
        <a:p>
          <a:pPr algn="ctr"/>
          <a:r>
            <a:rPr lang="es-MX" sz="1800" b="1" dirty="0" smtClean="0"/>
            <a:t>SECRETARÍA EJECUTIVA</a:t>
          </a:r>
          <a:endParaRPr lang="es-MX" sz="1800" b="1" dirty="0"/>
        </a:p>
      </dgm:t>
    </dgm:pt>
    <dgm:pt modelId="{C7A9BB82-9B44-4B4F-A4A6-17A3B0199C51}" type="parTrans" cxnId="{A415EFB8-51B6-4DA6-919C-4A5EDAE2EBF0}">
      <dgm:prSet/>
      <dgm:spPr/>
      <dgm:t>
        <a:bodyPr/>
        <a:lstStyle/>
        <a:p>
          <a:endParaRPr lang="es-MX"/>
        </a:p>
      </dgm:t>
    </dgm:pt>
    <dgm:pt modelId="{900826F4-D64C-4179-8324-29A0509AACDF}" type="sibTrans" cxnId="{A415EFB8-51B6-4DA6-919C-4A5EDAE2EBF0}">
      <dgm:prSet/>
      <dgm:spPr/>
      <dgm:t>
        <a:bodyPr/>
        <a:lstStyle/>
        <a:p>
          <a:endParaRPr lang="es-MX"/>
        </a:p>
      </dgm:t>
    </dgm:pt>
    <dgm:pt modelId="{1BD6B028-BE64-4A2D-BA27-B806FE2BC355}">
      <dgm:prSet phldrT="[Texto]" custT="1"/>
      <dgm:spPr/>
      <dgm:t>
        <a:bodyPr/>
        <a:lstStyle/>
        <a:p>
          <a:pPr algn="ctr"/>
          <a:r>
            <a:rPr lang="es-MX" sz="1800" b="1" dirty="0" smtClean="0"/>
            <a:t>SECRETARIO TÉCNICO</a:t>
          </a:r>
          <a:endParaRPr lang="es-MX" sz="1800" b="1" dirty="0"/>
        </a:p>
      </dgm:t>
    </dgm:pt>
    <dgm:pt modelId="{450C7EA0-77B8-4989-BA4D-F64CA45E102B}" type="parTrans" cxnId="{312204C5-A8D7-4DDF-B6F4-4A39A8B2753B}">
      <dgm:prSet/>
      <dgm:spPr/>
      <dgm:t>
        <a:bodyPr/>
        <a:lstStyle/>
        <a:p>
          <a:endParaRPr lang="es-MX"/>
        </a:p>
      </dgm:t>
    </dgm:pt>
    <dgm:pt modelId="{30A4D5E5-C55C-4DF3-8077-EA83CFDD2FB7}" type="sibTrans" cxnId="{312204C5-A8D7-4DDF-B6F4-4A39A8B2753B}">
      <dgm:prSet/>
      <dgm:spPr/>
      <dgm:t>
        <a:bodyPr/>
        <a:lstStyle/>
        <a:p>
          <a:endParaRPr lang="es-MX"/>
        </a:p>
      </dgm:t>
    </dgm:pt>
    <dgm:pt modelId="{4B700ED6-1949-42E6-B7A6-AD924FE63B73}">
      <dgm:prSet phldrT="[Texto]" custT="1"/>
      <dgm:spPr/>
      <dgm:t>
        <a:bodyPr/>
        <a:lstStyle/>
        <a:p>
          <a:pPr algn="ctr"/>
          <a:r>
            <a:rPr lang="es-MX" sz="1800" b="1" dirty="0" smtClean="0"/>
            <a:t>COMISIÓN EJECUTIVA</a:t>
          </a:r>
          <a:endParaRPr lang="es-MX" sz="1800" b="1" dirty="0"/>
        </a:p>
      </dgm:t>
    </dgm:pt>
    <dgm:pt modelId="{64774EC7-EDB0-45B3-A142-02F7CBA4A733}" type="parTrans" cxnId="{10BE2745-2CB2-4F72-8426-2E9F18E8A8D7}">
      <dgm:prSet/>
      <dgm:spPr/>
      <dgm:t>
        <a:bodyPr/>
        <a:lstStyle/>
        <a:p>
          <a:endParaRPr lang="es-MX"/>
        </a:p>
      </dgm:t>
    </dgm:pt>
    <dgm:pt modelId="{BE73587D-6BF8-43E3-8588-55314784617D}" type="sibTrans" cxnId="{10BE2745-2CB2-4F72-8426-2E9F18E8A8D7}">
      <dgm:prSet/>
      <dgm:spPr/>
      <dgm:t>
        <a:bodyPr/>
        <a:lstStyle/>
        <a:p>
          <a:endParaRPr lang="es-MX"/>
        </a:p>
      </dgm:t>
    </dgm:pt>
    <dgm:pt modelId="{C3F1FEC9-35F2-47AB-8588-3A1377BF81CA}">
      <dgm:prSet phldrT="[Texto]" custT="1"/>
      <dgm:spPr/>
      <dgm:t>
        <a:bodyPr/>
        <a:lstStyle/>
        <a:p>
          <a:pPr algn="ctr"/>
          <a:r>
            <a:rPr lang="es-MX" sz="1800" b="1" dirty="0" smtClean="0"/>
            <a:t>ÓRGANO DE GOBIERNO</a:t>
          </a:r>
          <a:endParaRPr lang="es-MX" sz="1800" b="1" dirty="0"/>
        </a:p>
      </dgm:t>
    </dgm:pt>
    <dgm:pt modelId="{4A137790-42B8-4822-BC44-26A8F2B27B15}" type="parTrans" cxnId="{9B30EAF1-A802-4CAD-88D1-BACCA685C1B4}">
      <dgm:prSet/>
      <dgm:spPr/>
      <dgm:t>
        <a:bodyPr/>
        <a:lstStyle/>
        <a:p>
          <a:endParaRPr lang="es-MX"/>
        </a:p>
      </dgm:t>
    </dgm:pt>
    <dgm:pt modelId="{ED578CD0-C3B2-4D6E-923D-D01E97AB1D99}" type="sibTrans" cxnId="{9B30EAF1-A802-4CAD-88D1-BACCA685C1B4}">
      <dgm:prSet/>
      <dgm:spPr/>
      <dgm:t>
        <a:bodyPr/>
        <a:lstStyle/>
        <a:p>
          <a:endParaRPr lang="es-MX"/>
        </a:p>
      </dgm:t>
    </dgm:pt>
    <dgm:pt modelId="{0C6C3A7F-F617-42E1-8C7F-97CF666C1B5C}">
      <dgm:prSet phldrT="[Texto]" custT="1"/>
      <dgm:spPr/>
      <dgm:t>
        <a:bodyPr/>
        <a:lstStyle/>
        <a:p>
          <a:pPr algn="ctr"/>
          <a:r>
            <a:rPr lang="es-MX" sz="1800" b="1" dirty="0" smtClean="0"/>
            <a:t>PRESIDE EL CC</a:t>
          </a:r>
          <a:endParaRPr lang="es-MX" sz="1800" b="1" dirty="0"/>
        </a:p>
      </dgm:t>
    </dgm:pt>
    <dgm:pt modelId="{B64E9F2E-2777-4B25-A380-A989992B7A7A}" type="parTrans" cxnId="{6A084901-1870-46B3-9D37-76CB3D200CB1}">
      <dgm:prSet/>
      <dgm:spPr/>
      <dgm:t>
        <a:bodyPr/>
        <a:lstStyle/>
        <a:p>
          <a:endParaRPr lang="es-MX"/>
        </a:p>
      </dgm:t>
    </dgm:pt>
    <dgm:pt modelId="{0AD6674C-0A43-41BC-B7C6-57EE97611D85}" type="sibTrans" cxnId="{6A084901-1870-46B3-9D37-76CB3D200CB1}">
      <dgm:prSet/>
      <dgm:spPr/>
      <dgm:t>
        <a:bodyPr/>
        <a:lstStyle/>
        <a:p>
          <a:endParaRPr lang="es-MX"/>
        </a:p>
      </dgm:t>
    </dgm:pt>
    <dgm:pt modelId="{0649886E-6E4E-4337-86FE-DA542B01E1C7}">
      <dgm:prSet phldrT="[Texto]" custT="1"/>
      <dgm:spPr/>
      <dgm:t>
        <a:bodyPr/>
        <a:lstStyle/>
        <a:p>
          <a:pPr algn="ctr"/>
          <a:r>
            <a:rPr lang="es-MX" sz="1800" b="1" dirty="0" smtClean="0"/>
            <a:t>PROPONE LA TERNA DE LA SECRETARÍA EJECUTIVA</a:t>
          </a:r>
          <a:endParaRPr lang="es-MX" sz="1800" b="1" dirty="0"/>
        </a:p>
      </dgm:t>
    </dgm:pt>
    <dgm:pt modelId="{69E64F8B-520E-4DC0-B08F-D1531D6847AF}" type="parTrans" cxnId="{92A7736F-864B-4328-9815-2D8AE4B3872C}">
      <dgm:prSet/>
      <dgm:spPr/>
      <dgm:t>
        <a:bodyPr/>
        <a:lstStyle/>
        <a:p>
          <a:endParaRPr lang="es-MX"/>
        </a:p>
      </dgm:t>
    </dgm:pt>
    <dgm:pt modelId="{93F332EE-FB52-42F9-A291-EBD2D29E5E07}" type="sibTrans" cxnId="{92A7736F-864B-4328-9815-2D8AE4B3872C}">
      <dgm:prSet/>
      <dgm:spPr/>
      <dgm:t>
        <a:bodyPr/>
        <a:lstStyle/>
        <a:p>
          <a:endParaRPr lang="es-MX"/>
        </a:p>
      </dgm:t>
    </dgm:pt>
    <dgm:pt modelId="{94BD0812-A7D5-4733-8585-4976A8AF1733}">
      <dgm:prSet phldrT="[Texto]" custT="1"/>
      <dgm:spPr/>
      <dgm:t>
        <a:bodyPr/>
        <a:lstStyle/>
        <a:p>
          <a:pPr algn="ctr"/>
          <a:r>
            <a:rPr lang="es-MX" sz="1800" b="1" dirty="0" smtClean="0"/>
            <a:t>PARTICIPA EN LA COMISIÓN EJECUTIVA</a:t>
          </a:r>
          <a:endParaRPr lang="es-MX" sz="1800" b="1" dirty="0"/>
        </a:p>
      </dgm:t>
    </dgm:pt>
    <dgm:pt modelId="{BE81F1C6-4E92-4DFF-9158-C8B03B2E3956}" type="parTrans" cxnId="{76B7A689-ABC2-4CA5-AFCB-9AC6F90B3AAA}">
      <dgm:prSet/>
      <dgm:spPr/>
      <dgm:t>
        <a:bodyPr/>
        <a:lstStyle/>
        <a:p>
          <a:endParaRPr lang="es-MX"/>
        </a:p>
      </dgm:t>
    </dgm:pt>
    <dgm:pt modelId="{FCF9910E-7CD8-4D2F-8393-D7BE2F0D85B2}" type="sibTrans" cxnId="{76B7A689-ABC2-4CA5-AFCB-9AC6F90B3AAA}">
      <dgm:prSet/>
      <dgm:spPr/>
      <dgm:t>
        <a:bodyPr/>
        <a:lstStyle/>
        <a:p>
          <a:endParaRPr lang="es-MX"/>
        </a:p>
      </dgm:t>
    </dgm:pt>
    <dgm:pt modelId="{33E3619E-E6F8-4651-A711-055FADF2ACB0}" type="pres">
      <dgm:prSet presAssocID="{0C20B8DB-170E-48D4-94C7-04B1D74F4E37}" presName="hierChild1" presStyleCnt="0">
        <dgm:presLayoutVars>
          <dgm:orgChart val="1"/>
          <dgm:chPref val="1"/>
          <dgm:dir/>
          <dgm:animOne val="branch"/>
          <dgm:animLvl val="lvl"/>
          <dgm:resizeHandles/>
        </dgm:presLayoutVars>
      </dgm:prSet>
      <dgm:spPr/>
      <dgm:t>
        <a:bodyPr/>
        <a:lstStyle/>
        <a:p>
          <a:endParaRPr lang="es-MX"/>
        </a:p>
      </dgm:t>
    </dgm:pt>
    <dgm:pt modelId="{49612E40-E40E-45EE-9264-7924695C5472}" type="pres">
      <dgm:prSet presAssocID="{810290CD-DFCA-46C7-84DC-1EB31824881F}" presName="hierRoot1" presStyleCnt="0">
        <dgm:presLayoutVars>
          <dgm:hierBranch val="init"/>
        </dgm:presLayoutVars>
      </dgm:prSet>
      <dgm:spPr/>
      <dgm:t>
        <a:bodyPr/>
        <a:lstStyle/>
        <a:p>
          <a:endParaRPr lang="es-MX"/>
        </a:p>
      </dgm:t>
    </dgm:pt>
    <dgm:pt modelId="{9E51C9D3-12F1-41DA-B19E-A200BA980F57}" type="pres">
      <dgm:prSet presAssocID="{810290CD-DFCA-46C7-84DC-1EB31824881F}" presName="rootComposite1" presStyleCnt="0"/>
      <dgm:spPr/>
      <dgm:t>
        <a:bodyPr/>
        <a:lstStyle/>
        <a:p>
          <a:endParaRPr lang="es-MX"/>
        </a:p>
      </dgm:t>
    </dgm:pt>
    <dgm:pt modelId="{3FDFA99D-D25B-47FB-B132-BEBFC0A1A916}" type="pres">
      <dgm:prSet presAssocID="{810290CD-DFCA-46C7-84DC-1EB31824881F}" presName="rootText1" presStyleLbl="node0" presStyleIdx="0" presStyleCnt="1">
        <dgm:presLayoutVars>
          <dgm:chPref val="3"/>
        </dgm:presLayoutVars>
      </dgm:prSet>
      <dgm:spPr/>
      <dgm:t>
        <a:bodyPr/>
        <a:lstStyle/>
        <a:p>
          <a:endParaRPr lang="es-MX"/>
        </a:p>
      </dgm:t>
    </dgm:pt>
    <dgm:pt modelId="{02DA1487-6CD3-441B-A5B5-A3482F79D3A2}" type="pres">
      <dgm:prSet presAssocID="{810290CD-DFCA-46C7-84DC-1EB31824881F}" presName="rootConnector1" presStyleLbl="node1" presStyleIdx="0" presStyleCnt="0"/>
      <dgm:spPr/>
      <dgm:t>
        <a:bodyPr/>
        <a:lstStyle/>
        <a:p>
          <a:endParaRPr lang="es-MX"/>
        </a:p>
      </dgm:t>
    </dgm:pt>
    <dgm:pt modelId="{4C9F2DA1-E516-4430-BE9B-3659D71BE72E}" type="pres">
      <dgm:prSet presAssocID="{810290CD-DFCA-46C7-84DC-1EB31824881F}" presName="hierChild2" presStyleCnt="0"/>
      <dgm:spPr/>
      <dgm:t>
        <a:bodyPr/>
        <a:lstStyle/>
        <a:p>
          <a:endParaRPr lang="es-MX"/>
        </a:p>
      </dgm:t>
    </dgm:pt>
    <dgm:pt modelId="{66020104-A53A-4D4D-943B-D950DD1FF9A2}" type="pres">
      <dgm:prSet presAssocID="{9294C19F-DB58-41F6-B2C0-B46668ACB845}" presName="Name37" presStyleLbl="parChTrans1D2" presStyleIdx="0" presStyleCnt="4"/>
      <dgm:spPr/>
      <dgm:t>
        <a:bodyPr/>
        <a:lstStyle/>
        <a:p>
          <a:endParaRPr lang="es-MX"/>
        </a:p>
      </dgm:t>
    </dgm:pt>
    <dgm:pt modelId="{F451D800-9A88-403E-8F8C-C13447422C7B}" type="pres">
      <dgm:prSet presAssocID="{63CB2D90-5300-4A1B-AEF7-FCE9DD09E31E}" presName="hierRoot2" presStyleCnt="0">
        <dgm:presLayoutVars>
          <dgm:hierBranch val="init"/>
        </dgm:presLayoutVars>
      </dgm:prSet>
      <dgm:spPr/>
      <dgm:t>
        <a:bodyPr/>
        <a:lstStyle/>
        <a:p>
          <a:endParaRPr lang="es-MX"/>
        </a:p>
      </dgm:t>
    </dgm:pt>
    <dgm:pt modelId="{56592878-949F-437B-ACFC-4B94CA19EE92}" type="pres">
      <dgm:prSet presAssocID="{63CB2D90-5300-4A1B-AEF7-FCE9DD09E31E}" presName="rootComposite" presStyleCnt="0"/>
      <dgm:spPr/>
      <dgm:t>
        <a:bodyPr/>
        <a:lstStyle/>
        <a:p>
          <a:endParaRPr lang="es-MX"/>
        </a:p>
      </dgm:t>
    </dgm:pt>
    <dgm:pt modelId="{08D29786-09E6-4217-A5E9-FAA5FCB2A4E3}" type="pres">
      <dgm:prSet presAssocID="{63CB2D90-5300-4A1B-AEF7-FCE9DD09E31E}" presName="rootText" presStyleLbl="node2" presStyleIdx="0" presStyleCnt="4" custScaleX="124745">
        <dgm:presLayoutVars>
          <dgm:chPref val="3"/>
        </dgm:presLayoutVars>
      </dgm:prSet>
      <dgm:spPr/>
      <dgm:t>
        <a:bodyPr/>
        <a:lstStyle/>
        <a:p>
          <a:endParaRPr lang="es-MX"/>
        </a:p>
      </dgm:t>
    </dgm:pt>
    <dgm:pt modelId="{FC050936-D022-4095-A3A5-9B5081206C8E}" type="pres">
      <dgm:prSet presAssocID="{63CB2D90-5300-4A1B-AEF7-FCE9DD09E31E}" presName="rootConnector" presStyleLbl="node2" presStyleIdx="0" presStyleCnt="4"/>
      <dgm:spPr/>
      <dgm:t>
        <a:bodyPr/>
        <a:lstStyle/>
        <a:p>
          <a:endParaRPr lang="es-MX"/>
        </a:p>
      </dgm:t>
    </dgm:pt>
    <dgm:pt modelId="{FF94EA45-3D66-402A-B16B-C6E0C9FF4CC7}" type="pres">
      <dgm:prSet presAssocID="{63CB2D90-5300-4A1B-AEF7-FCE9DD09E31E}" presName="hierChild4" presStyleCnt="0"/>
      <dgm:spPr/>
      <dgm:t>
        <a:bodyPr/>
        <a:lstStyle/>
        <a:p>
          <a:endParaRPr lang="es-MX"/>
        </a:p>
      </dgm:t>
    </dgm:pt>
    <dgm:pt modelId="{B45BEE54-06A7-448B-B588-46BDFAE6934C}" type="pres">
      <dgm:prSet presAssocID="{C7A9BB82-9B44-4B4F-A4A6-17A3B0199C51}" presName="Name37" presStyleLbl="parChTrans1D3" presStyleIdx="0" presStyleCnt="4"/>
      <dgm:spPr/>
      <dgm:t>
        <a:bodyPr/>
        <a:lstStyle/>
        <a:p>
          <a:endParaRPr lang="es-MX"/>
        </a:p>
      </dgm:t>
    </dgm:pt>
    <dgm:pt modelId="{973A2BFB-1C61-41EC-9803-D498C0B4FBB6}" type="pres">
      <dgm:prSet presAssocID="{E0EC2AFD-3D35-4A6F-962D-6A44C96EA151}" presName="hierRoot2" presStyleCnt="0">
        <dgm:presLayoutVars>
          <dgm:hierBranch val="init"/>
        </dgm:presLayoutVars>
      </dgm:prSet>
      <dgm:spPr/>
      <dgm:t>
        <a:bodyPr/>
        <a:lstStyle/>
        <a:p>
          <a:endParaRPr lang="es-MX"/>
        </a:p>
      </dgm:t>
    </dgm:pt>
    <dgm:pt modelId="{F7D94AAC-4986-43B3-84C4-B241030D6446}" type="pres">
      <dgm:prSet presAssocID="{E0EC2AFD-3D35-4A6F-962D-6A44C96EA151}" presName="rootComposite" presStyleCnt="0"/>
      <dgm:spPr/>
      <dgm:t>
        <a:bodyPr/>
        <a:lstStyle/>
        <a:p>
          <a:endParaRPr lang="es-MX"/>
        </a:p>
      </dgm:t>
    </dgm:pt>
    <dgm:pt modelId="{061784A3-CD0C-41B1-85C7-7E838AA17617}" type="pres">
      <dgm:prSet presAssocID="{E0EC2AFD-3D35-4A6F-962D-6A44C96EA151}" presName="rootText" presStyleLbl="node3" presStyleIdx="0" presStyleCnt="4" custScaleX="121804">
        <dgm:presLayoutVars>
          <dgm:chPref val="3"/>
        </dgm:presLayoutVars>
      </dgm:prSet>
      <dgm:spPr/>
      <dgm:t>
        <a:bodyPr/>
        <a:lstStyle/>
        <a:p>
          <a:endParaRPr lang="es-MX"/>
        </a:p>
      </dgm:t>
    </dgm:pt>
    <dgm:pt modelId="{D6DA1E12-F2E2-4A9C-8972-82D38144083E}" type="pres">
      <dgm:prSet presAssocID="{E0EC2AFD-3D35-4A6F-962D-6A44C96EA151}" presName="rootConnector" presStyleLbl="node3" presStyleIdx="0" presStyleCnt="4"/>
      <dgm:spPr/>
      <dgm:t>
        <a:bodyPr/>
        <a:lstStyle/>
        <a:p>
          <a:endParaRPr lang="es-MX"/>
        </a:p>
      </dgm:t>
    </dgm:pt>
    <dgm:pt modelId="{F66655CD-F423-4BD6-A1E8-4749A35629AD}" type="pres">
      <dgm:prSet presAssocID="{E0EC2AFD-3D35-4A6F-962D-6A44C96EA151}" presName="hierChild4" presStyleCnt="0"/>
      <dgm:spPr/>
      <dgm:t>
        <a:bodyPr/>
        <a:lstStyle/>
        <a:p>
          <a:endParaRPr lang="es-MX"/>
        </a:p>
      </dgm:t>
    </dgm:pt>
    <dgm:pt modelId="{466BC000-7AF0-43E5-8816-B881DF911564}" type="pres">
      <dgm:prSet presAssocID="{450C7EA0-77B8-4989-BA4D-F64CA45E102B}" presName="Name37" presStyleLbl="parChTrans1D4" presStyleIdx="0" presStyleCnt="3"/>
      <dgm:spPr/>
      <dgm:t>
        <a:bodyPr/>
        <a:lstStyle/>
        <a:p>
          <a:endParaRPr lang="es-MX"/>
        </a:p>
      </dgm:t>
    </dgm:pt>
    <dgm:pt modelId="{B36A243F-7006-448F-98DC-3AED3C88A865}" type="pres">
      <dgm:prSet presAssocID="{1BD6B028-BE64-4A2D-BA27-B806FE2BC355}" presName="hierRoot2" presStyleCnt="0">
        <dgm:presLayoutVars>
          <dgm:hierBranch val="init"/>
        </dgm:presLayoutVars>
      </dgm:prSet>
      <dgm:spPr/>
      <dgm:t>
        <a:bodyPr/>
        <a:lstStyle/>
        <a:p>
          <a:endParaRPr lang="es-MX"/>
        </a:p>
      </dgm:t>
    </dgm:pt>
    <dgm:pt modelId="{2BA8612B-DCA5-41A2-A23C-D3A601F9B9E7}" type="pres">
      <dgm:prSet presAssocID="{1BD6B028-BE64-4A2D-BA27-B806FE2BC355}" presName="rootComposite" presStyleCnt="0"/>
      <dgm:spPr/>
      <dgm:t>
        <a:bodyPr/>
        <a:lstStyle/>
        <a:p>
          <a:endParaRPr lang="es-MX"/>
        </a:p>
      </dgm:t>
    </dgm:pt>
    <dgm:pt modelId="{95965232-0A7E-42B9-9BEF-7793077E83A3}" type="pres">
      <dgm:prSet presAssocID="{1BD6B028-BE64-4A2D-BA27-B806FE2BC355}" presName="rootText" presStyleLbl="node4" presStyleIdx="0" presStyleCnt="3" custScaleX="122310">
        <dgm:presLayoutVars>
          <dgm:chPref val="3"/>
        </dgm:presLayoutVars>
      </dgm:prSet>
      <dgm:spPr/>
      <dgm:t>
        <a:bodyPr/>
        <a:lstStyle/>
        <a:p>
          <a:endParaRPr lang="es-MX"/>
        </a:p>
      </dgm:t>
    </dgm:pt>
    <dgm:pt modelId="{9BFA6489-B2FC-42E4-8818-A6F5162BC00D}" type="pres">
      <dgm:prSet presAssocID="{1BD6B028-BE64-4A2D-BA27-B806FE2BC355}" presName="rootConnector" presStyleLbl="node4" presStyleIdx="0" presStyleCnt="3"/>
      <dgm:spPr/>
      <dgm:t>
        <a:bodyPr/>
        <a:lstStyle/>
        <a:p>
          <a:endParaRPr lang="es-MX"/>
        </a:p>
      </dgm:t>
    </dgm:pt>
    <dgm:pt modelId="{B98D4995-973A-4042-8C39-1FABDC57B523}" type="pres">
      <dgm:prSet presAssocID="{1BD6B028-BE64-4A2D-BA27-B806FE2BC355}" presName="hierChild4" presStyleCnt="0"/>
      <dgm:spPr/>
      <dgm:t>
        <a:bodyPr/>
        <a:lstStyle/>
        <a:p>
          <a:endParaRPr lang="es-MX"/>
        </a:p>
      </dgm:t>
    </dgm:pt>
    <dgm:pt modelId="{29E77AB2-78BA-48FC-AA7F-638124C6EDCD}" type="pres">
      <dgm:prSet presAssocID="{1BD6B028-BE64-4A2D-BA27-B806FE2BC355}" presName="hierChild5" presStyleCnt="0"/>
      <dgm:spPr/>
      <dgm:t>
        <a:bodyPr/>
        <a:lstStyle/>
        <a:p>
          <a:endParaRPr lang="es-MX"/>
        </a:p>
      </dgm:t>
    </dgm:pt>
    <dgm:pt modelId="{F34DF6DF-C530-4943-B382-703D83D100D6}" type="pres">
      <dgm:prSet presAssocID="{64774EC7-EDB0-45B3-A142-02F7CBA4A733}" presName="Name37" presStyleLbl="parChTrans1D4" presStyleIdx="1" presStyleCnt="3"/>
      <dgm:spPr/>
      <dgm:t>
        <a:bodyPr/>
        <a:lstStyle/>
        <a:p>
          <a:endParaRPr lang="es-MX"/>
        </a:p>
      </dgm:t>
    </dgm:pt>
    <dgm:pt modelId="{0579BE9A-1F65-4EC8-8AE5-6ED7BE8FAA3F}" type="pres">
      <dgm:prSet presAssocID="{4B700ED6-1949-42E6-B7A6-AD924FE63B73}" presName="hierRoot2" presStyleCnt="0">
        <dgm:presLayoutVars>
          <dgm:hierBranch val="init"/>
        </dgm:presLayoutVars>
      </dgm:prSet>
      <dgm:spPr/>
      <dgm:t>
        <a:bodyPr/>
        <a:lstStyle/>
        <a:p>
          <a:endParaRPr lang="es-MX"/>
        </a:p>
      </dgm:t>
    </dgm:pt>
    <dgm:pt modelId="{9A98B5E9-CFD2-470D-83A0-D6AB83E9703C}" type="pres">
      <dgm:prSet presAssocID="{4B700ED6-1949-42E6-B7A6-AD924FE63B73}" presName="rootComposite" presStyleCnt="0"/>
      <dgm:spPr/>
      <dgm:t>
        <a:bodyPr/>
        <a:lstStyle/>
        <a:p>
          <a:endParaRPr lang="es-MX"/>
        </a:p>
      </dgm:t>
    </dgm:pt>
    <dgm:pt modelId="{3BCA17C1-1ECC-4601-9E03-7711972F997F}" type="pres">
      <dgm:prSet presAssocID="{4B700ED6-1949-42E6-B7A6-AD924FE63B73}" presName="rootText" presStyleLbl="node4" presStyleIdx="1" presStyleCnt="3" custScaleX="112409">
        <dgm:presLayoutVars>
          <dgm:chPref val="3"/>
        </dgm:presLayoutVars>
      </dgm:prSet>
      <dgm:spPr/>
      <dgm:t>
        <a:bodyPr/>
        <a:lstStyle/>
        <a:p>
          <a:endParaRPr lang="es-MX"/>
        </a:p>
      </dgm:t>
    </dgm:pt>
    <dgm:pt modelId="{93331D1F-FBB0-4E92-A404-F0E2BF86140D}" type="pres">
      <dgm:prSet presAssocID="{4B700ED6-1949-42E6-B7A6-AD924FE63B73}" presName="rootConnector" presStyleLbl="node4" presStyleIdx="1" presStyleCnt="3"/>
      <dgm:spPr/>
      <dgm:t>
        <a:bodyPr/>
        <a:lstStyle/>
        <a:p>
          <a:endParaRPr lang="es-MX"/>
        </a:p>
      </dgm:t>
    </dgm:pt>
    <dgm:pt modelId="{CC5D69A8-1B9E-43FA-9E1C-4F17D5B018CE}" type="pres">
      <dgm:prSet presAssocID="{4B700ED6-1949-42E6-B7A6-AD924FE63B73}" presName="hierChild4" presStyleCnt="0"/>
      <dgm:spPr/>
      <dgm:t>
        <a:bodyPr/>
        <a:lstStyle/>
        <a:p>
          <a:endParaRPr lang="es-MX"/>
        </a:p>
      </dgm:t>
    </dgm:pt>
    <dgm:pt modelId="{B4056958-4C13-4823-A259-274285357379}" type="pres">
      <dgm:prSet presAssocID="{4B700ED6-1949-42E6-B7A6-AD924FE63B73}" presName="hierChild5" presStyleCnt="0"/>
      <dgm:spPr/>
      <dgm:t>
        <a:bodyPr/>
        <a:lstStyle/>
        <a:p>
          <a:endParaRPr lang="es-MX"/>
        </a:p>
      </dgm:t>
    </dgm:pt>
    <dgm:pt modelId="{D8EC5807-B7B2-4A3F-B62C-50611BA20756}" type="pres">
      <dgm:prSet presAssocID="{4A137790-42B8-4822-BC44-26A8F2B27B15}" presName="Name37" presStyleLbl="parChTrans1D4" presStyleIdx="2" presStyleCnt="3"/>
      <dgm:spPr/>
      <dgm:t>
        <a:bodyPr/>
        <a:lstStyle/>
        <a:p>
          <a:endParaRPr lang="es-MX"/>
        </a:p>
      </dgm:t>
    </dgm:pt>
    <dgm:pt modelId="{613D92ED-6D9B-463F-ADDF-ADC2FB56F84E}" type="pres">
      <dgm:prSet presAssocID="{C3F1FEC9-35F2-47AB-8588-3A1377BF81CA}" presName="hierRoot2" presStyleCnt="0">
        <dgm:presLayoutVars>
          <dgm:hierBranch val="init"/>
        </dgm:presLayoutVars>
      </dgm:prSet>
      <dgm:spPr/>
      <dgm:t>
        <a:bodyPr/>
        <a:lstStyle/>
        <a:p>
          <a:endParaRPr lang="es-MX"/>
        </a:p>
      </dgm:t>
    </dgm:pt>
    <dgm:pt modelId="{7F8DF873-5953-44B2-8FEA-198BD512B8CF}" type="pres">
      <dgm:prSet presAssocID="{C3F1FEC9-35F2-47AB-8588-3A1377BF81CA}" presName="rootComposite" presStyleCnt="0"/>
      <dgm:spPr/>
      <dgm:t>
        <a:bodyPr/>
        <a:lstStyle/>
        <a:p>
          <a:endParaRPr lang="es-MX"/>
        </a:p>
      </dgm:t>
    </dgm:pt>
    <dgm:pt modelId="{D4A6F3B4-1BD8-4DF8-A6FD-D7725D16E235}" type="pres">
      <dgm:prSet presAssocID="{C3F1FEC9-35F2-47AB-8588-3A1377BF81CA}" presName="rootText" presStyleLbl="node4" presStyleIdx="2" presStyleCnt="3" custScaleX="112409">
        <dgm:presLayoutVars>
          <dgm:chPref val="3"/>
        </dgm:presLayoutVars>
      </dgm:prSet>
      <dgm:spPr/>
      <dgm:t>
        <a:bodyPr/>
        <a:lstStyle/>
        <a:p>
          <a:endParaRPr lang="es-MX"/>
        </a:p>
      </dgm:t>
    </dgm:pt>
    <dgm:pt modelId="{2F0622AE-0481-4C50-BE9E-1B469F6BB7E6}" type="pres">
      <dgm:prSet presAssocID="{C3F1FEC9-35F2-47AB-8588-3A1377BF81CA}" presName="rootConnector" presStyleLbl="node4" presStyleIdx="2" presStyleCnt="3"/>
      <dgm:spPr/>
      <dgm:t>
        <a:bodyPr/>
        <a:lstStyle/>
        <a:p>
          <a:endParaRPr lang="es-MX"/>
        </a:p>
      </dgm:t>
    </dgm:pt>
    <dgm:pt modelId="{62EC2F38-54CE-4F21-88C9-BE53FF06C069}" type="pres">
      <dgm:prSet presAssocID="{C3F1FEC9-35F2-47AB-8588-3A1377BF81CA}" presName="hierChild4" presStyleCnt="0"/>
      <dgm:spPr/>
      <dgm:t>
        <a:bodyPr/>
        <a:lstStyle/>
        <a:p>
          <a:endParaRPr lang="es-MX"/>
        </a:p>
      </dgm:t>
    </dgm:pt>
    <dgm:pt modelId="{06582917-89F2-410F-9685-0F5A71DD26DA}" type="pres">
      <dgm:prSet presAssocID="{C3F1FEC9-35F2-47AB-8588-3A1377BF81CA}" presName="hierChild5" presStyleCnt="0"/>
      <dgm:spPr/>
      <dgm:t>
        <a:bodyPr/>
        <a:lstStyle/>
        <a:p>
          <a:endParaRPr lang="es-MX"/>
        </a:p>
      </dgm:t>
    </dgm:pt>
    <dgm:pt modelId="{7E78D4A8-934B-40EE-AEF3-99DFCD5834E4}" type="pres">
      <dgm:prSet presAssocID="{E0EC2AFD-3D35-4A6F-962D-6A44C96EA151}" presName="hierChild5" presStyleCnt="0"/>
      <dgm:spPr/>
      <dgm:t>
        <a:bodyPr/>
        <a:lstStyle/>
        <a:p>
          <a:endParaRPr lang="es-MX"/>
        </a:p>
      </dgm:t>
    </dgm:pt>
    <dgm:pt modelId="{33A78565-2165-4863-B1EE-CF4DE7FBFDF3}" type="pres">
      <dgm:prSet presAssocID="{63CB2D90-5300-4A1B-AEF7-FCE9DD09E31E}" presName="hierChild5" presStyleCnt="0"/>
      <dgm:spPr/>
      <dgm:t>
        <a:bodyPr/>
        <a:lstStyle/>
        <a:p>
          <a:endParaRPr lang="es-MX"/>
        </a:p>
      </dgm:t>
    </dgm:pt>
    <dgm:pt modelId="{442A795A-60DE-4E63-B1D2-94BAF292EFB7}" type="pres">
      <dgm:prSet presAssocID="{F11E408E-CFD9-4E8B-BF82-5CE8EFDDD32B}" presName="Name37" presStyleLbl="parChTrans1D2" presStyleIdx="1" presStyleCnt="4"/>
      <dgm:spPr/>
      <dgm:t>
        <a:bodyPr/>
        <a:lstStyle/>
        <a:p>
          <a:endParaRPr lang="es-MX"/>
        </a:p>
      </dgm:t>
    </dgm:pt>
    <dgm:pt modelId="{4307ABA0-6071-428D-AA38-3C695577991B}" type="pres">
      <dgm:prSet presAssocID="{FF68118A-0E9C-48AE-8998-FEC3BF6216DC}" presName="hierRoot2" presStyleCnt="0">
        <dgm:presLayoutVars>
          <dgm:hierBranch val="init"/>
        </dgm:presLayoutVars>
      </dgm:prSet>
      <dgm:spPr/>
      <dgm:t>
        <a:bodyPr/>
        <a:lstStyle/>
        <a:p>
          <a:endParaRPr lang="es-MX"/>
        </a:p>
      </dgm:t>
    </dgm:pt>
    <dgm:pt modelId="{0BA3BD13-E77E-433A-9DCE-13508AB03566}" type="pres">
      <dgm:prSet presAssocID="{FF68118A-0E9C-48AE-8998-FEC3BF6216DC}" presName="rootComposite" presStyleCnt="0"/>
      <dgm:spPr/>
      <dgm:t>
        <a:bodyPr/>
        <a:lstStyle/>
        <a:p>
          <a:endParaRPr lang="es-MX"/>
        </a:p>
      </dgm:t>
    </dgm:pt>
    <dgm:pt modelId="{2571432F-37C1-41C5-92E5-4B01C012F7D8}" type="pres">
      <dgm:prSet presAssocID="{FF68118A-0E9C-48AE-8998-FEC3BF6216DC}" presName="rootText" presStyleLbl="node2" presStyleIdx="1" presStyleCnt="4" custScaleX="136666" custScaleY="132266">
        <dgm:presLayoutVars>
          <dgm:chPref val="3"/>
        </dgm:presLayoutVars>
      </dgm:prSet>
      <dgm:spPr/>
      <dgm:t>
        <a:bodyPr/>
        <a:lstStyle/>
        <a:p>
          <a:endParaRPr lang="es-MX"/>
        </a:p>
      </dgm:t>
    </dgm:pt>
    <dgm:pt modelId="{B2B51513-641A-4A79-AB0F-E71F56F80762}" type="pres">
      <dgm:prSet presAssocID="{FF68118A-0E9C-48AE-8998-FEC3BF6216DC}" presName="rootConnector" presStyleLbl="node2" presStyleIdx="1" presStyleCnt="4"/>
      <dgm:spPr/>
      <dgm:t>
        <a:bodyPr/>
        <a:lstStyle/>
        <a:p>
          <a:endParaRPr lang="es-MX"/>
        </a:p>
      </dgm:t>
    </dgm:pt>
    <dgm:pt modelId="{C9E5661C-4C7E-46FE-BB3A-13B09507AC2F}" type="pres">
      <dgm:prSet presAssocID="{FF68118A-0E9C-48AE-8998-FEC3BF6216DC}" presName="hierChild4" presStyleCnt="0"/>
      <dgm:spPr/>
      <dgm:t>
        <a:bodyPr/>
        <a:lstStyle/>
        <a:p>
          <a:endParaRPr lang="es-MX"/>
        </a:p>
      </dgm:t>
    </dgm:pt>
    <dgm:pt modelId="{7436ED61-1854-44E7-A4E0-313E2EC57DFA}" type="pres">
      <dgm:prSet presAssocID="{B64E9F2E-2777-4B25-A380-A989992B7A7A}" presName="Name37" presStyleLbl="parChTrans1D3" presStyleIdx="1" presStyleCnt="4"/>
      <dgm:spPr/>
      <dgm:t>
        <a:bodyPr/>
        <a:lstStyle/>
        <a:p>
          <a:endParaRPr lang="es-MX"/>
        </a:p>
      </dgm:t>
    </dgm:pt>
    <dgm:pt modelId="{93BE487C-AB9F-4918-8A38-B239A0CF85F6}" type="pres">
      <dgm:prSet presAssocID="{0C6C3A7F-F617-42E1-8C7F-97CF666C1B5C}" presName="hierRoot2" presStyleCnt="0">
        <dgm:presLayoutVars>
          <dgm:hierBranch val="init"/>
        </dgm:presLayoutVars>
      </dgm:prSet>
      <dgm:spPr/>
      <dgm:t>
        <a:bodyPr/>
        <a:lstStyle/>
        <a:p>
          <a:endParaRPr lang="es-MX"/>
        </a:p>
      </dgm:t>
    </dgm:pt>
    <dgm:pt modelId="{A04F4242-F41A-4385-9775-348402B640CC}" type="pres">
      <dgm:prSet presAssocID="{0C6C3A7F-F617-42E1-8C7F-97CF666C1B5C}" presName="rootComposite" presStyleCnt="0"/>
      <dgm:spPr/>
      <dgm:t>
        <a:bodyPr/>
        <a:lstStyle/>
        <a:p>
          <a:endParaRPr lang="es-MX"/>
        </a:p>
      </dgm:t>
    </dgm:pt>
    <dgm:pt modelId="{D633BB63-FC27-4B35-87FA-90E0E3296600}" type="pres">
      <dgm:prSet presAssocID="{0C6C3A7F-F617-42E1-8C7F-97CF666C1B5C}" presName="rootText" presStyleLbl="node3" presStyleIdx="1" presStyleCnt="4" custScaleX="165201">
        <dgm:presLayoutVars>
          <dgm:chPref val="3"/>
        </dgm:presLayoutVars>
      </dgm:prSet>
      <dgm:spPr/>
      <dgm:t>
        <a:bodyPr/>
        <a:lstStyle/>
        <a:p>
          <a:endParaRPr lang="es-MX"/>
        </a:p>
      </dgm:t>
    </dgm:pt>
    <dgm:pt modelId="{866D4CA0-2EB0-48E0-BB51-4A2DAA9438B1}" type="pres">
      <dgm:prSet presAssocID="{0C6C3A7F-F617-42E1-8C7F-97CF666C1B5C}" presName="rootConnector" presStyleLbl="node3" presStyleIdx="1" presStyleCnt="4"/>
      <dgm:spPr/>
      <dgm:t>
        <a:bodyPr/>
        <a:lstStyle/>
        <a:p>
          <a:endParaRPr lang="es-MX"/>
        </a:p>
      </dgm:t>
    </dgm:pt>
    <dgm:pt modelId="{A3511BAE-EBA6-4990-A9E8-620DB99B0CE7}" type="pres">
      <dgm:prSet presAssocID="{0C6C3A7F-F617-42E1-8C7F-97CF666C1B5C}" presName="hierChild4" presStyleCnt="0"/>
      <dgm:spPr/>
      <dgm:t>
        <a:bodyPr/>
        <a:lstStyle/>
        <a:p>
          <a:endParaRPr lang="es-MX"/>
        </a:p>
      </dgm:t>
    </dgm:pt>
    <dgm:pt modelId="{52AEFD1D-9408-4955-AAB5-78E98C568436}" type="pres">
      <dgm:prSet presAssocID="{0C6C3A7F-F617-42E1-8C7F-97CF666C1B5C}" presName="hierChild5" presStyleCnt="0"/>
      <dgm:spPr/>
      <dgm:t>
        <a:bodyPr/>
        <a:lstStyle/>
        <a:p>
          <a:endParaRPr lang="es-MX"/>
        </a:p>
      </dgm:t>
    </dgm:pt>
    <dgm:pt modelId="{9F6DF835-7007-4765-B66C-2A9313EE305B}" type="pres">
      <dgm:prSet presAssocID="{69E64F8B-520E-4DC0-B08F-D1531D6847AF}" presName="Name37" presStyleLbl="parChTrans1D3" presStyleIdx="2" presStyleCnt="4"/>
      <dgm:spPr/>
      <dgm:t>
        <a:bodyPr/>
        <a:lstStyle/>
        <a:p>
          <a:endParaRPr lang="es-MX"/>
        </a:p>
      </dgm:t>
    </dgm:pt>
    <dgm:pt modelId="{F1887D92-033E-4B77-9D10-BB6A40C66494}" type="pres">
      <dgm:prSet presAssocID="{0649886E-6E4E-4337-86FE-DA542B01E1C7}" presName="hierRoot2" presStyleCnt="0">
        <dgm:presLayoutVars>
          <dgm:hierBranch val="init"/>
        </dgm:presLayoutVars>
      </dgm:prSet>
      <dgm:spPr/>
      <dgm:t>
        <a:bodyPr/>
        <a:lstStyle/>
        <a:p>
          <a:endParaRPr lang="es-MX"/>
        </a:p>
      </dgm:t>
    </dgm:pt>
    <dgm:pt modelId="{44365F41-0769-49E0-A7E5-56BDB8BCF0A9}" type="pres">
      <dgm:prSet presAssocID="{0649886E-6E4E-4337-86FE-DA542B01E1C7}" presName="rootComposite" presStyleCnt="0"/>
      <dgm:spPr/>
      <dgm:t>
        <a:bodyPr/>
        <a:lstStyle/>
        <a:p>
          <a:endParaRPr lang="es-MX"/>
        </a:p>
      </dgm:t>
    </dgm:pt>
    <dgm:pt modelId="{0F055B9C-E96E-4A48-B88A-625EAEA6F3C2}" type="pres">
      <dgm:prSet presAssocID="{0649886E-6E4E-4337-86FE-DA542B01E1C7}" presName="rootText" presStyleLbl="node3" presStyleIdx="2" presStyleCnt="4" custScaleX="163222" custScaleY="119928">
        <dgm:presLayoutVars>
          <dgm:chPref val="3"/>
        </dgm:presLayoutVars>
      </dgm:prSet>
      <dgm:spPr/>
      <dgm:t>
        <a:bodyPr/>
        <a:lstStyle/>
        <a:p>
          <a:endParaRPr lang="es-MX"/>
        </a:p>
      </dgm:t>
    </dgm:pt>
    <dgm:pt modelId="{97366C15-2942-4DA9-961E-6BA1A054C02B}" type="pres">
      <dgm:prSet presAssocID="{0649886E-6E4E-4337-86FE-DA542B01E1C7}" presName="rootConnector" presStyleLbl="node3" presStyleIdx="2" presStyleCnt="4"/>
      <dgm:spPr/>
      <dgm:t>
        <a:bodyPr/>
        <a:lstStyle/>
        <a:p>
          <a:endParaRPr lang="es-MX"/>
        </a:p>
      </dgm:t>
    </dgm:pt>
    <dgm:pt modelId="{3ABD9BE8-999C-4A8D-B26C-E77B7385846F}" type="pres">
      <dgm:prSet presAssocID="{0649886E-6E4E-4337-86FE-DA542B01E1C7}" presName="hierChild4" presStyleCnt="0"/>
      <dgm:spPr/>
      <dgm:t>
        <a:bodyPr/>
        <a:lstStyle/>
        <a:p>
          <a:endParaRPr lang="es-MX"/>
        </a:p>
      </dgm:t>
    </dgm:pt>
    <dgm:pt modelId="{A50CB8B0-A475-43B6-B806-1A88081051B2}" type="pres">
      <dgm:prSet presAssocID="{0649886E-6E4E-4337-86FE-DA542B01E1C7}" presName="hierChild5" presStyleCnt="0"/>
      <dgm:spPr/>
      <dgm:t>
        <a:bodyPr/>
        <a:lstStyle/>
        <a:p>
          <a:endParaRPr lang="es-MX"/>
        </a:p>
      </dgm:t>
    </dgm:pt>
    <dgm:pt modelId="{DA3A939A-57FC-49B7-A983-5C5F7833156B}" type="pres">
      <dgm:prSet presAssocID="{BE81F1C6-4E92-4DFF-9158-C8B03B2E3956}" presName="Name37" presStyleLbl="parChTrans1D3" presStyleIdx="3" presStyleCnt="4"/>
      <dgm:spPr/>
      <dgm:t>
        <a:bodyPr/>
        <a:lstStyle/>
        <a:p>
          <a:endParaRPr lang="es-MX"/>
        </a:p>
      </dgm:t>
    </dgm:pt>
    <dgm:pt modelId="{5A190F38-FDD3-48C1-B63A-B55B09F6A541}" type="pres">
      <dgm:prSet presAssocID="{94BD0812-A7D5-4733-8585-4976A8AF1733}" presName="hierRoot2" presStyleCnt="0">
        <dgm:presLayoutVars>
          <dgm:hierBranch val="init"/>
        </dgm:presLayoutVars>
      </dgm:prSet>
      <dgm:spPr/>
      <dgm:t>
        <a:bodyPr/>
        <a:lstStyle/>
        <a:p>
          <a:endParaRPr lang="es-MX"/>
        </a:p>
      </dgm:t>
    </dgm:pt>
    <dgm:pt modelId="{09BA554A-4B55-464C-855D-5BCE0FC7C388}" type="pres">
      <dgm:prSet presAssocID="{94BD0812-A7D5-4733-8585-4976A8AF1733}" presName="rootComposite" presStyleCnt="0"/>
      <dgm:spPr/>
      <dgm:t>
        <a:bodyPr/>
        <a:lstStyle/>
        <a:p>
          <a:endParaRPr lang="es-MX"/>
        </a:p>
      </dgm:t>
    </dgm:pt>
    <dgm:pt modelId="{061DBFC7-85E8-4E49-99E0-D8722B7AEBF3}" type="pres">
      <dgm:prSet presAssocID="{94BD0812-A7D5-4733-8585-4976A8AF1733}" presName="rootText" presStyleLbl="node3" presStyleIdx="3" presStyleCnt="4" custScaleX="165201">
        <dgm:presLayoutVars>
          <dgm:chPref val="3"/>
        </dgm:presLayoutVars>
      </dgm:prSet>
      <dgm:spPr/>
      <dgm:t>
        <a:bodyPr/>
        <a:lstStyle/>
        <a:p>
          <a:endParaRPr lang="es-MX"/>
        </a:p>
      </dgm:t>
    </dgm:pt>
    <dgm:pt modelId="{614326A8-122A-4AD9-B04D-4843CD192E5E}" type="pres">
      <dgm:prSet presAssocID="{94BD0812-A7D5-4733-8585-4976A8AF1733}" presName="rootConnector" presStyleLbl="node3" presStyleIdx="3" presStyleCnt="4"/>
      <dgm:spPr/>
      <dgm:t>
        <a:bodyPr/>
        <a:lstStyle/>
        <a:p>
          <a:endParaRPr lang="es-MX"/>
        </a:p>
      </dgm:t>
    </dgm:pt>
    <dgm:pt modelId="{15135168-2C1B-41FB-91B4-4206B2473B07}" type="pres">
      <dgm:prSet presAssocID="{94BD0812-A7D5-4733-8585-4976A8AF1733}" presName="hierChild4" presStyleCnt="0"/>
      <dgm:spPr/>
      <dgm:t>
        <a:bodyPr/>
        <a:lstStyle/>
        <a:p>
          <a:endParaRPr lang="es-MX"/>
        </a:p>
      </dgm:t>
    </dgm:pt>
    <dgm:pt modelId="{C62773BE-07E9-4B99-871D-5EA835931999}" type="pres">
      <dgm:prSet presAssocID="{94BD0812-A7D5-4733-8585-4976A8AF1733}" presName="hierChild5" presStyleCnt="0"/>
      <dgm:spPr/>
      <dgm:t>
        <a:bodyPr/>
        <a:lstStyle/>
        <a:p>
          <a:endParaRPr lang="es-MX"/>
        </a:p>
      </dgm:t>
    </dgm:pt>
    <dgm:pt modelId="{9D89CADD-D28A-4818-8244-EE3F64FF1F21}" type="pres">
      <dgm:prSet presAssocID="{FF68118A-0E9C-48AE-8998-FEC3BF6216DC}" presName="hierChild5" presStyleCnt="0"/>
      <dgm:spPr/>
      <dgm:t>
        <a:bodyPr/>
        <a:lstStyle/>
        <a:p>
          <a:endParaRPr lang="es-MX"/>
        </a:p>
      </dgm:t>
    </dgm:pt>
    <dgm:pt modelId="{A187CCA8-FA0A-4D35-84EA-1E96949F60BB}" type="pres">
      <dgm:prSet presAssocID="{D413384D-FB75-4E45-9786-C75AE85623C4}" presName="Name37" presStyleLbl="parChTrans1D2" presStyleIdx="2" presStyleCnt="4"/>
      <dgm:spPr/>
      <dgm:t>
        <a:bodyPr/>
        <a:lstStyle/>
        <a:p>
          <a:endParaRPr lang="es-MX"/>
        </a:p>
      </dgm:t>
    </dgm:pt>
    <dgm:pt modelId="{D142CC9A-3C27-43E4-A371-84F7F0200796}" type="pres">
      <dgm:prSet presAssocID="{FDF1A763-28DB-4BCC-BA39-ACCD2AE190D8}" presName="hierRoot2" presStyleCnt="0">
        <dgm:presLayoutVars>
          <dgm:hierBranch val="init"/>
        </dgm:presLayoutVars>
      </dgm:prSet>
      <dgm:spPr/>
      <dgm:t>
        <a:bodyPr/>
        <a:lstStyle/>
        <a:p>
          <a:endParaRPr lang="es-MX"/>
        </a:p>
      </dgm:t>
    </dgm:pt>
    <dgm:pt modelId="{1E93B836-D5C8-4566-BEEC-547D7102DC47}" type="pres">
      <dgm:prSet presAssocID="{FDF1A763-28DB-4BCC-BA39-ACCD2AE190D8}" presName="rootComposite" presStyleCnt="0"/>
      <dgm:spPr/>
      <dgm:t>
        <a:bodyPr/>
        <a:lstStyle/>
        <a:p>
          <a:endParaRPr lang="es-MX"/>
        </a:p>
      </dgm:t>
    </dgm:pt>
    <dgm:pt modelId="{6C37A1BE-9563-4E26-A086-0BB5543DC640}" type="pres">
      <dgm:prSet presAssocID="{FDF1A763-28DB-4BCC-BA39-ACCD2AE190D8}" presName="rootText" presStyleLbl="node2" presStyleIdx="2" presStyleCnt="4" custScaleX="132906" custScaleY="120678" custLinFactNeighborX="-1921" custLinFactNeighborY="-2677">
        <dgm:presLayoutVars>
          <dgm:chPref val="3"/>
        </dgm:presLayoutVars>
      </dgm:prSet>
      <dgm:spPr/>
      <dgm:t>
        <a:bodyPr/>
        <a:lstStyle/>
        <a:p>
          <a:endParaRPr lang="es-MX"/>
        </a:p>
      </dgm:t>
    </dgm:pt>
    <dgm:pt modelId="{90C4F7BE-29AB-497B-8833-214B47B07F44}" type="pres">
      <dgm:prSet presAssocID="{FDF1A763-28DB-4BCC-BA39-ACCD2AE190D8}" presName="rootConnector" presStyleLbl="node2" presStyleIdx="2" presStyleCnt="4"/>
      <dgm:spPr/>
      <dgm:t>
        <a:bodyPr/>
        <a:lstStyle/>
        <a:p>
          <a:endParaRPr lang="es-MX"/>
        </a:p>
      </dgm:t>
    </dgm:pt>
    <dgm:pt modelId="{8B04343A-1D98-4101-BC7E-8646FEF359EA}" type="pres">
      <dgm:prSet presAssocID="{FDF1A763-28DB-4BCC-BA39-ACCD2AE190D8}" presName="hierChild4" presStyleCnt="0"/>
      <dgm:spPr/>
      <dgm:t>
        <a:bodyPr/>
        <a:lstStyle/>
        <a:p>
          <a:endParaRPr lang="es-MX"/>
        </a:p>
      </dgm:t>
    </dgm:pt>
    <dgm:pt modelId="{510292CD-F0FD-47F4-A7B4-8E48AEFC6517}" type="pres">
      <dgm:prSet presAssocID="{FDF1A763-28DB-4BCC-BA39-ACCD2AE190D8}" presName="hierChild5" presStyleCnt="0"/>
      <dgm:spPr/>
      <dgm:t>
        <a:bodyPr/>
        <a:lstStyle/>
        <a:p>
          <a:endParaRPr lang="es-MX"/>
        </a:p>
      </dgm:t>
    </dgm:pt>
    <dgm:pt modelId="{29E5B5BE-C394-437D-A4ED-0D7E68FA5F05}" type="pres">
      <dgm:prSet presAssocID="{2A51118C-DA07-4A2E-A9BA-21FCDC5C69D6}" presName="Name37" presStyleLbl="parChTrans1D2" presStyleIdx="3" presStyleCnt="4"/>
      <dgm:spPr/>
      <dgm:t>
        <a:bodyPr/>
        <a:lstStyle/>
        <a:p>
          <a:endParaRPr lang="es-MX"/>
        </a:p>
      </dgm:t>
    </dgm:pt>
    <dgm:pt modelId="{76770B4C-2C86-4E84-B77F-39C8256A87AF}" type="pres">
      <dgm:prSet presAssocID="{5C6C7485-18A6-45DB-B09C-59C3DF2D453A}" presName="hierRoot2" presStyleCnt="0">
        <dgm:presLayoutVars>
          <dgm:hierBranch val="init"/>
        </dgm:presLayoutVars>
      </dgm:prSet>
      <dgm:spPr/>
      <dgm:t>
        <a:bodyPr/>
        <a:lstStyle/>
        <a:p>
          <a:endParaRPr lang="es-MX"/>
        </a:p>
      </dgm:t>
    </dgm:pt>
    <dgm:pt modelId="{0138BAF3-6DC4-41C9-81AA-237C5F11245C}" type="pres">
      <dgm:prSet presAssocID="{5C6C7485-18A6-45DB-B09C-59C3DF2D453A}" presName="rootComposite" presStyleCnt="0"/>
      <dgm:spPr/>
      <dgm:t>
        <a:bodyPr/>
        <a:lstStyle/>
        <a:p>
          <a:endParaRPr lang="es-MX"/>
        </a:p>
      </dgm:t>
    </dgm:pt>
    <dgm:pt modelId="{BBD44253-1B06-4C4A-B2AD-B3F26CB9D850}" type="pres">
      <dgm:prSet presAssocID="{5C6C7485-18A6-45DB-B09C-59C3DF2D453A}" presName="rootText" presStyleLbl="node2" presStyleIdx="3" presStyleCnt="4" custScaleX="153054" custScaleY="122103">
        <dgm:presLayoutVars>
          <dgm:chPref val="3"/>
        </dgm:presLayoutVars>
      </dgm:prSet>
      <dgm:spPr/>
      <dgm:t>
        <a:bodyPr/>
        <a:lstStyle/>
        <a:p>
          <a:endParaRPr lang="es-MX"/>
        </a:p>
      </dgm:t>
    </dgm:pt>
    <dgm:pt modelId="{54638815-6409-44CF-B7CF-803CC9A69A5E}" type="pres">
      <dgm:prSet presAssocID="{5C6C7485-18A6-45DB-B09C-59C3DF2D453A}" presName="rootConnector" presStyleLbl="node2" presStyleIdx="3" presStyleCnt="4"/>
      <dgm:spPr/>
      <dgm:t>
        <a:bodyPr/>
        <a:lstStyle/>
        <a:p>
          <a:endParaRPr lang="es-MX"/>
        </a:p>
      </dgm:t>
    </dgm:pt>
    <dgm:pt modelId="{30B5D489-0DD0-4EE3-A164-0BA2A3B91C4E}" type="pres">
      <dgm:prSet presAssocID="{5C6C7485-18A6-45DB-B09C-59C3DF2D453A}" presName="hierChild4" presStyleCnt="0"/>
      <dgm:spPr/>
      <dgm:t>
        <a:bodyPr/>
        <a:lstStyle/>
        <a:p>
          <a:endParaRPr lang="es-MX"/>
        </a:p>
      </dgm:t>
    </dgm:pt>
    <dgm:pt modelId="{6E294C1A-CD1A-4039-BD07-08D79B371617}" type="pres">
      <dgm:prSet presAssocID="{5C6C7485-18A6-45DB-B09C-59C3DF2D453A}" presName="hierChild5" presStyleCnt="0"/>
      <dgm:spPr/>
      <dgm:t>
        <a:bodyPr/>
        <a:lstStyle/>
        <a:p>
          <a:endParaRPr lang="es-MX"/>
        </a:p>
      </dgm:t>
    </dgm:pt>
    <dgm:pt modelId="{FC0A3E04-4279-4209-A3FE-3641F2C0FAE7}" type="pres">
      <dgm:prSet presAssocID="{810290CD-DFCA-46C7-84DC-1EB31824881F}" presName="hierChild3" presStyleCnt="0"/>
      <dgm:spPr/>
      <dgm:t>
        <a:bodyPr/>
        <a:lstStyle/>
        <a:p>
          <a:endParaRPr lang="es-MX"/>
        </a:p>
      </dgm:t>
    </dgm:pt>
  </dgm:ptLst>
  <dgm:cxnLst>
    <dgm:cxn modelId="{83C3604B-2A47-4626-B529-FAD4B6C3CBAF}" type="presOf" srcId="{F11E408E-CFD9-4E8B-BF82-5CE8EFDDD32B}" destId="{442A795A-60DE-4E63-B1D2-94BAF292EFB7}" srcOrd="0" destOrd="0" presId="urn:microsoft.com/office/officeart/2005/8/layout/orgChart1"/>
    <dgm:cxn modelId="{997043BA-ED5E-4FDF-8011-F2B34E413994}" srcId="{810290CD-DFCA-46C7-84DC-1EB31824881F}" destId="{5C6C7485-18A6-45DB-B09C-59C3DF2D453A}" srcOrd="3" destOrd="0" parTransId="{2A51118C-DA07-4A2E-A9BA-21FCDC5C69D6}" sibTransId="{55C51ED1-E436-41D2-ABA3-C342AD8CA43C}"/>
    <dgm:cxn modelId="{D4930BFE-5692-4829-959D-C72C15769829}" type="presOf" srcId="{C3F1FEC9-35F2-47AB-8588-3A1377BF81CA}" destId="{D4A6F3B4-1BD8-4DF8-A6FD-D7725D16E235}" srcOrd="0" destOrd="0" presId="urn:microsoft.com/office/officeart/2005/8/layout/orgChart1"/>
    <dgm:cxn modelId="{B3949D9F-37CF-4E8B-ACFC-F48ABEFA05CE}" type="presOf" srcId="{450C7EA0-77B8-4989-BA4D-F64CA45E102B}" destId="{466BC000-7AF0-43E5-8816-B881DF911564}" srcOrd="0" destOrd="0" presId="urn:microsoft.com/office/officeart/2005/8/layout/orgChart1"/>
    <dgm:cxn modelId="{A5ACFE73-0CB0-4416-B653-2D6ED1ECF106}" type="presOf" srcId="{E0EC2AFD-3D35-4A6F-962D-6A44C96EA151}" destId="{D6DA1E12-F2E2-4A9C-8972-82D38144083E}" srcOrd="1" destOrd="0" presId="urn:microsoft.com/office/officeart/2005/8/layout/orgChart1"/>
    <dgm:cxn modelId="{03DA71E7-4D7A-4731-B238-BEA324825B8B}" type="presOf" srcId="{9294C19F-DB58-41F6-B2C0-B46668ACB845}" destId="{66020104-A53A-4D4D-943B-D950DD1FF9A2}" srcOrd="0" destOrd="0" presId="urn:microsoft.com/office/officeart/2005/8/layout/orgChart1"/>
    <dgm:cxn modelId="{F42D5354-6FAD-4A1B-9A0A-3715D0898E11}" type="presOf" srcId="{0C20B8DB-170E-48D4-94C7-04B1D74F4E37}" destId="{33E3619E-E6F8-4651-A711-055FADF2ACB0}" srcOrd="0" destOrd="0" presId="urn:microsoft.com/office/officeart/2005/8/layout/orgChart1"/>
    <dgm:cxn modelId="{5B26728D-1A5B-4C2E-BC23-8FE31A00779C}" type="presOf" srcId="{BE81F1C6-4E92-4DFF-9158-C8B03B2E3956}" destId="{DA3A939A-57FC-49B7-A983-5C5F7833156B}" srcOrd="0" destOrd="0" presId="urn:microsoft.com/office/officeart/2005/8/layout/orgChart1"/>
    <dgm:cxn modelId="{6A084901-1870-46B3-9D37-76CB3D200CB1}" srcId="{FF68118A-0E9C-48AE-8998-FEC3BF6216DC}" destId="{0C6C3A7F-F617-42E1-8C7F-97CF666C1B5C}" srcOrd="0" destOrd="0" parTransId="{B64E9F2E-2777-4B25-A380-A989992B7A7A}" sibTransId="{0AD6674C-0A43-41BC-B7C6-57EE97611D85}"/>
    <dgm:cxn modelId="{DC0B0731-D044-414C-A952-DF6198B6C8DD}" type="presOf" srcId="{E0EC2AFD-3D35-4A6F-962D-6A44C96EA151}" destId="{061784A3-CD0C-41B1-85C7-7E838AA17617}" srcOrd="0" destOrd="0" presId="urn:microsoft.com/office/officeart/2005/8/layout/orgChart1"/>
    <dgm:cxn modelId="{60B24EBB-9749-4212-B218-AD7CC1BF665E}" type="presOf" srcId="{1BD6B028-BE64-4A2D-BA27-B806FE2BC355}" destId="{95965232-0A7E-42B9-9BEF-7793077E83A3}" srcOrd="0" destOrd="0" presId="urn:microsoft.com/office/officeart/2005/8/layout/orgChart1"/>
    <dgm:cxn modelId="{10BE2745-2CB2-4F72-8426-2E9F18E8A8D7}" srcId="{E0EC2AFD-3D35-4A6F-962D-6A44C96EA151}" destId="{4B700ED6-1949-42E6-B7A6-AD924FE63B73}" srcOrd="1" destOrd="0" parTransId="{64774EC7-EDB0-45B3-A142-02F7CBA4A733}" sibTransId="{BE73587D-6BF8-43E3-8588-55314784617D}"/>
    <dgm:cxn modelId="{144DABF4-DAB9-405E-9FC4-F604C188CD40}" type="presOf" srcId="{0C6C3A7F-F617-42E1-8C7F-97CF666C1B5C}" destId="{D633BB63-FC27-4B35-87FA-90E0E3296600}" srcOrd="0" destOrd="0" presId="urn:microsoft.com/office/officeart/2005/8/layout/orgChart1"/>
    <dgm:cxn modelId="{CE8311C9-12A3-4DAC-A527-714AFAF49BF5}" srcId="{810290CD-DFCA-46C7-84DC-1EB31824881F}" destId="{FF68118A-0E9C-48AE-8998-FEC3BF6216DC}" srcOrd="1" destOrd="0" parTransId="{F11E408E-CFD9-4E8B-BF82-5CE8EFDDD32B}" sibTransId="{27898EFB-E27F-472B-B828-B0AFAC51F989}"/>
    <dgm:cxn modelId="{67B6E67A-9D5C-4AD3-B0E5-9096B5644D57}" type="presOf" srcId="{FDF1A763-28DB-4BCC-BA39-ACCD2AE190D8}" destId="{90C4F7BE-29AB-497B-8833-214B47B07F44}" srcOrd="1" destOrd="0" presId="urn:microsoft.com/office/officeart/2005/8/layout/orgChart1"/>
    <dgm:cxn modelId="{72A1B034-95F7-4F55-9088-7AC8ADE54C73}" srcId="{810290CD-DFCA-46C7-84DC-1EB31824881F}" destId="{FDF1A763-28DB-4BCC-BA39-ACCD2AE190D8}" srcOrd="2" destOrd="0" parTransId="{D413384D-FB75-4E45-9786-C75AE85623C4}" sibTransId="{0956626F-7C1E-4716-8788-0667DAC9613D}"/>
    <dgm:cxn modelId="{A8D5F393-4EF7-4797-9844-64DBD8B60721}" type="presOf" srcId="{94BD0812-A7D5-4733-8585-4976A8AF1733}" destId="{614326A8-122A-4AD9-B04D-4843CD192E5E}" srcOrd="1" destOrd="0" presId="urn:microsoft.com/office/officeart/2005/8/layout/orgChart1"/>
    <dgm:cxn modelId="{5D64C02A-F195-4E74-816B-DE8EBC83AC5D}" type="presOf" srcId="{810290CD-DFCA-46C7-84DC-1EB31824881F}" destId="{3FDFA99D-D25B-47FB-B132-BEBFC0A1A916}" srcOrd="0" destOrd="0" presId="urn:microsoft.com/office/officeart/2005/8/layout/orgChart1"/>
    <dgm:cxn modelId="{3F7CEE69-BFAE-4051-B922-258E837CC6A9}" type="presOf" srcId="{0649886E-6E4E-4337-86FE-DA542B01E1C7}" destId="{97366C15-2942-4DA9-961E-6BA1A054C02B}" srcOrd="1" destOrd="0" presId="urn:microsoft.com/office/officeart/2005/8/layout/orgChart1"/>
    <dgm:cxn modelId="{68CEC187-E6ED-4D63-9181-840EEBFCE4A5}" type="presOf" srcId="{810290CD-DFCA-46C7-84DC-1EB31824881F}" destId="{02DA1487-6CD3-441B-A5B5-A3482F79D3A2}" srcOrd="1" destOrd="0" presId="urn:microsoft.com/office/officeart/2005/8/layout/orgChart1"/>
    <dgm:cxn modelId="{0FBD1E27-5A44-4437-9865-DC3AC16CE11A}" type="presOf" srcId="{63CB2D90-5300-4A1B-AEF7-FCE9DD09E31E}" destId="{FC050936-D022-4095-A3A5-9B5081206C8E}" srcOrd="1" destOrd="0" presId="urn:microsoft.com/office/officeart/2005/8/layout/orgChart1"/>
    <dgm:cxn modelId="{AB0D03D7-B169-4A38-85F6-8C74CC1D9B1B}" type="presOf" srcId="{FF68118A-0E9C-48AE-8998-FEC3BF6216DC}" destId="{2571432F-37C1-41C5-92E5-4B01C012F7D8}" srcOrd="0" destOrd="0" presId="urn:microsoft.com/office/officeart/2005/8/layout/orgChart1"/>
    <dgm:cxn modelId="{9B30EAF1-A802-4CAD-88D1-BACCA685C1B4}" srcId="{E0EC2AFD-3D35-4A6F-962D-6A44C96EA151}" destId="{C3F1FEC9-35F2-47AB-8588-3A1377BF81CA}" srcOrd="2" destOrd="0" parTransId="{4A137790-42B8-4822-BC44-26A8F2B27B15}" sibTransId="{ED578CD0-C3B2-4D6E-923D-D01E97AB1D99}"/>
    <dgm:cxn modelId="{1FF777D6-5550-434D-A0CA-A8B04AD95022}" type="presOf" srcId="{4B700ED6-1949-42E6-B7A6-AD924FE63B73}" destId="{3BCA17C1-1ECC-4601-9E03-7711972F997F}" srcOrd="0" destOrd="0" presId="urn:microsoft.com/office/officeart/2005/8/layout/orgChart1"/>
    <dgm:cxn modelId="{D9E0CACB-E560-4B1A-96DF-E6CC4B37B511}" type="presOf" srcId="{1BD6B028-BE64-4A2D-BA27-B806FE2BC355}" destId="{9BFA6489-B2FC-42E4-8818-A6F5162BC00D}" srcOrd="1" destOrd="0" presId="urn:microsoft.com/office/officeart/2005/8/layout/orgChart1"/>
    <dgm:cxn modelId="{02F696B9-05A3-428F-919D-1DF78C638FD8}" type="presOf" srcId="{2A51118C-DA07-4A2E-A9BA-21FCDC5C69D6}" destId="{29E5B5BE-C394-437D-A4ED-0D7E68FA5F05}" srcOrd="0" destOrd="0" presId="urn:microsoft.com/office/officeart/2005/8/layout/orgChart1"/>
    <dgm:cxn modelId="{9BA0B216-9B5D-41E4-ABE7-88E876C323F8}" type="presOf" srcId="{64774EC7-EDB0-45B3-A142-02F7CBA4A733}" destId="{F34DF6DF-C530-4943-B382-703D83D100D6}" srcOrd="0" destOrd="0" presId="urn:microsoft.com/office/officeart/2005/8/layout/orgChart1"/>
    <dgm:cxn modelId="{C515FE73-0F8B-4388-BD0D-7EC23217A2CC}" srcId="{0C20B8DB-170E-48D4-94C7-04B1D74F4E37}" destId="{810290CD-DFCA-46C7-84DC-1EB31824881F}" srcOrd="0" destOrd="0" parTransId="{FAE176E9-1515-4E8A-B549-3B9185B91255}" sibTransId="{13847DD3-42A3-4738-9075-9F0F0CCB9CB5}"/>
    <dgm:cxn modelId="{312204C5-A8D7-4DDF-B6F4-4A39A8B2753B}" srcId="{E0EC2AFD-3D35-4A6F-962D-6A44C96EA151}" destId="{1BD6B028-BE64-4A2D-BA27-B806FE2BC355}" srcOrd="0" destOrd="0" parTransId="{450C7EA0-77B8-4989-BA4D-F64CA45E102B}" sibTransId="{30A4D5E5-C55C-4DF3-8077-EA83CFDD2FB7}"/>
    <dgm:cxn modelId="{60687A94-34FE-4D14-AE82-B505A6C44D3A}" type="presOf" srcId="{94BD0812-A7D5-4733-8585-4976A8AF1733}" destId="{061DBFC7-85E8-4E49-99E0-D8722B7AEBF3}" srcOrd="0" destOrd="0" presId="urn:microsoft.com/office/officeart/2005/8/layout/orgChart1"/>
    <dgm:cxn modelId="{4C6F80EB-D0F6-4879-876D-337BF99E25CD}" type="presOf" srcId="{0C6C3A7F-F617-42E1-8C7F-97CF666C1B5C}" destId="{866D4CA0-2EB0-48E0-BB51-4A2DAA9438B1}" srcOrd="1" destOrd="0" presId="urn:microsoft.com/office/officeart/2005/8/layout/orgChart1"/>
    <dgm:cxn modelId="{9BCB9C02-104F-4DB0-95C7-33E229616AEB}" type="presOf" srcId="{63CB2D90-5300-4A1B-AEF7-FCE9DD09E31E}" destId="{08D29786-09E6-4217-A5E9-FAA5FCB2A4E3}" srcOrd="0" destOrd="0" presId="urn:microsoft.com/office/officeart/2005/8/layout/orgChart1"/>
    <dgm:cxn modelId="{8B628ED4-31A9-4369-9CC7-A3B98589133E}" type="presOf" srcId="{5C6C7485-18A6-45DB-B09C-59C3DF2D453A}" destId="{BBD44253-1B06-4C4A-B2AD-B3F26CB9D850}" srcOrd="0" destOrd="0" presId="urn:microsoft.com/office/officeart/2005/8/layout/orgChart1"/>
    <dgm:cxn modelId="{A415EFB8-51B6-4DA6-919C-4A5EDAE2EBF0}" srcId="{63CB2D90-5300-4A1B-AEF7-FCE9DD09E31E}" destId="{E0EC2AFD-3D35-4A6F-962D-6A44C96EA151}" srcOrd="0" destOrd="0" parTransId="{C7A9BB82-9B44-4B4F-A4A6-17A3B0199C51}" sibTransId="{900826F4-D64C-4179-8324-29A0509AACDF}"/>
    <dgm:cxn modelId="{E335E938-B600-400D-A0A0-3D426E04462C}" srcId="{810290CD-DFCA-46C7-84DC-1EB31824881F}" destId="{63CB2D90-5300-4A1B-AEF7-FCE9DD09E31E}" srcOrd="0" destOrd="0" parTransId="{9294C19F-DB58-41F6-B2C0-B46668ACB845}" sibTransId="{F4CAD492-0198-4D2C-AE2B-B83268F407AB}"/>
    <dgm:cxn modelId="{4E9D1DA1-8ED9-4566-9439-FB21C60C6E7E}" type="presOf" srcId="{5C6C7485-18A6-45DB-B09C-59C3DF2D453A}" destId="{54638815-6409-44CF-B7CF-803CC9A69A5E}" srcOrd="1" destOrd="0" presId="urn:microsoft.com/office/officeart/2005/8/layout/orgChart1"/>
    <dgm:cxn modelId="{E00571F6-5EB3-49D9-BD69-331512422805}" type="presOf" srcId="{4B700ED6-1949-42E6-B7A6-AD924FE63B73}" destId="{93331D1F-FBB0-4E92-A404-F0E2BF86140D}" srcOrd="1" destOrd="0" presId="urn:microsoft.com/office/officeart/2005/8/layout/orgChart1"/>
    <dgm:cxn modelId="{1FFA65AC-20AE-42BB-BCEF-E62EB1FF1948}" type="presOf" srcId="{C3F1FEC9-35F2-47AB-8588-3A1377BF81CA}" destId="{2F0622AE-0481-4C50-BE9E-1B469F6BB7E6}" srcOrd="1" destOrd="0" presId="urn:microsoft.com/office/officeart/2005/8/layout/orgChart1"/>
    <dgm:cxn modelId="{9FDE696E-FB2D-4250-9C23-1ADF83E78CDA}" type="presOf" srcId="{D413384D-FB75-4E45-9786-C75AE85623C4}" destId="{A187CCA8-FA0A-4D35-84EA-1E96949F60BB}" srcOrd="0" destOrd="0" presId="urn:microsoft.com/office/officeart/2005/8/layout/orgChart1"/>
    <dgm:cxn modelId="{04828474-2D1F-4754-8F2F-542EAABB2F7D}" type="presOf" srcId="{B64E9F2E-2777-4B25-A380-A989992B7A7A}" destId="{7436ED61-1854-44E7-A4E0-313E2EC57DFA}" srcOrd="0" destOrd="0" presId="urn:microsoft.com/office/officeart/2005/8/layout/orgChart1"/>
    <dgm:cxn modelId="{AC9CBC80-3CEC-4DB3-B097-34C29F3DE6F0}" type="presOf" srcId="{0649886E-6E4E-4337-86FE-DA542B01E1C7}" destId="{0F055B9C-E96E-4A48-B88A-625EAEA6F3C2}" srcOrd="0" destOrd="0" presId="urn:microsoft.com/office/officeart/2005/8/layout/orgChart1"/>
    <dgm:cxn modelId="{4E1A6579-0667-4756-917D-38DC49112692}" type="presOf" srcId="{4A137790-42B8-4822-BC44-26A8F2B27B15}" destId="{D8EC5807-B7B2-4A3F-B62C-50611BA20756}" srcOrd="0" destOrd="0" presId="urn:microsoft.com/office/officeart/2005/8/layout/orgChart1"/>
    <dgm:cxn modelId="{89AF6DB9-3DFF-4ADC-8C9F-B055B37A437F}" type="presOf" srcId="{C7A9BB82-9B44-4B4F-A4A6-17A3B0199C51}" destId="{B45BEE54-06A7-448B-B588-46BDFAE6934C}" srcOrd="0" destOrd="0" presId="urn:microsoft.com/office/officeart/2005/8/layout/orgChart1"/>
    <dgm:cxn modelId="{76B7A689-ABC2-4CA5-AFCB-9AC6F90B3AAA}" srcId="{FF68118A-0E9C-48AE-8998-FEC3BF6216DC}" destId="{94BD0812-A7D5-4733-8585-4976A8AF1733}" srcOrd="2" destOrd="0" parTransId="{BE81F1C6-4E92-4DFF-9158-C8B03B2E3956}" sibTransId="{FCF9910E-7CD8-4D2F-8393-D7BE2F0D85B2}"/>
    <dgm:cxn modelId="{A28F542B-1EE3-472F-9811-EBEE90756875}" type="presOf" srcId="{FF68118A-0E9C-48AE-8998-FEC3BF6216DC}" destId="{B2B51513-641A-4A79-AB0F-E71F56F80762}" srcOrd="1" destOrd="0" presId="urn:microsoft.com/office/officeart/2005/8/layout/orgChart1"/>
    <dgm:cxn modelId="{BF05267C-9192-4FD8-979B-06223094447E}" type="presOf" srcId="{69E64F8B-520E-4DC0-B08F-D1531D6847AF}" destId="{9F6DF835-7007-4765-B66C-2A9313EE305B}" srcOrd="0" destOrd="0" presId="urn:microsoft.com/office/officeart/2005/8/layout/orgChart1"/>
    <dgm:cxn modelId="{D396A4E1-41C9-40F0-BD31-776EB4D7E69B}" type="presOf" srcId="{FDF1A763-28DB-4BCC-BA39-ACCD2AE190D8}" destId="{6C37A1BE-9563-4E26-A086-0BB5543DC640}" srcOrd="0" destOrd="0" presId="urn:microsoft.com/office/officeart/2005/8/layout/orgChart1"/>
    <dgm:cxn modelId="{92A7736F-864B-4328-9815-2D8AE4B3872C}" srcId="{FF68118A-0E9C-48AE-8998-FEC3BF6216DC}" destId="{0649886E-6E4E-4337-86FE-DA542B01E1C7}" srcOrd="1" destOrd="0" parTransId="{69E64F8B-520E-4DC0-B08F-D1531D6847AF}" sibTransId="{93F332EE-FB52-42F9-A291-EBD2D29E5E07}"/>
    <dgm:cxn modelId="{58429515-DE6F-483E-9200-D2BFC3FDC5B0}" type="presParOf" srcId="{33E3619E-E6F8-4651-A711-055FADF2ACB0}" destId="{49612E40-E40E-45EE-9264-7924695C5472}" srcOrd="0" destOrd="0" presId="urn:microsoft.com/office/officeart/2005/8/layout/orgChart1"/>
    <dgm:cxn modelId="{B7402D8D-1E00-448D-BC6A-9D42E5E3F4A9}" type="presParOf" srcId="{49612E40-E40E-45EE-9264-7924695C5472}" destId="{9E51C9D3-12F1-41DA-B19E-A200BA980F57}" srcOrd="0" destOrd="0" presId="urn:microsoft.com/office/officeart/2005/8/layout/orgChart1"/>
    <dgm:cxn modelId="{A6610AEB-2640-467B-9400-2DC476E6599F}" type="presParOf" srcId="{9E51C9D3-12F1-41DA-B19E-A200BA980F57}" destId="{3FDFA99D-D25B-47FB-B132-BEBFC0A1A916}" srcOrd="0" destOrd="0" presId="urn:microsoft.com/office/officeart/2005/8/layout/orgChart1"/>
    <dgm:cxn modelId="{8BD01674-9EA2-4F66-AC72-C32A62703595}" type="presParOf" srcId="{9E51C9D3-12F1-41DA-B19E-A200BA980F57}" destId="{02DA1487-6CD3-441B-A5B5-A3482F79D3A2}" srcOrd="1" destOrd="0" presId="urn:microsoft.com/office/officeart/2005/8/layout/orgChart1"/>
    <dgm:cxn modelId="{97396F90-C4D9-4953-AE47-9B6F2BC9592A}" type="presParOf" srcId="{49612E40-E40E-45EE-9264-7924695C5472}" destId="{4C9F2DA1-E516-4430-BE9B-3659D71BE72E}" srcOrd="1" destOrd="0" presId="urn:microsoft.com/office/officeart/2005/8/layout/orgChart1"/>
    <dgm:cxn modelId="{6817DB3D-900D-4900-9731-2C048CCD49F2}" type="presParOf" srcId="{4C9F2DA1-E516-4430-BE9B-3659D71BE72E}" destId="{66020104-A53A-4D4D-943B-D950DD1FF9A2}" srcOrd="0" destOrd="0" presId="urn:microsoft.com/office/officeart/2005/8/layout/orgChart1"/>
    <dgm:cxn modelId="{610A7469-DC18-40FA-B399-E557FE4454F1}" type="presParOf" srcId="{4C9F2DA1-E516-4430-BE9B-3659D71BE72E}" destId="{F451D800-9A88-403E-8F8C-C13447422C7B}" srcOrd="1" destOrd="0" presId="urn:microsoft.com/office/officeart/2005/8/layout/orgChart1"/>
    <dgm:cxn modelId="{46A40996-7A0E-4530-93FF-8CDBF2FE77BC}" type="presParOf" srcId="{F451D800-9A88-403E-8F8C-C13447422C7B}" destId="{56592878-949F-437B-ACFC-4B94CA19EE92}" srcOrd="0" destOrd="0" presId="urn:microsoft.com/office/officeart/2005/8/layout/orgChart1"/>
    <dgm:cxn modelId="{DBDF7767-44B3-4A0B-86C3-A0E1CDCEC8BE}" type="presParOf" srcId="{56592878-949F-437B-ACFC-4B94CA19EE92}" destId="{08D29786-09E6-4217-A5E9-FAA5FCB2A4E3}" srcOrd="0" destOrd="0" presId="urn:microsoft.com/office/officeart/2005/8/layout/orgChart1"/>
    <dgm:cxn modelId="{BA2D7AD1-DAB0-4590-BC12-CF353E583B28}" type="presParOf" srcId="{56592878-949F-437B-ACFC-4B94CA19EE92}" destId="{FC050936-D022-4095-A3A5-9B5081206C8E}" srcOrd="1" destOrd="0" presId="urn:microsoft.com/office/officeart/2005/8/layout/orgChart1"/>
    <dgm:cxn modelId="{848DA330-8948-4679-B299-FEA00534690F}" type="presParOf" srcId="{F451D800-9A88-403E-8F8C-C13447422C7B}" destId="{FF94EA45-3D66-402A-B16B-C6E0C9FF4CC7}" srcOrd="1" destOrd="0" presId="urn:microsoft.com/office/officeart/2005/8/layout/orgChart1"/>
    <dgm:cxn modelId="{82B54A6E-C678-477B-92FF-05A4ADBFECF9}" type="presParOf" srcId="{FF94EA45-3D66-402A-B16B-C6E0C9FF4CC7}" destId="{B45BEE54-06A7-448B-B588-46BDFAE6934C}" srcOrd="0" destOrd="0" presId="urn:microsoft.com/office/officeart/2005/8/layout/orgChart1"/>
    <dgm:cxn modelId="{F1A96E22-ABA3-4DFC-95B8-832E1B78B060}" type="presParOf" srcId="{FF94EA45-3D66-402A-B16B-C6E0C9FF4CC7}" destId="{973A2BFB-1C61-41EC-9803-D498C0B4FBB6}" srcOrd="1" destOrd="0" presId="urn:microsoft.com/office/officeart/2005/8/layout/orgChart1"/>
    <dgm:cxn modelId="{46A4D49C-149A-49A9-9377-DDD8FF01A52A}" type="presParOf" srcId="{973A2BFB-1C61-41EC-9803-D498C0B4FBB6}" destId="{F7D94AAC-4986-43B3-84C4-B241030D6446}" srcOrd="0" destOrd="0" presId="urn:microsoft.com/office/officeart/2005/8/layout/orgChart1"/>
    <dgm:cxn modelId="{7B052070-30E1-4EFE-A07F-763E36A09556}" type="presParOf" srcId="{F7D94AAC-4986-43B3-84C4-B241030D6446}" destId="{061784A3-CD0C-41B1-85C7-7E838AA17617}" srcOrd="0" destOrd="0" presId="urn:microsoft.com/office/officeart/2005/8/layout/orgChart1"/>
    <dgm:cxn modelId="{1978B499-D672-424B-BD2E-C7A4623B6105}" type="presParOf" srcId="{F7D94AAC-4986-43B3-84C4-B241030D6446}" destId="{D6DA1E12-F2E2-4A9C-8972-82D38144083E}" srcOrd="1" destOrd="0" presId="urn:microsoft.com/office/officeart/2005/8/layout/orgChart1"/>
    <dgm:cxn modelId="{DE3977B1-5FB8-48D3-8B62-63851E2E5A6E}" type="presParOf" srcId="{973A2BFB-1C61-41EC-9803-D498C0B4FBB6}" destId="{F66655CD-F423-4BD6-A1E8-4749A35629AD}" srcOrd="1" destOrd="0" presId="urn:microsoft.com/office/officeart/2005/8/layout/orgChart1"/>
    <dgm:cxn modelId="{B87DAF33-02F4-4F4A-83FB-5097B2A86285}" type="presParOf" srcId="{F66655CD-F423-4BD6-A1E8-4749A35629AD}" destId="{466BC000-7AF0-43E5-8816-B881DF911564}" srcOrd="0" destOrd="0" presId="urn:microsoft.com/office/officeart/2005/8/layout/orgChart1"/>
    <dgm:cxn modelId="{591BCB3D-3E20-4FDE-A272-06B7FA9087B5}" type="presParOf" srcId="{F66655CD-F423-4BD6-A1E8-4749A35629AD}" destId="{B36A243F-7006-448F-98DC-3AED3C88A865}" srcOrd="1" destOrd="0" presId="urn:microsoft.com/office/officeart/2005/8/layout/orgChart1"/>
    <dgm:cxn modelId="{B452DDB2-7647-4340-B410-8003442B939E}" type="presParOf" srcId="{B36A243F-7006-448F-98DC-3AED3C88A865}" destId="{2BA8612B-DCA5-41A2-A23C-D3A601F9B9E7}" srcOrd="0" destOrd="0" presId="urn:microsoft.com/office/officeart/2005/8/layout/orgChart1"/>
    <dgm:cxn modelId="{F51A8814-8EA8-4541-A56B-1010F047AF93}" type="presParOf" srcId="{2BA8612B-DCA5-41A2-A23C-D3A601F9B9E7}" destId="{95965232-0A7E-42B9-9BEF-7793077E83A3}" srcOrd="0" destOrd="0" presId="urn:microsoft.com/office/officeart/2005/8/layout/orgChart1"/>
    <dgm:cxn modelId="{955A5A74-C82F-4CAB-9782-A47B6BB4B79E}" type="presParOf" srcId="{2BA8612B-DCA5-41A2-A23C-D3A601F9B9E7}" destId="{9BFA6489-B2FC-42E4-8818-A6F5162BC00D}" srcOrd="1" destOrd="0" presId="urn:microsoft.com/office/officeart/2005/8/layout/orgChart1"/>
    <dgm:cxn modelId="{EE1AF3BF-01FD-4A7C-B61B-35115CCAD0E0}" type="presParOf" srcId="{B36A243F-7006-448F-98DC-3AED3C88A865}" destId="{B98D4995-973A-4042-8C39-1FABDC57B523}" srcOrd="1" destOrd="0" presId="urn:microsoft.com/office/officeart/2005/8/layout/orgChart1"/>
    <dgm:cxn modelId="{BE0C8CD0-A89C-4342-9F32-5A42A6136AAB}" type="presParOf" srcId="{B36A243F-7006-448F-98DC-3AED3C88A865}" destId="{29E77AB2-78BA-48FC-AA7F-638124C6EDCD}" srcOrd="2" destOrd="0" presId="urn:microsoft.com/office/officeart/2005/8/layout/orgChart1"/>
    <dgm:cxn modelId="{2320F6CF-BC0F-45F2-A52B-D1EFF1B28D39}" type="presParOf" srcId="{F66655CD-F423-4BD6-A1E8-4749A35629AD}" destId="{F34DF6DF-C530-4943-B382-703D83D100D6}" srcOrd="2" destOrd="0" presId="urn:microsoft.com/office/officeart/2005/8/layout/orgChart1"/>
    <dgm:cxn modelId="{90EFE46C-B6C1-47A3-9B18-76FADA44185E}" type="presParOf" srcId="{F66655CD-F423-4BD6-A1E8-4749A35629AD}" destId="{0579BE9A-1F65-4EC8-8AE5-6ED7BE8FAA3F}" srcOrd="3" destOrd="0" presId="urn:microsoft.com/office/officeart/2005/8/layout/orgChart1"/>
    <dgm:cxn modelId="{A9A0260B-5B20-46BB-B574-7C5EA4C1448F}" type="presParOf" srcId="{0579BE9A-1F65-4EC8-8AE5-6ED7BE8FAA3F}" destId="{9A98B5E9-CFD2-470D-83A0-D6AB83E9703C}" srcOrd="0" destOrd="0" presId="urn:microsoft.com/office/officeart/2005/8/layout/orgChart1"/>
    <dgm:cxn modelId="{DFDD9D62-6816-427F-AA23-FA12C79CFFC0}" type="presParOf" srcId="{9A98B5E9-CFD2-470D-83A0-D6AB83E9703C}" destId="{3BCA17C1-1ECC-4601-9E03-7711972F997F}" srcOrd="0" destOrd="0" presId="urn:microsoft.com/office/officeart/2005/8/layout/orgChart1"/>
    <dgm:cxn modelId="{65762D5B-CC43-4368-9A72-866435FA5BB7}" type="presParOf" srcId="{9A98B5E9-CFD2-470D-83A0-D6AB83E9703C}" destId="{93331D1F-FBB0-4E92-A404-F0E2BF86140D}" srcOrd="1" destOrd="0" presId="urn:microsoft.com/office/officeart/2005/8/layout/orgChart1"/>
    <dgm:cxn modelId="{A19BBA70-DEBF-4EAE-B0C8-E2D747AA30C4}" type="presParOf" srcId="{0579BE9A-1F65-4EC8-8AE5-6ED7BE8FAA3F}" destId="{CC5D69A8-1B9E-43FA-9E1C-4F17D5B018CE}" srcOrd="1" destOrd="0" presId="urn:microsoft.com/office/officeart/2005/8/layout/orgChart1"/>
    <dgm:cxn modelId="{A71D7660-DD9B-4504-ACED-3783E20221BF}" type="presParOf" srcId="{0579BE9A-1F65-4EC8-8AE5-6ED7BE8FAA3F}" destId="{B4056958-4C13-4823-A259-274285357379}" srcOrd="2" destOrd="0" presId="urn:microsoft.com/office/officeart/2005/8/layout/orgChart1"/>
    <dgm:cxn modelId="{9B6F7CB4-B462-4C7B-979B-3FADE4FE04F9}" type="presParOf" srcId="{F66655CD-F423-4BD6-A1E8-4749A35629AD}" destId="{D8EC5807-B7B2-4A3F-B62C-50611BA20756}" srcOrd="4" destOrd="0" presId="urn:microsoft.com/office/officeart/2005/8/layout/orgChart1"/>
    <dgm:cxn modelId="{B77A7A89-0324-49E8-81D4-B3F5BC2ADEE0}" type="presParOf" srcId="{F66655CD-F423-4BD6-A1E8-4749A35629AD}" destId="{613D92ED-6D9B-463F-ADDF-ADC2FB56F84E}" srcOrd="5" destOrd="0" presId="urn:microsoft.com/office/officeart/2005/8/layout/orgChart1"/>
    <dgm:cxn modelId="{DE341B6D-D24C-4A24-8FE3-600BBE065433}" type="presParOf" srcId="{613D92ED-6D9B-463F-ADDF-ADC2FB56F84E}" destId="{7F8DF873-5953-44B2-8FEA-198BD512B8CF}" srcOrd="0" destOrd="0" presId="urn:microsoft.com/office/officeart/2005/8/layout/orgChart1"/>
    <dgm:cxn modelId="{B46F0331-6339-4472-9213-587A4ED83A55}" type="presParOf" srcId="{7F8DF873-5953-44B2-8FEA-198BD512B8CF}" destId="{D4A6F3B4-1BD8-4DF8-A6FD-D7725D16E235}" srcOrd="0" destOrd="0" presId="urn:microsoft.com/office/officeart/2005/8/layout/orgChart1"/>
    <dgm:cxn modelId="{A0BE1501-3248-42A9-B9AF-F317B2BC4101}" type="presParOf" srcId="{7F8DF873-5953-44B2-8FEA-198BD512B8CF}" destId="{2F0622AE-0481-4C50-BE9E-1B469F6BB7E6}" srcOrd="1" destOrd="0" presId="urn:microsoft.com/office/officeart/2005/8/layout/orgChart1"/>
    <dgm:cxn modelId="{E51C54E7-157D-4951-AFE3-CCEE0A2D4461}" type="presParOf" srcId="{613D92ED-6D9B-463F-ADDF-ADC2FB56F84E}" destId="{62EC2F38-54CE-4F21-88C9-BE53FF06C069}" srcOrd="1" destOrd="0" presId="urn:microsoft.com/office/officeart/2005/8/layout/orgChart1"/>
    <dgm:cxn modelId="{29E5206B-811A-4758-9630-0C9CE1B9FF26}" type="presParOf" srcId="{613D92ED-6D9B-463F-ADDF-ADC2FB56F84E}" destId="{06582917-89F2-410F-9685-0F5A71DD26DA}" srcOrd="2" destOrd="0" presId="urn:microsoft.com/office/officeart/2005/8/layout/orgChart1"/>
    <dgm:cxn modelId="{6AC98315-24B1-4151-B20C-6DADEE32216F}" type="presParOf" srcId="{973A2BFB-1C61-41EC-9803-D498C0B4FBB6}" destId="{7E78D4A8-934B-40EE-AEF3-99DFCD5834E4}" srcOrd="2" destOrd="0" presId="urn:microsoft.com/office/officeart/2005/8/layout/orgChart1"/>
    <dgm:cxn modelId="{E6CBE22B-FE88-4C30-8410-378CA4C0AD54}" type="presParOf" srcId="{F451D800-9A88-403E-8F8C-C13447422C7B}" destId="{33A78565-2165-4863-B1EE-CF4DE7FBFDF3}" srcOrd="2" destOrd="0" presId="urn:microsoft.com/office/officeart/2005/8/layout/orgChart1"/>
    <dgm:cxn modelId="{D8443AB0-35C6-42B3-9FA5-FDB977F4E70F}" type="presParOf" srcId="{4C9F2DA1-E516-4430-BE9B-3659D71BE72E}" destId="{442A795A-60DE-4E63-B1D2-94BAF292EFB7}" srcOrd="2" destOrd="0" presId="urn:microsoft.com/office/officeart/2005/8/layout/orgChart1"/>
    <dgm:cxn modelId="{70F2059D-B68F-4FBB-926F-D580EA1B53A1}" type="presParOf" srcId="{4C9F2DA1-E516-4430-BE9B-3659D71BE72E}" destId="{4307ABA0-6071-428D-AA38-3C695577991B}" srcOrd="3" destOrd="0" presId="urn:microsoft.com/office/officeart/2005/8/layout/orgChart1"/>
    <dgm:cxn modelId="{DD983F87-B3D8-4717-8E1E-6058BA58915E}" type="presParOf" srcId="{4307ABA0-6071-428D-AA38-3C695577991B}" destId="{0BA3BD13-E77E-433A-9DCE-13508AB03566}" srcOrd="0" destOrd="0" presId="urn:microsoft.com/office/officeart/2005/8/layout/orgChart1"/>
    <dgm:cxn modelId="{405620B1-EF38-46B0-8361-E061706D8AEA}" type="presParOf" srcId="{0BA3BD13-E77E-433A-9DCE-13508AB03566}" destId="{2571432F-37C1-41C5-92E5-4B01C012F7D8}" srcOrd="0" destOrd="0" presId="urn:microsoft.com/office/officeart/2005/8/layout/orgChart1"/>
    <dgm:cxn modelId="{DDDD8583-6F10-4B3F-8C25-316D35E524AD}" type="presParOf" srcId="{0BA3BD13-E77E-433A-9DCE-13508AB03566}" destId="{B2B51513-641A-4A79-AB0F-E71F56F80762}" srcOrd="1" destOrd="0" presId="urn:microsoft.com/office/officeart/2005/8/layout/orgChart1"/>
    <dgm:cxn modelId="{1139B404-A559-417B-ADAE-0402B1890BD0}" type="presParOf" srcId="{4307ABA0-6071-428D-AA38-3C695577991B}" destId="{C9E5661C-4C7E-46FE-BB3A-13B09507AC2F}" srcOrd="1" destOrd="0" presId="urn:microsoft.com/office/officeart/2005/8/layout/orgChart1"/>
    <dgm:cxn modelId="{454A20AD-324B-4883-8865-B3C8DFE9F12C}" type="presParOf" srcId="{C9E5661C-4C7E-46FE-BB3A-13B09507AC2F}" destId="{7436ED61-1854-44E7-A4E0-313E2EC57DFA}" srcOrd="0" destOrd="0" presId="urn:microsoft.com/office/officeart/2005/8/layout/orgChart1"/>
    <dgm:cxn modelId="{56D564FB-2C02-4D4B-9267-F2364D3ECB25}" type="presParOf" srcId="{C9E5661C-4C7E-46FE-BB3A-13B09507AC2F}" destId="{93BE487C-AB9F-4918-8A38-B239A0CF85F6}" srcOrd="1" destOrd="0" presId="urn:microsoft.com/office/officeart/2005/8/layout/orgChart1"/>
    <dgm:cxn modelId="{99B94769-92FC-45F5-85D1-BBD22E87D05B}" type="presParOf" srcId="{93BE487C-AB9F-4918-8A38-B239A0CF85F6}" destId="{A04F4242-F41A-4385-9775-348402B640CC}" srcOrd="0" destOrd="0" presId="urn:microsoft.com/office/officeart/2005/8/layout/orgChart1"/>
    <dgm:cxn modelId="{DDFB334A-7DE6-4F41-A738-068F83B3DC46}" type="presParOf" srcId="{A04F4242-F41A-4385-9775-348402B640CC}" destId="{D633BB63-FC27-4B35-87FA-90E0E3296600}" srcOrd="0" destOrd="0" presId="urn:microsoft.com/office/officeart/2005/8/layout/orgChart1"/>
    <dgm:cxn modelId="{A87990DC-E9C1-4DB6-BEC9-FBA95EF77C75}" type="presParOf" srcId="{A04F4242-F41A-4385-9775-348402B640CC}" destId="{866D4CA0-2EB0-48E0-BB51-4A2DAA9438B1}" srcOrd="1" destOrd="0" presId="urn:microsoft.com/office/officeart/2005/8/layout/orgChart1"/>
    <dgm:cxn modelId="{E918B0BF-408C-45B0-80F8-DD9826502695}" type="presParOf" srcId="{93BE487C-AB9F-4918-8A38-B239A0CF85F6}" destId="{A3511BAE-EBA6-4990-A9E8-620DB99B0CE7}" srcOrd="1" destOrd="0" presId="urn:microsoft.com/office/officeart/2005/8/layout/orgChart1"/>
    <dgm:cxn modelId="{FDD5EC6D-C715-4A46-BFA6-39380071609E}" type="presParOf" srcId="{93BE487C-AB9F-4918-8A38-B239A0CF85F6}" destId="{52AEFD1D-9408-4955-AAB5-78E98C568436}" srcOrd="2" destOrd="0" presId="urn:microsoft.com/office/officeart/2005/8/layout/orgChart1"/>
    <dgm:cxn modelId="{401AB71B-1D56-4503-809C-4CABC0226B84}" type="presParOf" srcId="{C9E5661C-4C7E-46FE-BB3A-13B09507AC2F}" destId="{9F6DF835-7007-4765-B66C-2A9313EE305B}" srcOrd="2" destOrd="0" presId="urn:microsoft.com/office/officeart/2005/8/layout/orgChart1"/>
    <dgm:cxn modelId="{A05926EB-4D70-4E68-9287-DFEE2D6E9D68}" type="presParOf" srcId="{C9E5661C-4C7E-46FE-BB3A-13B09507AC2F}" destId="{F1887D92-033E-4B77-9D10-BB6A40C66494}" srcOrd="3" destOrd="0" presId="urn:microsoft.com/office/officeart/2005/8/layout/orgChart1"/>
    <dgm:cxn modelId="{E628454C-5FE5-4AAC-A28C-DAA2CD2B2065}" type="presParOf" srcId="{F1887D92-033E-4B77-9D10-BB6A40C66494}" destId="{44365F41-0769-49E0-A7E5-56BDB8BCF0A9}" srcOrd="0" destOrd="0" presId="urn:microsoft.com/office/officeart/2005/8/layout/orgChart1"/>
    <dgm:cxn modelId="{DD38482F-0218-4511-9E25-77D6CF467723}" type="presParOf" srcId="{44365F41-0769-49E0-A7E5-56BDB8BCF0A9}" destId="{0F055B9C-E96E-4A48-B88A-625EAEA6F3C2}" srcOrd="0" destOrd="0" presId="urn:microsoft.com/office/officeart/2005/8/layout/orgChart1"/>
    <dgm:cxn modelId="{16C032AF-CD21-4708-9E94-127BDA9E21D8}" type="presParOf" srcId="{44365F41-0769-49E0-A7E5-56BDB8BCF0A9}" destId="{97366C15-2942-4DA9-961E-6BA1A054C02B}" srcOrd="1" destOrd="0" presId="urn:microsoft.com/office/officeart/2005/8/layout/orgChart1"/>
    <dgm:cxn modelId="{19962ACD-D541-4291-AB1F-15E539882498}" type="presParOf" srcId="{F1887D92-033E-4B77-9D10-BB6A40C66494}" destId="{3ABD9BE8-999C-4A8D-B26C-E77B7385846F}" srcOrd="1" destOrd="0" presId="urn:microsoft.com/office/officeart/2005/8/layout/orgChart1"/>
    <dgm:cxn modelId="{C9B61039-6109-4FEF-9EB8-BBADA3053C3B}" type="presParOf" srcId="{F1887D92-033E-4B77-9D10-BB6A40C66494}" destId="{A50CB8B0-A475-43B6-B806-1A88081051B2}" srcOrd="2" destOrd="0" presId="urn:microsoft.com/office/officeart/2005/8/layout/orgChart1"/>
    <dgm:cxn modelId="{70947850-1687-4EDD-9029-1C4150F4C2FB}" type="presParOf" srcId="{C9E5661C-4C7E-46FE-BB3A-13B09507AC2F}" destId="{DA3A939A-57FC-49B7-A983-5C5F7833156B}" srcOrd="4" destOrd="0" presId="urn:microsoft.com/office/officeart/2005/8/layout/orgChart1"/>
    <dgm:cxn modelId="{8BD63213-395E-4F02-92C7-7F5E37B91482}" type="presParOf" srcId="{C9E5661C-4C7E-46FE-BB3A-13B09507AC2F}" destId="{5A190F38-FDD3-48C1-B63A-B55B09F6A541}" srcOrd="5" destOrd="0" presId="urn:microsoft.com/office/officeart/2005/8/layout/orgChart1"/>
    <dgm:cxn modelId="{D7ECE0D6-467F-41C1-81A6-7620D466A983}" type="presParOf" srcId="{5A190F38-FDD3-48C1-B63A-B55B09F6A541}" destId="{09BA554A-4B55-464C-855D-5BCE0FC7C388}" srcOrd="0" destOrd="0" presId="urn:microsoft.com/office/officeart/2005/8/layout/orgChart1"/>
    <dgm:cxn modelId="{28B568C4-ED8A-4523-862E-C2730A57694E}" type="presParOf" srcId="{09BA554A-4B55-464C-855D-5BCE0FC7C388}" destId="{061DBFC7-85E8-4E49-99E0-D8722B7AEBF3}" srcOrd="0" destOrd="0" presId="urn:microsoft.com/office/officeart/2005/8/layout/orgChart1"/>
    <dgm:cxn modelId="{3166C303-45B7-4513-997F-55E50DF8411F}" type="presParOf" srcId="{09BA554A-4B55-464C-855D-5BCE0FC7C388}" destId="{614326A8-122A-4AD9-B04D-4843CD192E5E}" srcOrd="1" destOrd="0" presId="urn:microsoft.com/office/officeart/2005/8/layout/orgChart1"/>
    <dgm:cxn modelId="{512529B1-FFAE-4888-B56A-4F6752B47317}" type="presParOf" srcId="{5A190F38-FDD3-48C1-B63A-B55B09F6A541}" destId="{15135168-2C1B-41FB-91B4-4206B2473B07}" srcOrd="1" destOrd="0" presId="urn:microsoft.com/office/officeart/2005/8/layout/orgChart1"/>
    <dgm:cxn modelId="{86D1766C-2BBE-4AFC-8330-CF8C6597584C}" type="presParOf" srcId="{5A190F38-FDD3-48C1-B63A-B55B09F6A541}" destId="{C62773BE-07E9-4B99-871D-5EA835931999}" srcOrd="2" destOrd="0" presId="urn:microsoft.com/office/officeart/2005/8/layout/orgChart1"/>
    <dgm:cxn modelId="{79349D33-0E65-4040-B18A-D9FAE8423441}" type="presParOf" srcId="{4307ABA0-6071-428D-AA38-3C695577991B}" destId="{9D89CADD-D28A-4818-8244-EE3F64FF1F21}" srcOrd="2" destOrd="0" presId="urn:microsoft.com/office/officeart/2005/8/layout/orgChart1"/>
    <dgm:cxn modelId="{8B43D8B8-AF04-4C85-A6DA-525E7F200E82}" type="presParOf" srcId="{4C9F2DA1-E516-4430-BE9B-3659D71BE72E}" destId="{A187CCA8-FA0A-4D35-84EA-1E96949F60BB}" srcOrd="4" destOrd="0" presId="urn:microsoft.com/office/officeart/2005/8/layout/orgChart1"/>
    <dgm:cxn modelId="{99480F9B-F451-486F-B62D-CD673DE5BEA4}" type="presParOf" srcId="{4C9F2DA1-E516-4430-BE9B-3659D71BE72E}" destId="{D142CC9A-3C27-43E4-A371-84F7F0200796}" srcOrd="5" destOrd="0" presId="urn:microsoft.com/office/officeart/2005/8/layout/orgChart1"/>
    <dgm:cxn modelId="{DD450726-C1B8-48C3-8551-62326060774E}" type="presParOf" srcId="{D142CC9A-3C27-43E4-A371-84F7F0200796}" destId="{1E93B836-D5C8-4566-BEEC-547D7102DC47}" srcOrd="0" destOrd="0" presId="urn:microsoft.com/office/officeart/2005/8/layout/orgChart1"/>
    <dgm:cxn modelId="{5FACAECC-0EFD-4993-8A81-20902D983AA2}" type="presParOf" srcId="{1E93B836-D5C8-4566-BEEC-547D7102DC47}" destId="{6C37A1BE-9563-4E26-A086-0BB5543DC640}" srcOrd="0" destOrd="0" presId="urn:microsoft.com/office/officeart/2005/8/layout/orgChart1"/>
    <dgm:cxn modelId="{3A740DF4-D428-4CB8-BC93-E0B792A99D01}" type="presParOf" srcId="{1E93B836-D5C8-4566-BEEC-547D7102DC47}" destId="{90C4F7BE-29AB-497B-8833-214B47B07F44}" srcOrd="1" destOrd="0" presId="urn:microsoft.com/office/officeart/2005/8/layout/orgChart1"/>
    <dgm:cxn modelId="{34E1B228-C83F-4F0D-A994-2C25D573BD12}" type="presParOf" srcId="{D142CC9A-3C27-43E4-A371-84F7F0200796}" destId="{8B04343A-1D98-4101-BC7E-8646FEF359EA}" srcOrd="1" destOrd="0" presId="urn:microsoft.com/office/officeart/2005/8/layout/orgChart1"/>
    <dgm:cxn modelId="{99F5F7C0-D978-49DF-B33A-809EE3C85988}" type="presParOf" srcId="{D142CC9A-3C27-43E4-A371-84F7F0200796}" destId="{510292CD-F0FD-47F4-A7B4-8E48AEFC6517}" srcOrd="2" destOrd="0" presId="urn:microsoft.com/office/officeart/2005/8/layout/orgChart1"/>
    <dgm:cxn modelId="{9A517D05-04CF-4FE8-A3B4-D088596C4100}" type="presParOf" srcId="{4C9F2DA1-E516-4430-BE9B-3659D71BE72E}" destId="{29E5B5BE-C394-437D-A4ED-0D7E68FA5F05}" srcOrd="6" destOrd="0" presId="urn:microsoft.com/office/officeart/2005/8/layout/orgChart1"/>
    <dgm:cxn modelId="{17624C51-95CB-42AD-BF69-95946A37645E}" type="presParOf" srcId="{4C9F2DA1-E516-4430-BE9B-3659D71BE72E}" destId="{76770B4C-2C86-4E84-B77F-39C8256A87AF}" srcOrd="7" destOrd="0" presId="urn:microsoft.com/office/officeart/2005/8/layout/orgChart1"/>
    <dgm:cxn modelId="{2AD0C37A-5B78-4FDF-81C9-37C5C1FB61EB}" type="presParOf" srcId="{76770B4C-2C86-4E84-B77F-39C8256A87AF}" destId="{0138BAF3-6DC4-41C9-81AA-237C5F11245C}" srcOrd="0" destOrd="0" presId="urn:microsoft.com/office/officeart/2005/8/layout/orgChart1"/>
    <dgm:cxn modelId="{2208B74B-E85F-4D4D-826C-F7BFEDD6538C}" type="presParOf" srcId="{0138BAF3-6DC4-41C9-81AA-237C5F11245C}" destId="{BBD44253-1B06-4C4A-B2AD-B3F26CB9D850}" srcOrd="0" destOrd="0" presId="urn:microsoft.com/office/officeart/2005/8/layout/orgChart1"/>
    <dgm:cxn modelId="{62DE28BB-0A24-4C2C-A195-CC1DC6762EAB}" type="presParOf" srcId="{0138BAF3-6DC4-41C9-81AA-237C5F11245C}" destId="{54638815-6409-44CF-B7CF-803CC9A69A5E}" srcOrd="1" destOrd="0" presId="urn:microsoft.com/office/officeart/2005/8/layout/orgChart1"/>
    <dgm:cxn modelId="{0E0DB2EB-F9CC-46D0-AE8D-4422C1F3E83A}" type="presParOf" srcId="{76770B4C-2C86-4E84-B77F-39C8256A87AF}" destId="{30B5D489-0DD0-4EE3-A164-0BA2A3B91C4E}" srcOrd="1" destOrd="0" presId="urn:microsoft.com/office/officeart/2005/8/layout/orgChart1"/>
    <dgm:cxn modelId="{894BE120-C2BD-4CBC-ACCE-F70494E3AF79}" type="presParOf" srcId="{76770B4C-2C86-4E84-B77F-39C8256A87AF}" destId="{6E294C1A-CD1A-4039-BD07-08D79B371617}" srcOrd="2" destOrd="0" presId="urn:microsoft.com/office/officeart/2005/8/layout/orgChart1"/>
    <dgm:cxn modelId="{C91A585B-9732-4A79-AE7B-C7317B2DB668}" type="presParOf" srcId="{49612E40-E40E-45EE-9264-7924695C5472}" destId="{FC0A3E04-4279-4209-A3FE-3641F2C0FA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s-MX"/>
        </a:p>
      </dgm:t>
    </dgm:pt>
    <dgm:pt modelId="{283239FE-9A1B-43B2-B8DE-4D0B9B1DFB29}">
      <dgm:prSet phldrT="[Texto]" custT="1"/>
      <dgm:spPr/>
      <dgm:t>
        <a:bodyPr/>
        <a:lstStyle/>
        <a:p>
          <a:pPr algn="just"/>
          <a:r>
            <a:rPr lang="es-MX" sz="3600" b="1" dirty="0" smtClean="0"/>
            <a:t>2.- MAYOR PLAZO PARA LA FISCALIZACIÓN DE LA CP</a:t>
          </a:r>
          <a:endParaRPr lang="es-MX" sz="36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dgm:t>
        <a:bodyPr/>
        <a:lstStyle/>
        <a:p>
          <a:pPr algn="just"/>
          <a:r>
            <a:rPr lang="es-MX" sz="2400" b="1" dirty="0" smtClean="0"/>
            <a:t>INICIA FISCALIZACIÓN DE LA CP EL PRIMER DÍA HÁBIL DE ENERO</a:t>
          </a:r>
          <a:endParaRPr lang="es-MX" sz="2400" b="1" dirty="0"/>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6349684B-FA39-45DE-B931-4EEFFA7098B7}">
      <dgm:prSet phldrT="[Texto]" custT="1"/>
      <dgm:spPr/>
      <dgm:t>
        <a:bodyPr/>
        <a:lstStyle/>
        <a:p>
          <a:pPr algn="just"/>
          <a:r>
            <a:rPr lang="es-MX" sz="2400" b="1" dirty="0" smtClean="0"/>
            <a:t>LA ASF PODRÁ SOLICITAR LA INFORMACIÓN QUE REQUIERA DURANTE EL EJERCICIO FISCAL PARA PODER PLANEAR SUS AUDITORÍAS</a:t>
          </a:r>
          <a:endParaRPr lang="es-MX" sz="2400" b="1" dirty="0"/>
        </a:p>
      </dgm:t>
    </dgm:pt>
    <dgm:pt modelId="{71D15765-BA4B-4B05-AE9D-7EB6843A2090}" type="parTrans" cxnId="{13299D8B-6312-48A0-B7F1-A00A7F7A1EF9}">
      <dgm:prSet/>
      <dgm:spPr/>
      <dgm:t>
        <a:bodyPr/>
        <a:lstStyle/>
        <a:p>
          <a:endParaRPr lang="es-MX"/>
        </a:p>
      </dgm:t>
    </dgm:pt>
    <dgm:pt modelId="{341FD98F-5371-430E-8F59-862E521F7914}" type="sibTrans" cxnId="{13299D8B-6312-48A0-B7F1-A00A7F7A1EF9}">
      <dgm:prSet/>
      <dgm:spPr/>
      <dgm:t>
        <a:bodyPr/>
        <a:lstStyle/>
        <a:p>
          <a:endParaRPr lang="es-MX"/>
        </a:p>
      </dgm:t>
    </dgm:pt>
    <dgm:pt modelId="{97315445-6A10-4A12-891D-92D4C566A408}">
      <dgm:prSet phldrT="[Texto]" custT="1"/>
      <dgm:spPr/>
      <dgm:t>
        <a:bodyPr/>
        <a:lstStyle/>
        <a:p>
          <a:pPr algn="just"/>
          <a:r>
            <a:rPr lang="es-MX" sz="2400" b="1" dirty="0" smtClean="0"/>
            <a:t>ENTREGA DEL INFORME GENERAL EJECUTIVO DEL RESULTADO DE LA FISCALIZACIÓN SUPERIOR DE LA CUENTA PÚBLICA EL 20 DE FEBRERO DEL AÑO SIGUIENTE AL DE LA PRESENTACIÓN DE LA CUENTA PÚBLICA.</a:t>
          </a:r>
          <a:endParaRPr lang="es-MX" sz="2400" b="1" dirty="0"/>
        </a:p>
      </dgm:t>
    </dgm:pt>
    <dgm:pt modelId="{9BD17543-1E34-4927-9C30-DCD8008C51C2}" type="parTrans" cxnId="{93531D99-8023-4A06-9E1D-375EA1224115}">
      <dgm:prSet/>
      <dgm:spPr/>
      <dgm:t>
        <a:bodyPr/>
        <a:lstStyle/>
        <a:p>
          <a:endParaRPr lang="es-MX"/>
        </a:p>
      </dgm:t>
    </dgm:pt>
    <dgm:pt modelId="{77C07A69-4696-4D57-B3B4-8B0199BFE53F}" type="sibTrans" cxnId="{93531D99-8023-4A06-9E1D-375EA1224115}">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t>
        <a:bodyPr/>
        <a:lstStyle/>
        <a:p>
          <a:endParaRPr lang="es-MX"/>
        </a:p>
      </dgm:t>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8095" custLinFactNeighborX="-15260" custLinFactNeighborY="-28406">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t>
        <a:bodyPr/>
        <a:lstStyle/>
        <a:p>
          <a:endParaRPr lang="es-MX"/>
        </a:p>
      </dgm:t>
    </dgm:pt>
    <dgm:pt modelId="{81365131-1077-45A7-94AE-65F5C50CA66B}" type="pres">
      <dgm:prSet presAssocID="{283239FE-9A1B-43B2-B8DE-4D0B9B1DFB29}" presName="childText" presStyleLbl="conFgAcc1" presStyleIdx="0" presStyleCnt="1" custScaleY="108601">
        <dgm:presLayoutVars>
          <dgm:bulletEnabled val="1"/>
        </dgm:presLayoutVars>
      </dgm:prSet>
      <dgm:spPr/>
      <dgm:t>
        <a:bodyPr/>
        <a:lstStyle/>
        <a:p>
          <a:endParaRPr lang="es-MX"/>
        </a:p>
      </dgm:t>
    </dgm:pt>
  </dgm:ptLst>
  <dgm:cxnLst>
    <dgm:cxn modelId="{E61630DF-79B4-4116-9908-0F756B04FC0A}" type="presOf" srcId="{AE26EE90-5B37-4FC3-B681-34CD3B9BB84C}" destId="{81365131-1077-45A7-94AE-65F5C50CA66B}" srcOrd="0" destOrd="0" presId="urn:microsoft.com/office/officeart/2005/8/layout/list1"/>
    <dgm:cxn modelId="{13299D8B-6312-48A0-B7F1-A00A7F7A1EF9}" srcId="{283239FE-9A1B-43B2-B8DE-4D0B9B1DFB29}" destId="{6349684B-FA39-45DE-B931-4EEFFA7098B7}" srcOrd="1" destOrd="0" parTransId="{71D15765-BA4B-4B05-AE9D-7EB6843A2090}" sibTransId="{341FD98F-5371-430E-8F59-862E521F7914}"/>
    <dgm:cxn modelId="{58B96606-8984-4A37-B789-3407CE5C6912}" type="presOf" srcId="{BE9622A7-B258-46A1-8B88-AB96CF701D83}" destId="{4991DAAB-1F47-45A9-8274-447E67CA9253}" srcOrd="0" destOrd="0" presId="urn:microsoft.com/office/officeart/2005/8/layout/list1"/>
    <dgm:cxn modelId="{185D8005-3C69-43C6-940C-793969522F48}" type="presOf" srcId="{283239FE-9A1B-43B2-B8DE-4D0B9B1DFB29}" destId="{41D0A2A5-F854-424C-9D62-DD8EB872426C}" srcOrd="0"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93531D99-8023-4A06-9E1D-375EA1224115}" srcId="{283239FE-9A1B-43B2-B8DE-4D0B9B1DFB29}" destId="{97315445-6A10-4A12-891D-92D4C566A408}" srcOrd="2" destOrd="0" parTransId="{9BD17543-1E34-4927-9C30-DCD8008C51C2}" sibTransId="{77C07A69-4696-4D57-B3B4-8B0199BFE53F}"/>
    <dgm:cxn modelId="{87E4DCCB-60AA-4CBD-AC15-41F10CC9E576}" type="presOf" srcId="{97315445-6A10-4A12-891D-92D4C566A408}" destId="{81365131-1077-45A7-94AE-65F5C50CA66B}" srcOrd="0" destOrd="2" presId="urn:microsoft.com/office/officeart/2005/8/layout/list1"/>
    <dgm:cxn modelId="{89AC4ACB-E09A-45D4-BE48-246886BEDA53}" srcId="{BE9622A7-B258-46A1-8B88-AB96CF701D83}" destId="{283239FE-9A1B-43B2-B8DE-4D0B9B1DFB29}" srcOrd="0" destOrd="0" parTransId="{847C65D3-A74F-4769-8A9C-B18EC5820301}" sibTransId="{08B0FFE8-1827-415D-BF5C-B1ABE11919AA}"/>
    <dgm:cxn modelId="{478A703B-4F55-4586-9FF5-7384E2E18153}" type="presOf" srcId="{6349684B-FA39-45DE-B931-4EEFFA7098B7}" destId="{81365131-1077-45A7-94AE-65F5C50CA66B}" srcOrd="0" destOrd="1" presId="urn:microsoft.com/office/officeart/2005/8/layout/list1"/>
    <dgm:cxn modelId="{3A8E7683-7493-4B36-8673-AC284804C4CF}" type="presOf" srcId="{283239FE-9A1B-43B2-B8DE-4D0B9B1DFB29}" destId="{F59929D9-3C7B-4433-99EF-CD8277076255}" srcOrd="1" destOrd="0" presId="urn:microsoft.com/office/officeart/2005/8/layout/list1"/>
    <dgm:cxn modelId="{063C9331-F61E-45A2-8F7F-F69AA873E2EB}" type="presParOf" srcId="{4991DAAB-1F47-45A9-8274-447E67CA9253}" destId="{1AA1197A-F84F-4F44-8C83-D8C4797AD860}" srcOrd="0" destOrd="0" presId="urn:microsoft.com/office/officeart/2005/8/layout/list1"/>
    <dgm:cxn modelId="{5CBEAB9D-D675-4116-84BF-6BED78C2A35F}" type="presParOf" srcId="{1AA1197A-F84F-4F44-8C83-D8C4797AD860}" destId="{41D0A2A5-F854-424C-9D62-DD8EB872426C}" srcOrd="0" destOrd="0" presId="urn:microsoft.com/office/officeart/2005/8/layout/list1"/>
    <dgm:cxn modelId="{E8BDB601-3A22-468B-A954-5589CEDE0EB8}" type="presParOf" srcId="{1AA1197A-F84F-4F44-8C83-D8C4797AD860}" destId="{F59929D9-3C7B-4433-99EF-CD8277076255}" srcOrd="1" destOrd="0" presId="urn:microsoft.com/office/officeart/2005/8/layout/list1"/>
    <dgm:cxn modelId="{24438F1D-1E70-45A2-80C6-B91DDFC43EAE}" type="presParOf" srcId="{4991DAAB-1F47-45A9-8274-447E67CA9253}" destId="{2759A5A5-9485-49AF-AB3A-E78E0D4F4356}" srcOrd="1" destOrd="0" presId="urn:microsoft.com/office/officeart/2005/8/layout/list1"/>
    <dgm:cxn modelId="{98048E6F-2216-4F5B-8517-F7423993C2AC}"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s-MX"/>
        </a:p>
      </dgm:t>
    </dgm:pt>
    <dgm:pt modelId="{283239FE-9A1B-43B2-B8DE-4D0B9B1DFB29}">
      <dgm:prSet phldrT="[Texto]" custT="1"/>
      <dgm:spPr/>
      <dgm:t>
        <a:bodyPr/>
        <a:lstStyle/>
        <a:p>
          <a:pPr algn="just"/>
          <a:r>
            <a:rPr lang="es-MX" sz="2800" b="1" dirty="0" smtClean="0"/>
            <a:t>3. MAYOR OPORTUNIDAD EN LA PRESENTACIÓN DE LOS RESULTADOS</a:t>
          </a:r>
          <a:endParaRPr lang="es-MX" sz="28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dgm:t>
        <a:bodyPr/>
        <a:lstStyle/>
        <a:p>
          <a:pPr algn="just"/>
          <a:r>
            <a:rPr lang="es-MX" sz="2800" b="1" dirty="0" smtClean="0">
              <a:solidFill>
                <a:srgbClr val="00204E">
                  <a:hueOff val="0"/>
                  <a:satOff val="0"/>
                  <a:lumOff val="0"/>
                  <a:alphaOff val="0"/>
                </a:srgbClr>
              </a:solidFill>
            </a:rPr>
            <a:t>ENTREGA DE INFORMES INDIVIDUALES</a:t>
          </a:r>
          <a:endParaRPr lang="es-MX" sz="2800" b="1" dirty="0"/>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FAC73AF5-2EF1-4FD8-9167-D58A2979FCF4}">
      <dgm:prSet custT="1"/>
      <dgm:spPr/>
      <dgm:t>
        <a:bodyPr/>
        <a:lstStyle/>
        <a:p>
          <a:r>
            <a:rPr lang="es-MX" sz="2800" b="1" dirty="0" smtClean="0">
              <a:solidFill>
                <a:srgbClr val="00204E">
                  <a:hueOff val="0"/>
                  <a:satOff val="0"/>
                  <a:lumOff val="0"/>
                  <a:alphaOff val="0"/>
                </a:srgbClr>
              </a:solidFill>
            </a:rPr>
            <a:t>ÚLTIMO DÍA HÁBIL DE JUNIO Y OCTUBRE</a:t>
          </a:r>
        </a:p>
      </dgm:t>
    </dgm:pt>
    <dgm:pt modelId="{0088B4A9-B2F2-4305-95D1-9B54800CAB53}" type="parTrans" cxnId="{51B19743-CBED-4F04-8DC9-0FEDA8487A2F}">
      <dgm:prSet/>
      <dgm:spPr/>
      <dgm:t>
        <a:bodyPr/>
        <a:lstStyle/>
        <a:p>
          <a:endParaRPr lang="es-MX"/>
        </a:p>
      </dgm:t>
    </dgm:pt>
    <dgm:pt modelId="{30B29E23-8BAD-492A-B15A-25CEFE41C82B}" type="sibTrans" cxnId="{51B19743-CBED-4F04-8DC9-0FEDA8487A2F}">
      <dgm:prSet/>
      <dgm:spPr/>
      <dgm:t>
        <a:bodyPr/>
        <a:lstStyle/>
        <a:p>
          <a:endParaRPr lang="es-MX"/>
        </a:p>
      </dgm:t>
    </dgm:pt>
    <dgm:pt modelId="{B447F10D-51A0-4ADA-970F-FF853A749006}">
      <dgm:prSet custT="1"/>
      <dgm:spPr/>
      <dgm:t>
        <a:bodyPr/>
        <a:lstStyle/>
        <a:p>
          <a:r>
            <a:rPr lang="es-MX" sz="2800" b="1" dirty="0" smtClean="0">
              <a:solidFill>
                <a:srgbClr val="00204E">
                  <a:hueOff val="0"/>
                  <a:satOff val="0"/>
                  <a:lumOff val="0"/>
                  <a:alphaOff val="0"/>
                </a:srgbClr>
              </a:solidFill>
            </a:rPr>
            <a:t>20 DE FEBRERO DEL AÑO SIGUIENTE AL DE PRESENTACIÓN DE LA CP</a:t>
          </a:r>
        </a:p>
      </dgm:t>
    </dgm:pt>
    <dgm:pt modelId="{5A8B913F-49E9-4D09-A25D-64C5B2C674FA}" type="parTrans" cxnId="{C412CD3A-2C4D-4730-B06D-2E58C66DCD96}">
      <dgm:prSet/>
      <dgm:spPr/>
      <dgm:t>
        <a:bodyPr/>
        <a:lstStyle/>
        <a:p>
          <a:endParaRPr lang="es-MX"/>
        </a:p>
      </dgm:t>
    </dgm:pt>
    <dgm:pt modelId="{C16A742B-E7F9-4C92-AD61-397BCCF6BF95}" type="sibTrans" cxnId="{C412CD3A-2C4D-4730-B06D-2E58C66DCD96}">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t>
        <a:bodyPr/>
        <a:lstStyle/>
        <a:p>
          <a:endParaRPr lang="es-MX"/>
        </a:p>
      </dgm:t>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8095" custLinFactNeighborX="-15260" custLinFactNeighborY="-28406">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t>
        <a:bodyPr/>
        <a:lstStyle/>
        <a:p>
          <a:endParaRPr lang="es-MX"/>
        </a:p>
      </dgm:t>
    </dgm:pt>
    <dgm:pt modelId="{81365131-1077-45A7-94AE-65F5C50CA66B}" type="pres">
      <dgm:prSet presAssocID="{283239FE-9A1B-43B2-B8DE-4D0B9B1DFB29}" presName="childText" presStyleLbl="conFgAcc1" presStyleIdx="0" presStyleCnt="1" custScaleY="108601">
        <dgm:presLayoutVars>
          <dgm:bulletEnabled val="1"/>
        </dgm:presLayoutVars>
      </dgm:prSet>
      <dgm:spPr/>
      <dgm:t>
        <a:bodyPr/>
        <a:lstStyle/>
        <a:p>
          <a:endParaRPr lang="es-MX"/>
        </a:p>
      </dgm:t>
    </dgm:pt>
  </dgm:ptLst>
  <dgm:cxnLst>
    <dgm:cxn modelId="{C412CD3A-2C4D-4730-B06D-2E58C66DCD96}" srcId="{AE26EE90-5B37-4FC3-B681-34CD3B9BB84C}" destId="{B447F10D-51A0-4ADA-970F-FF853A749006}" srcOrd="1" destOrd="0" parTransId="{5A8B913F-49E9-4D09-A25D-64C5B2C674FA}" sibTransId="{C16A742B-E7F9-4C92-AD61-397BCCF6BF95}"/>
    <dgm:cxn modelId="{D94EF926-1B39-42A9-9823-E9FED25B8A97}" type="presOf" srcId="{B447F10D-51A0-4ADA-970F-FF853A749006}" destId="{81365131-1077-45A7-94AE-65F5C50CA66B}" srcOrd="0" destOrd="2" presId="urn:microsoft.com/office/officeart/2005/8/layout/list1"/>
    <dgm:cxn modelId="{2A2B5C93-6BE8-47CF-AC05-BFC8C21EB691}" type="presOf" srcId="{283239FE-9A1B-43B2-B8DE-4D0B9B1DFB29}" destId="{41D0A2A5-F854-424C-9D62-DD8EB872426C}" srcOrd="0"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53DCD596-111B-4EBF-9707-A37C26A085C1}" type="presOf" srcId="{FAC73AF5-2EF1-4FD8-9167-D58A2979FCF4}" destId="{81365131-1077-45A7-94AE-65F5C50CA66B}" srcOrd="0" destOrd="1" presId="urn:microsoft.com/office/officeart/2005/8/layout/list1"/>
    <dgm:cxn modelId="{EFD2DA4C-7167-4D87-A8B0-5AFED4C8EF83}" type="presOf" srcId="{283239FE-9A1B-43B2-B8DE-4D0B9B1DFB29}" destId="{F59929D9-3C7B-4433-99EF-CD8277076255}" srcOrd="1" destOrd="0" presId="urn:microsoft.com/office/officeart/2005/8/layout/list1"/>
    <dgm:cxn modelId="{15CBE844-0BB1-48B2-874B-61FD4C05D153}" type="presOf" srcId="{AE26EE90-5B37-4FC3-B681-34CD3B9BB84C}" destId="{81365131-1077-45A7-94AE-65F5C50CA66B}" srcOrd="0" destOrd="0" presId="urn:microsoft.com/office/officeart/2005/8/layout/list1"/>
    <dgm:cxn modelId="{89AC4ACB-E09A-45D4-BE48-246886BEDA53}" srcId="{BE9622A7-B258-46A1-8B88-AB96CF701D83}" destId="{283239FE-9A1B-43B2-B8DE-4D0B9B1DFB29}" srcOrd="0" destOrd="0" parTransId="{847C65D3-A74F-4769-8A9C-B18EC5820301}" sibTransId="{08B0FFE8-1827-415D-BF5C-B1ABE11919AA}"/>
    <dgm:cxn modelId="{58AE9932-42A9-48F3-8B00-58F236AF7403}" type="presOf" srcId="{BE9622A7-B258-46A1-8B88-AB96CF701D83}" destId="{4991DAAB-1F47-45A9-8274-447E67CA9253}" srcOrd="0" destOrd="0" presId="urn:microsoft.com/office/officeart/2005/8/layout/list1"/>
    <dgm:cxn modelId="{51B19743-CBED-4F04-8DC9-0FEDA8487A2F}" srcId="{AE26EE90-5B37-4FC3-B681-34CD3B9BB84C}" destId="{FAC73AF5-2EF1-4FD8-9167-D58A2979FCF4}" srcOrd="0" destOrd="0" parTransId="{0088B4A9-B2F2-4305-95D1-9B54800CAB53}" sibTransId="{30B29E23-8BAD-492A-B15A-25CEFE41C82B}"/>
    <dgm:cxn modelId="{3CF3DEF4-5B7F-4AE3-870B-95A8978D4449}" type="presParOf" srcId="{4991DAAB-1F47-45A9-8274-447E67CA9253}" destId="{1AA1197A-F84F-4F44-8C83-D8C4797AD860}" srcOrd="0" destOrd="0" presId="urn:microsoft.com/office/officeart/2005/8/layout/list1"/>
    <dgm:cxn modelId="{F20D9212-1857-41A6-8306-7980D29481AD}" type="presParOf" srcId="{1AA1197A-F84F-4F44-8C83-D8C4797AD860}" destId="{41D0A2A5-F854-424C-9D62-DD8EB872426C}" srcOrd="0" destOrd="0" presId="urn:microsoft.com/office/officeart/2005/8/layout/list1"/>
    <dgm:cxn modelId="{5FE5C8E9-9E42-4CC9-A034-DFA07B3CF900}" type="presParOf" srcId="{1AA1197A-F84F-4F44-8C83-D8C4797AD860}" destId="{F59929D9-3C7B-4433-99EF-CD8277076255}" srcOrd="1" destOrd="0" presId="urn:microsoft.com/office/officeart/2005/8/layout/list1"/>
    <dgm:cxn modelId="{A89091E3-C74E-4D80-A8D6-76992B35EA75}" type="presParOf" srcId="{4991DAAB-1F47-45A9-8274-447E67CA9253}" destId="{2759A5A5-9485-49AF-AB3A-E78E0D4F4356}" srcOrd="1" destOrd="0" presId="urn:microsoft.com/office/officeart/2005/8/layout/list1"/>
    <dgm:cxn modelId="{8AB8E3E9-5EA2-42A9-8CA0-9181CCC939A6}"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BE9622A7-B258-46A1-8B88-AB96CF701D83}"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MX"/>
        </a:p>
      </dgm:t>
    </dgm:pt>
    <dgm:pt modelId="{283239FE-9A1B-43B2-B8DE-4D0B9B1DFB29}">
      <dgm:prSet phldrT="[Texto]" custT="1"/>
      <dgm:spPr/>
      <dgm:t>
        <a:bodyPr/>
        <a:lstStyle/>
        <a:p>
          <a:pPr algn="ctr"/>
          <a:r>
            <a:rPr lang="es-MX" sz="3600" b="1" dirty="0" smtClean="0"/>
            <a:t>NUEVO MECANISMO </a:t>
          </a:r>
        </a:p>
        <a:p>
          <a:pPr algn="ctr"/>
          <a:r>
            <a:rPr lang="es-MX" sz="3600" b="1" dirty="0" smtClean="0"/>
            <a:t>DE </a:t>
          </a:r>
        </a:p>
        <a:p>
          <a:pPr algn="ctr"/>
          <a:r>
            <a:rPr lang="es-MX" sz="3600" b="1" dirty="0" smtClean="0"/>
            <a:t>EMISIÓN DE ACCIONES</a:t>
          </a:r>
          <a:endParaRPr lang="es-MX" sz="36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C2A14808-3468-4026-8DF7-6D097A888B02}" type="pres">
      <dgm:prSet presAssocID="{BE9622A7-B258-46A1-8B88-AB96CF701D83}" presName="linear" presStyleCnt="0">
        <dgm:presLayoutVars>
          <dgm:animLvl val="lvl"/>
          <dgm:resizeHandles val="exact"/>
        </dgm:presLayoutVars>
      </dgm:prSet>
      <dgm:spPr/>
      <dgm:t>
        <a:bodyPr/>
        <a:lstStyle/>
        <a:p>
          <a:endParaRPr lang="es-MX"/>
        </a:p>
      </dgm:t>
    </dgm:pt>
    <dgm:pt modelId="{F533D4BC-1F16-457B-ABF1-7ABA9AFD0DD7}" type="pres">
      <dgm:prSet presAssocID="{283239FE-9A1B-43B2-B8DE-4D0B9B1DFB29}" presName="parentText" presStyleLbl="node1" presStyleIdx="0" presStyleCnt="1" custScaleY="180368" custLinFactNeighborY="3260">
        <dgm:presLayoutVars>
          <dgm:chMax val="0"/>
          <dgm:bulletEnabled val="1"/>
        </dgm:presLayoutVars>
      </dgm:prSet>
      <dgm:spPr/>
      <dgm:t>
        <a:bodyPr/>
        <a:lstStyle/>
        <a:p>
          <a:endParaRPr lang="es-MX"/>
        </a:p>
      </dgm:t>
    </dgm:pt>
  </dgm:ptLst>
  <dgm:cxnLst>
    <dgm:cxn modelId="{89AC4ACB-E09A-45D4-BE48-246886BEDA53}" srcId="{BE9622A7-B258-46A1-8B88-AB96CF701D83}" destId="{283239FE-9A1B-43B2-B8DE-4D0B9B1DFB29}" srcOrd="0" destOrd="0" parTransId="{847C65D3-A74F-4769-8A9C-B18EC5820301}" sibTransId="{08B0FFE8-1827-415D-BF5C-B1ABE11919AA}"/>
    <dgm:cxn modelId="{13DE658D-D093-406D-B8FF-2B5C61769FE6}" type="presOf" srcId="{BE9622A7-B258-46A1-8B88-AB96CF701D83}" destId="{C2A14808-3468-4026-8DF7-6D097A888B02}" srcOrd="0" destOrd="0" presId="urn:microsoft.com/office/officeart/2005/8/layout/vList2"/>
    <dgm:cxn modelId="{18E388E4-7A16-4F60-AEF5-3BFA491FE9D1}" type="presOf" srcId="{283239FE-9A1B-43B2-B8DE-4D0B9B1DFB29}" destId="{F533D4BC-1F16-457B-ABF1-7ABA9AFD0DD7}" srcOrd="0" destOrd="0" presId="urn:microsoft.com/office/officeart/2005/8/layout/vList2"/>
    <dgm:cxn modelId="{74716791-43D2-47D5-8AC7-FD7CCCFDB071}" type="presParOf" srcId="{C2A14808-3468-4026-8DF7-6D097A888B02}" destId="{F533D4BC-1F16-457B-ABF1-7ABA9AFD0D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MX"/>
        </a:p>
      </dgm:t>
    </dgm:pt>
    <dgm:pt modelId="{283239FE-9A1B-43B2-B8DE-4D0B9B1DFB29}">
      <dgm:prSet phldrT="[Texto]" custT="1"/>
      <dgm:spPr/>
      <dgm:t>
        <a:bodyPr/>
        <a:lstStyle/>
        <a:p>
          <a:pPr algn="just"/>
          <a:r>
            <a:rPr lang="es-MX" sz="2800" b="1" dirty="0" smtClean="0"/>
            <a:t>4.- AMPLIACIÓN DE LAS MATERIAS OBJETO DE FISCALIZACIÓN</a:t>
          </a:r>
          <a:endParaRPr lang="es-MX" sz="28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a:ln w="76200">
          <a:solidFill>
            <a:schemeClr val="accent1">
              <a:lumMod val="90000"/>
              <a:lumOff val="10000"/>
            </a:schemeClr>
          </a:solidFill>
        </a:ln>
      </dgm:spPr>
      <dgm:t>
        <a:bodyPr/>
        <a:lstStyle/>
        <a:p>
          <a:pPr algn="just"/>
          <a:r>
            <a:rPr lang="es-MX" sz="2800" b="1" dirty="0" smtClean="0"/>
            <a:t>LA ASF PUEDE FISCALIZAR EL DESTINO Y EJECUCIÓN DE LOS RECURSOS PROVENIENTES DE DEUDA PÚBLICA DE LAS ENTIDADES FEDERATIVAS Y MUNICIPIOS QUE ESTÉ GARANTIZADA POR LA FEDERACIÓN.</a:t>
          </a:r>
          <a:endParaRPr lang="es-MX" sz="2800" b="1" dirty="0"/>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3333" custScaleY="78199" custLinFactNeighborX="-33331" custLinFactNeighborY="-58401">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pt>
    <dgm:pt modelId="{81365131-1077-45A7-94AE-65F5C50CA66B}" type="pres">
      <dgm:prSet presAssocID="{283239FE-9A1B-43B2-B8DE-4D0B9B1DFB29}" presName="childText" presStyleLbl="conFgAcc1" presStyleIdx="0" presStyleCnt="1" custLinFactNeighborY="29901">
        <dgm:presLayoutVars>
          <dgm:bulletEnabled val="1"/>
        </dgm:presLayoutVars>
      </dgm:prSet>
      <dgm:spPr/>
      <dgm:t>
        <a:bodyPr/>
        <a:lstStyle/>
        <a:p>
          <a:endParaRPr lang="es-MX"/>
        </a:p>
      </dgm:t>
    </dgm:pt>
  </dgm:ptLst>
  <dgm:cxnLst>
    <dgm:cxn modelId="{89AC4ACB-E09A-45D4-BE48-246886BEDA53}" srcId="{BE9622A7-B258-46A1-8B88-AB96CF701D83}" destId="{283239FE-9A1B-43B2-B8DE-4D0B9B1DFB29}" srcOrd="0" destOrd="0" parTransId="{847C65D3-A74F-4769-8A9C-B18EC5820301}" sibTransId="{08B0FFE8-1827-415D-BF5C-B1ABE11919AA}"/>
    <dgm:cxn modelId="{FF066DE2-E852-4340-B876-788BBF442158}" type="presOf" srcId="{AE26EE90-5B37-4FC3-B681-34CD3B9BB84C}" destId="{81365131-1077-45A7-94AE-65F5C50CA66B}" srcOrd="0" destOrd="0" presId="urn:microsoft.com/office/officeart/2005/8/layout/list1"/>
    <dgm:cxn modelId="{86DA9A87-4CAC-4525-ACD5-7DD79B66AEEA}" type="presOf" srcId="{283239FE-9A1B-43B2-B8DE-4D0B9B1DFB29}" destId="{41D0A2A5-F854-424C-9D62-DD8EB872426C}" srcOrd="0" destOrd="0" presId="urn:microsoft.com/office/officeart/2005/8/layout/list1"/>
    <dgm:cxn modelId="{2683428D-95F4-481B-8E33-325F2E86C204}" type="presOf" srcId="{283239FE-9A1B-43B2-B8DE-4D0B9B1DFB29}" destId="{F59929D9-3C7B-4433-99EF-CD8277076255}" srcOrd="1"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F53CF047-1BA7-482E-9EBA-099800BB8232}" type="presOf" srcId="{BE9622A7-B258-46A1-8B88-AB96CF701D83}" destId="{4991DAAB-1F47-45A9-8274-447E67CA9253}" srcOrd="0" destOrd="0" presId="urn:microsoft.com/office/officeart/2005/8/layout/list1"/>
    <dgm:cxn modelId="{8BB21A9E-A237-46CF-AC03-ACF54434F14B}" type="presParOf" srcId="{4991DAAB-1F47-45A9-8274-447E67CA9253}" destId="{1AA1197A-F84F-4F44-8C83-D8C4797AD860}" srcOrd="0" destOrd="0" presId="urn:microsoft.com/office/officeart/2005/8/layout/list1"/>
    <dgm:cxn modelId="{8BAE3E7E-3610-4EEA-8393-DC0F82A76868}" type="presParOf" srcId="{1AA1197A-F84F-4F44-8C83-D8C4797AD860}" destId="{41D0A2A5-F854-424C-9D62-DD8EB872426C}" srcOrd="0" destOrd="0" presId="urn:microsoft.com/office/officeart/2005/8/layout/list1"/>
    <dgm:cxn modelId="{91B457BF-55FC-4D57-96B1-9F1B87C0EBAC}" type="presParOf" srcId="{1AA1197A-F84F-4F44-8C83-D8C4797AD860}" destId="{F59929D9-3C7B-4433-99EF-CD8277076255}" srcOrd="1" destOrd="0" presId="urn:microsoft.com/office/officeart/2005/8/layout/list1"/>
    <dgm:cxn modelId="{CC99BDEA-BBD2-462C-9878-1399FE745F79}" type="presParOf" srcId="{4991DAAB-1F47-45A9-8274-447E67CA9253}" destId="{2759A5A5-9485-49AF-AB3A-E78E0D4F4356}" srcOrd="1" destOrd="0" presId="urn:microsoft.com/office/officeart/2005/8/layout/list1"/>
    <dgm:cxn modelId="{6D758E99-61A6-4E00-988B-11A18BC46388}"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40FD863B-2963-4F5E-9DC0-CCAFC18228AB}" type="doc">
      <dgm:prSet loTypeId="urn:microsoft.com/office/officeart/2005/8/layout/architecture+Icon" loCatId="hierarchy" qsTypeId="urn:microsoft.com/office/officeart/2005/8/quickstyle/simple1" qsCatId="simple" csTypeId="urn:microsoft.com/office/officeart/2005/8/colors/colorful3" csCatId="colorful" phldr="1"/>
      <dgm:spPr/>
      <dgm:t>
        <a:bodyPr/>
        <a:lstStyle/>
        <a:p>
          <a:endParaRPr lang="es-MX"/>
        </a:p>
      </dgm:t>
    </dgm:pt>
    <dgm:pt modelId="{D3361E8D-8C8F-4464-92FB-740296DC384A}">
      <dgm:prSet phldrT="[Texto]" custT="1"/>
      <dgm:spPr/>
      <dgm:t>
        <a:bodyPr/>
        <a:lstStyle/>
        <a:p>
          <a:r>
            <a:rPr lang="es-MX" sz="3200" b="1" dirty="0" smtClean="0"/>
            <a:t>LA ASF DEBERÁ FISCALIZAR</a:t>
          </a:r>
          <a:endParaRPr lang="es-MX" sz="3200" b="1" dirty="0"/>
        </a:p>
      </dgm:t>
    </dgm:pt>
    <dgm:pt modelId="{D1EF41D2-253E-4E18-AF3E-D274DB594AB5}" type="parTrans" cxnId="{08AF491F-A20C-44E4-8456-35DFE0BBE095}">
      <dgm:prSet/>
      <dgm:spPr/>
      <dgm:t>
        <a:bodyPr/>
        <a:lstStyle/>
        <a:p>
          <a:endParaRPr lang="es-MX"/>
        </a:p>
      </dgm:t>
    </dgm:pt>
    <dgm:pt modelId="{08E3F914-63F7-4D40-B362-AB1C3D6D673A}" type="sibTrans" cxnId="{08AF491F-A20C-44E4-8456-35DFE0BBE095}">
      <dgm:prSet/>
      <dgm:spPr/>
      <dgm:t>
        <a:bodyPr/>
        <a:lstStyle/>
        <a:p>
          <a:endParaRPr lang="es-MX"/>
        </a:p>
      </dgm:t>
    </dgm:pt>
    <dgm:pt modelId="{E1AA4B75-951B-4744-8767-D724B0422971}">
      <dgm:prSet phldrT="[Texto]" custT="1"/>
      <dgm:spPr/>
      <dgm:t>
        <a:bodyPr/>
        <a:lstStyle/>
        <a:p>
          <a:r>
            <a:rPr lang="es-MX" sz="2400" b="1" dirty="0" smtClean="0"/>
            <a:t>LA OBSERVANCIA DE LAS REGLAS DE DISCIPLINA FINANCIERA	</a:t>
          </a:r>
          <a:endParaRPr lang="es-MX" sz="2400" b="1" dirty="0"/>
        </a:p>
      </dgm:t>
    </dgm:pt>
    <dgm:pt modelId="{70FF1EB7-540D-4271-B577-C9B7BDE9D722}" type="parTrans" cxnId="{A094B430-A19E-42A8-B0F1-D5011F4C4968}">
      <dgm:prSet/>
      <dgm:spPr/>
      <dgm:t>
        <a:bodyPr/>
        <a:lstStyle/>
        <a:p>
          <a:endParaRPr lang="es-MX"/>
        </a:p>
      </dgm:t>
    </dgm:pt>
    <dgm:pt modelId="{F180D21A-6940-4EC5-9C31-4FFDA6B3E7BD}" type="sibTrans" cxnId="{A094B430-A19E-42A8-B0F1-D5011F4C4968}">
      <dgm:prSet/>
      <dgm:spPr/>
      <dgm:t>
        <a:bodyPr/>
        <a:lstStyle/>
        <a:p>
          <a:endParaRPr lang="es-MX"/>
        </a:p>
      </dgm:t>
    </dgm:pt>
    <dgm:pt modelId="{9F079450-F1C1-406D-9AF3-61B364EAEA90}">
      <dgm:prSet phldrT="[Texto]" custT="1"/>
      <dgm:spPr/>
      <dgm:t>
        <a:bodyPr/>
        <a:lstStyle/>
        <a:p>
          <a:r>
            <a:rPr lang="es-MX" sz="2400" b="1" dirty="0" smtClean="0"/>
            <a:t>EL CUMPLIMIENTO DE INSCRIBIR Y PUBLICAR LA TOTALIDAD DE SUS FINANCIAMIENTOS</a:t>
          </a:r>
          <a:endParaRPr lang="es-MX" sz="2400" b="1" dirty="0"/>
        </a:p>
      </dgm:t>
    </dgm:pt>
    <dgm:pt modelId="{C5EE7F37-C390-4FD9-B225-11FF4EAFBFC3}" type="parTrans" cxnId="{396A0641-7A6E-4822-ABC9-77F95B63F557}">
      <dgm:prSet/>
      <dgm:spPr/>
      <dgm:t>
        <a:bodyPr/>
        <a:lstStyle/>
        <a:p>
          <a:endParaRPr lang="es-MX"/>
        </a:p>
      </dgm:t>
    </dgm:pt>
    <dgm:pt modelId="{B32684D9-9D98-46B9-A96F-949447D45D26}" type="sibTrans" cxnId="{396A0641-7A6E-4822-ABC9-77F95B63F557}">
      <dgm:prSet/>
      <dgm:spPr/>
      <dgm:t>
        <a:bodyPr/>
        <a:lstStyle/>
        <a:p>
          <a:endParaRPr lang="es-MX"/>
        </a:p>
      </dgm:t>
    </dgm:pt>
    <dgm:pt modelId="{0E1BCF8D-BA0F-478E-8A98-F002572D6B38}">
      <dgm:prSet phldrT="[Texto]" custT="1"/>
      <dgm:spPr/>
      <dgm:t>
        <a:bodyPr/>
        <a:lstStyle/>
        <a:p>
          <a:r>
            <a:rPr lang="es-MX" sz="2200" b="1" dirty="0" smtClean="0"/>
            <a:t>LA CONTRATACIÓN DE LOS FINANCIAMIENTOS Y OTRAS OBLIGACIONES</a:t>
          </a:r>
          <a:endParaRPr lang="es-MX" sz="2200" b="1" dirty="0"/>
        </a:p>
      </dgm:t>
    </dgm:pt>
    <dgm:pt modelId="{87C7B6A2-3C98-462D-A5F7-7A3238FE4753}" type="parTrans" cxnId="{23179653-C9BD-4CBB-9DE6-892C45063102}">
      <dgm:prSet/>
      <dgm:spPr/>
      <dgm:t>
        <a:bodyPr/>
        <a:lstStyle/>
        <a:p>
          <a:endParaRPr lang="es-MX"/>
        </a:p>
      </dgm:t>
    </dgm:pt>
    <dgm:pt modelId="{8842DDFF-38C1-4307-92ED-6A1CCD5EB536}" type="sibTrans" cxnId="{23179653-C9BD-4CBB-9DE6-892C45063102}">
      <dgm:prSet/>
      <dgm:spPr/>
      <dgm:t>
        <a:bodyPr/>
        <a:lstStyle/>
        <a:p>
          <a:endParaRPr lang="es-MX"/>
        </a:p>
      </dgm:t>
    </dgm:pt>
    <dgm:pt modelId="{D765B8C1-218C-49DF-B798-40713DB15BF0}" type="pres">
      <dgm:prSet presAssocID="{40FD863B-2963-4F5E-9DC0-CCAFC18228AB}" presName="Name0" presStyleCnt="0">
        <dgm:presLayoutVars>
          <dgm:chPref val="1"/>
          <dgm:dir/>
          <dgm:animOne val="branch"/>
          <dgm:animLvl val="lvl"/>
          <dgm:resizeHandles/>
        </dgm:presLayoutVars>
      </dgm:prSet>
      <dgm:spPr/>
      <dgm:t>
        <a:bodyPr/>
        <a:lstStyle/>
        <a:p>
          <a:endParaRPr lang="es-MX"/>
        </a:p>
      </dgm:t>
    </dgm:pt>
    <dgm:pt modelId="{A4FA7A8B-1F92-4065-B8D0-77E5A959892C}" type="pres">
      <dgm:prSet presAssocID="{D3361E8D-8C8F-4464-92FB-740296DC384A}" presName="vertOne" presStyleCnt="0"/>
      <dgm:spPr/>
    </dgm:pt>
    <dgm:pt modelId="{E85CDCDB-1974-4E8C-9F38-82AC042C1925}" type="pres">
      <dgm:prSet presAssocID="{D3361E8D-8C8F-4464-92FB-740296DC384A}" presName="txOne" presStyleLbl="node0" presStyleIdx="0" presStyleCnt="1" custLinFactY="-200000" custLinFactNeighborX="377" custLinFactNeighborY="-253577">
        <dgm:presLayoutVars>
          <dgm:chPref val="3"/>
        </dgm:presLayoutVars>
      </dgm:prSet>
      <dgm:spPr/>
      <dgm:t>
        <a:bodyPr/>
        <a:lstStyle/>
        <a:p>
          <a:endParaRPr lang="es-MX"/>
        </a:p>
      </dgm:t>
    </dgm:pt>
    <dgm:pt modelId="{558128C2-DF7F-42FC-B35B-13493133EDEB}" type="pres">
      <dgm:prSet presAssocID="{D3361E8D-8C8F-4464-92FB-740296DC384A}" presName="parTransOne" presStyleCnt="0"/>
      <dgm:spPr/>
    </dgm:pt>
    <dgm:pt modelId="{0F5BA5F1-E823-47A3-A70D-52EF4A71FFC1}" type="pres">
      <dgm:prSet presAssocID="{D3361E8D-8C8F-4464-92FB-740296DC384A}" presName="horzOne" presStyleCnt="0"/>
      <dgm:spPr/>
    </dgm:pt>
    <dgm:pt modelId="{F77DDDF8-1E15-4726-BBE3-E50D0892BCF5}" type="pres">
      <dgm:prSet presAssocID="{E1AA4B75-951B-4744-8767-D724B0422971}" presName="vertTwo" presStyleCnt="0"/>
      <dgm:spPr/>
    </dgm:pt>
    <dgm:pt modelId="{1F2875B7-C5AE-4C9C-BE4B-98587CB1BD9D}" type="pres">
      <dgm:prSet presAssocID="{E1AA4B75-951B-4744-8767-D724B0422971}" presName="txTwo" presStyleLbl="node2" presStyleIdx="0" presStyleCnt="2" custLinFactNeighborX="3196" custLinFactNeighborY="-73483">
        <dgm:presLayoutVars>
          <dgm:chPref val="3"/>
        </dgm:presLayoutVars>
      </dgm:prSet>
      <dgm:spPr/>
      <dgm:t>
        <a:bodyPr/>
        <a:lstStyle/>
        <a:p>
          <a:endParaRPr lang="es-MX"/>
        </a:p>
      </dgm:t>
    </dgm:pt>
    <dgm:pt modelId="{07DA4187-E0D7-4F33-B875-C98BE133E189}" type="pres">
      <dgm:prSet presAssocID="{E1AA4B75-951B-4744-8767-D724B0422971}" presName="parTransTwo" presStyleCnt="0"/>
      <dgm:spPr/>
    </dgm:pt>
    <dgm:pt modelId="{EBC1D7B2-3A31-421C-8096-BF36B1353737}" type="pres">
      <dgm:prSet presAssocID="{E1AA4B75-951B-4744-8767-D724B0422971}" presName="horzTwo" presStyleCnt="0"/>
      <dgm:spPr/>
    </dgm:pt>
    <dgm:pt modelId="{56151CCF-AB4D-4829-BA65-4AECFC8A4E9C}" type="pres">
      <dgm:prSet presAssocID="{9F079450-F1C1-406D-9AF3-61B364EAEA90}" presName="vertThree" presStyleCnt="0"/>
      <dgm:spPr/>
    </dgm:pt>
    <dgm:pt modelId="{FBDF1944-850A-4BFA-981D-BEA1E3345BE2}" type="pres">
      <dgm:prSet presAssocID="{9F079450-F1C1-406D-9AF3-61B364EAEA90}" presName="txThree" presStyleLbl="node3" presStyleIdx="0" presStyleCnt="1" custScaleX="135633" custLinFactY="100000" custLinFactNeighborX="57393" custLinFactNeighborY="108955">
        <dgm:presLayoutVars>
          <dgm:chPref val="3"/>
        </dgm:presLayoutVars>
      </dgm:prSet>
      <dgm:spPr/>
      <dgm:t>
        <a:bodyPr/>
        <a:lstStyle/>
        <a:p>
          <a:endParaRPr lang="es-MX"/>
        </a:p>
      </dgm:t>
    </dgm:pt>
    <dgm:pt modelId="{3D20A070-CB85-466D-B126-655BDF453A09}" type="pres">
      <dgm:prSet presAssocID="{9F079450-F1C1-406D-9AF3-61B364EAEA90}" presName="horzThree" presStyleCnt="0"/>
      <dgm:spPr/>
    </dgm:pt>
    <dgm:pt modelId="{B71EF0E2-146B-4B7F-9E7E-A83327323149}" type="pres">
      <dgm:prSet presAssocID="{F180D21A-6940-4EC5-9C31-4FFDA6B3E7BD}" presName="sibSpaceTwo" presStyleCnt="0"/>
      <dgm:spPr/>
    </dgm:pt>
    <dgm:pt modelId="{BC58366A-ED38-4D2B-919A-B04963F942AA}" type="pres">
      <dgm:prSet presAssocID="{0E1BCF8D-BA0F-478E-8A98-F002572D6B38}" presName="vertTwo" presStyleCnt="0"/>
      <dgm:spPr/>
    </dgm:pt>
    <dgm:pt modelId="{A2E8746D-CBAA-4389-8AE0-3CC1706BCC37}" type="pres">
      <dgm:prSet presAssocID="{0E1BCF8D-BA0F-478E-8A98-F002572D6B38}" presName="txTwo" presStyleLbl="node2" presStyleIdx="1" presStyleCnt="2" custScaleX="108167" custLinFactNeighborX="-1736" custLinFactNeighborY="-6173">
        <dgm:presLayoutVars>
          <dgm:chPref val="3"/>
        </dgm:presLayoutVars>
      </dgm:prSet>
      <dgm:spPr/>
      <dgm:t>
        <a:bodyPr/>
        <a:lstStyle/>
        <a:p>
          <a:endParaRPr lang="es-MX"/>
        </a:p>
      </dgm:t>
    </dgm:pt>
    <dgm:pt modelId="{9F047851-3713-4C0D-8B90-EF1D5DEDF8A7}" type="pres">
      <dgm:prSet presAssocID="{0E1BCF8D-BA0F-478E-8A98-F002572D6B38}" presName="horzTwo" presStyleCnt="0"/>
      <dgm:spPr/>
    </dgm:pt>
  </dgm:ptLst>
  <dgm:cxnLst>
    <dgm:cxn modelId="{08AF491F-A20C-44E4-8456-35DFE0BBE095}" srcId="{40FD863B-2963-4F5E-9DC0-CCAFC18228AB}" destId="{D3361E8D-8C8F-4464-92FB-740296DC384A}" srcOrd="0" destOrd="0" parTransId="{D1EF41D2-253E-4E18-AF3E-D274DB594AB5}" sibTransId="{08E3F914-63F7-4D40-B362-AB1C3D6D673A}"/>
    <dgm:cxn modelId="{E8CD079F-AD82-4ECD-9C39-162628E1D054}" type="presOf" srcId="{D3361E8D-8C8F-4464-92FB-740296DC384A}" destId="{E85CDCDB-1974-4E8C-9F38-82AC042C1925}" srcOrd="0" destOrd="0" presId="urn:microsoft.com/office/officeart/2005/8/layout/architecture+Icon"/>
    <dgm:cxn modelId="{396A0641-7A6E-4822-ABC9-77F95B63F557}" srcId="{E1AA4B75-951B-4744-8767-D724B0422971}" destId="{9F079450-F1C1-406D-9AF3-61B364EAEA90}" srcOrd="0" destOrd="0" parTransId="{C5EE7F37-C390-4FD9-B225-11FF4EAFBFC3}" sibTransId="{B32684D9-9D98-46B9-A96F-949447D45D26}"/>
    <dgm:cxn modelId="{23179653-C9BD-4CBB-9DE6-892C45063102}" srcId="{D3361E8D-8C8F-4464-92FB-740296DC384A}" destId="{0E1BCF8D-BA0F-478E-8A98-F002572D6B38}" srcOrd="1" destOrd="0" parTransId="{87C7B6A2-3C98-462D-A5F7-7A3238FE4753}" sibTransId="{8842DDFF-38C1-4307-92ED-6A1CCD5EB536}"/>
    <dgm:cxn modelId="{F2932F33-4021-4A6D-906C-B7020D9EC217}" type="presOf" srcId="{E1AA4B75-951B-4744-8767-D724B0422971}" destId="{1F2875B7-C5AE-4C9C-BE4B-98587CB1BD9D}" srcOrd="0" destOrd="0" presId="urn:microsoft.com/office/officeart/2005/8/layout/architecture+Icon"/>
    <dgm:cxn modelId="{A094B430-A19E-42A8-B0F1-D5011F4C4968}" srcId="{D3361E8D-8C8F-4464-92FB-740296DC384A}" destId="{E1AA4B75-951B-4744-8767-D724B0422971}" srcOrd="0" destOrd="0" parTransId="{70FF1EB7-540D-4271-B577-C9B7BDE9D722}" sibTransId="{F180D21A-6940-4EC5-9C31-4FFDA6B3E7BD}"/>
    <dgm:cxn modelId="{CE52B75A-EEC4-4ED6-BF68-2CC67BC8B5B7}" type="presOf" srcId="{9F079450-F1C1-406D-9AF3-61B364EAEA90}" destId="{FBDF1944-850A-4BFA-981D-BEA1E3345BE2}" srcOrd="0" destOrd="0" presId="urn:microsoft.com/office/officeart/2005/8/layout/architecture+Icon"/>
    <dgm:cxn modelId="{C0748909-C1DC-4F53-9ACB-86F4CC961C7D}" type="presOf" srcId="{40FD863B-2963-4F5E-9DC0-CCAFC18228AB}" destId="{D765B8C1-218C-49DF-B798-40713DB15BF0}" srcOrd="0" destOrd="0" presId="urn:microsoft.com/office/officeart/2005/8/layout/architecture+Icon"/>
    <dgm:cxn modelId="{2F09C1A3-6EB2-4467-AE20-695139B23D12}" type="presOf" srcId="{0E1BCF8D-BA0F-478E-8A98-F002572D6B38}" destId="{A2E8746D-CBAA-4389-8AE0-3CC1706BCC37}" srcOrd="0" destOrd="0" presId="urn:microsoft.com/office/officeart/2005/8/layout/architecture+Icon"/>
    <dgm:cxn modelId="{1C1821AB-2A04-4AC0-AD96-732CBCCC9577}" type="presParOf" srcId="{D765B8C1-218C-49DF-B798-40713DB15BF0}" destId="{A4FA7A8B-1F92-4065-B8D0-77E5A959892C}" srcOrd="0" destOrd="0" presId="urn:microsoft.com/office/officeart/2005/8/layout/architecture+Icon"/>
    <dgm:cxn modelId="{5FB8B090-AD7A-42D5-B571-89E9B4068611}" type="presParOf" srcId="{A4FA7A8B-1F92-4065-B8D0-77E5A959892C}" destId="{E85CDCDB-1974-4E8C-9F38-82AC042C1925}" srcOrd="0" destOrd="0" presId="urn:microsoft.com/office/officeart/2005/8/layout/architecture+Icon"/>
    <dgm:cxn modelId="{645437D9-AD53-4A4B-A1BB-4BE3CD11327B}" type="presParOf" srcId="{A4FA7A8B-1F92-4065-B8D0-77E5A959892C}" destId="{558128C2-DF7F-42FC-B35B-13493133EDEB}" srcOrd="1" destOrd="0" presId="urn:microsoft.com/office/officeart/2005/8/layout/architecture+Icon"/>
    <dgm:cxn modelId="{BE3E8979-8F54-4778-84CA-C1CD6DB2DCD4}" type="presParOf" srcId="{A4FA7A8B-1F92-4065-B8D0-77E5A959892C}" destId="{0F5BA5F1-E823-47A3-A70D-52EF4A71FFC1}" srcOrd="2" destOrd="0" presId="urn:microsoft.com/office/officeart/2005/8/layout/architecture+Icon"/>
    <dgm:cxn modelId="{CCF0DDD9-A00F-45E0-8908-DF9A159CA639}" type="presParOf" srcId="{0F5BA5F1-E823-47A3-A70D-52EF4A71FFC1}" destId="{F77DDDF8-1E15-4726-BBE3-E50D0892BCF5}" srcOrd="0" destOrd="0" presId="urn:microsoft.com/office/officeart/2005/8/layout/architecture+Icon"/>
    <dgm:cxn modelId="{B0A76598-59B8-432A-B901-E0BD87622F22}" type="presParOf" srcId="{F77DDDF8-1E15-4726-BBE3-E50D0892BCF5}" destId="{1F2875B7-C5AE-4C9C-BE4B-98587CB1BD9D}" srcOrd="0" destOrd="0" presId="urn:microsoft.com/office/officeart/2005/8/layout/architecture+Icon"/>
    <dgm:cxn modelId="{DC1F142C-3C18-4866-9A28-171AEF6AB46C}" type="presParOf" srcId="{F77DDDF8-1E15-4726-BBE3-E50D0892BCF5}" destId="{07DA4187-E0D7-4F33-B875-C98BE133E189}" srcOrd="1" destOrd="0" presId="urn:microsoft.com/office/officeart/2005/8/layout/architecture+Icon"/>
    <dgm:cxn modelId="{AF529C29-B5D3-4432-A808-23A017571327}" type="presParOf" srcId="{F77DDDF8-1E15-4726-BBE3-E50D0892BCF5}" destId="{EBC1D7B2-3A31-421C-8096-BF36B1353737}" srcOrd="2" destOrd="0" presId="urn:microsoft.com/office/officeart/2005/8/layout/architecture+Icon"/>
    <dgm:cxn modelId="{F6BAA2F3-47EA-4E10-84AF-6F70BDFCFBD9}" type="presParOf" srcId="{EBC1D7B2-3A31-421C-8096-BF36B1353737}" destId="{56151CCF-AB4D-4829-BA65-4AECFC8A4E9C}" srcOrd="0" destOrd="0" presId="urn:microsoft.com/office/officeart/2005/8/layout/architecture+Icon"/>
    <dgm:cxn modelId="{1E2C18F2-05E3-45FF-9100-112082E721C3}" type="presParOf" srcId="{56151CCF-AB4D-4829-BA65-4AECFC8A4E9C}" destId="{FBDF1944-850A-4BFA-981D-BEA1E3345BE2}" srcOrd="0" destOrd="0" presId="urn:microsoft.com/office/officeart/2005/8/layout/architecture+Icon"/>
    <dgm:cxn modelId="{CF9786A7-2C40-489C-ADA8-30FD02C6830C}" type="presParOf" srcId="{56151CCF-AB4D-4829-BA65-4AECFC8A4E9C}" destId="{3D20A070-CB85-466D-B126-655BDF453A09}" srcOrd="1" destOrd="0" presId="urn:microsoft.com/office/officeart/2005/8/layout/architecture+Icon"/>
    <dgm:cxn modelId="{1271A676-CDC6-4688-8898-29405A07A2A7}" type="presParOf" srcId="{0F5BA5F1-E823-47A3-A70D-52EF4A71FFC1}" destId="{B71EF0E2-146B-4B7F-9E7E-A83327323149}" srcOrd="1" destOrd="0" presId="urn:microsoft.com/office/officeart/2005/8/layout/architecture+Icon"/>
    <dgm:cxn modelId="{EA3EE666-AEC5-41DD-99CA-5D0A0D199C78}" type="presParOf" srcId="{0F5BA5F1-E823-47A3-A70D-52EF4A71FFC1}" destId="{BC58366A-ED38-4D2B-919A-B04963F942AA}" srcOrd="2" destOrd="0" presId="urn:microsoft.com/office/officeart/2005/8/layout/architecture+Icon"/>
    <dgm:cxn modelId="{0BD29D4F-4C2B-4578-989D-5A2C6C9920CA}" type="presParOf" srcId="{BC58366A-ED38-4D2B-919A-B04963F942AA}" destId="{A2E8746D-CBAA-4389-8AE0-3CC1706BCC37}" srcOrd="0" destOrd="0" presId="urn:microsoft.com/office/officeart/2005/8/layout/architecture+Icon"/>
    <dgm:cxn modelId="{CD5F5798-8F19-409D-ACA4-AF0B112D0E3F}" type="presParOf" srcId="{BC58366A-ED38-4D2B-919A-B04963F942AA}" destId="{9F047851-3713-4C0D-8B90-EF1D5DEDF8A7}"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868A3DE2-61BB-429F-A2A1-0F89CEBF84AA}"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es-MX"/>
        </a:p>
      </dgm:t>
    </dgm:pt>
    <dgm:pt modelId="{7338FD8B-105C-4D57-989A-D2D3E648CBD6}">
      <dgm:prSet phldrT="[Texto]" custT="1"/>
      <dgm:spPr/>
      <dgm:t>
        <a:bodyPr vert="vert270"/>
        <a:lstStyle/>
        <a:p>
          <a:pPr algn="ctr">
            <a:lnSpc>
              <a:spcPct val="100000"/>
            </a:lnSpc>
            <a:spcAft>
              <a:spcPts val="0"/>
            </a:spcAft>
          </a:pPr>
          <a:r>
            <a:rPr lang="es-MX" sz="2000" b="1" dirty="0" smtClean="0"/>
            <a:t>PARTICIPACIONES FEDERALES</a:t>
          </a:r>
          <a:endParaRPr lang="es-MX" sz="2000" b="1" dirty="0"/>
        </a:p>
      </dgm:t>
    </dgm:pt>
    <dgm:pt modelId="{31933ADB-0CA5-42E3-B5A8-4F19504AA7E1}" type="parTrans" cxnId="{7B0E0542-3616-4CD4-B6DC-636092832252}">
      <dgm:prSet/>
      <dgm:spPr/>
      <dgm:t>
        <a:bodyPr/>
        <a:lstStyle/>
        <a:p>
          <a:endParaRPr lang="es-MX"/>
        </a:p>
      </dgm:t>
    </dgm:pt>
    <dgm:pt modelId="{C03740C5-171F-403D-B7B6-A9AF2DBA86F6}" type="sibTrans" cxnId="{7B0E0542-3616-4CD4-B6DC-636092832252}">
      <dgm:prSet/>
      <dgm:spPr/>
      <dgm:t>
        <a:bodyPr/>
        <a:lstStyle/>
        <a:p>
          <a:endParaRPr lang="es-MX"/>
        </a:p>
      </dgm:t>
    </dgm:pt>
    <dgm:pt modelId="{441AE0F7-5EAF-4739-9A3D-A82C919B511A}">
      <dgm:prSet phldrT="[Texto]" custT="1"/>
      <dgm:spPr/>
      <dgm:t>
        <a:bodyPr/>
        <a:lstStyle/>
        <a:p>
          <a:pPr algn="ctr">
            <a:lnSpc>
              <a:spcPct val="100000"/>
            </a:lnSpc>
            <a:spcAft>
              <a:spcPts val="0"/>
            </a:spcAft>
          </a:pPr>
          <a:r>
            <a:rPr lang="es-MX" sz="2000" b="1" dirty="0" smtClean="0"/>
            <a:t>APLICACIÓN DE FORMULAS DE DISTRIBUCIÓN</a:t>
          </a:r>
          <a:endParaRPr lang="es-MX" sz="2000" b="1" dirty="0"/>
        </a:p>
      </dgm:t>
    </dgm:pt>
    <dgm:pt modelId="{1C9C3DFD-5CDE-490F-A348-CD8E95701566}" type="parTrans" cxnId="{E46260EA-7F06-418C-8748-2BB369A8A3A4}">
      <dgm:prSet/>
      <dgm:spPr/>
      <dgm:t>
        <a:bodyPr/>
        <a:lstStyle/>
        <a:p>
          <a:endParaRPr lang="es-MX"/>
        </a:p>
      </dgm:t>
    </dgm:pt>
    <dgm:pt modelId="{BE7C4570-FEE9-474D-84A8-A0FFAAFF93DB}" type="sibTrans" cxnId="{E46260EA-7F06-418C-8748-2BB369A8A3A4}">
      <dgm:prSet/>
      <dgm:spPr/>
      <dgm:t>
        <a:bodyPr/>
        <a:lstStyle/>
        <a:p>
          <a:endParaRPr lang="es-MX"/>
        </a:p>
      </dgm:t>
    </dgm:pt>
    <dgm:pt modelId="{4BB50348-598B-4C42-BCCC-EB420D73453E}">
      <dgm:prSet phldrT="[Texto]" custT="1"/>
      <dgm:spPr/>
      <dgm:t>
        <a:bodyPr/>
        <a:lstStyle/>
        <a:p>
          <a:pPr algn="ctr">
            <a:lnSpc>
              <a:spcPct val="100000"/>
            </a:lnSpc>
            <a:spcAft>
              <a:spcPts val="0"/>
            </a:spcAft>
          </a:pPr>
          <a:r>
            <a:rPr lang="es-MX" sz="2000" b="1" dirty="0" smtClean="0"/>
            <a:t>OPORTUNIDAD EN LA MINISTRACIÓN DE LOS RECURSOS</a:t>
          </a:r>
          <a:endParaRPr lang="es-MX" sz="2000" b="1" dirty="0"/>
        </a:p>
      </dgm:t>
    </dgm:pt>
    <dgm:pt modelId="{07AB5D84-996D-474E-AEBE-B7F6AEB89D7E}" type="parTrans" cxnId="{AE71F5C2-7EB1-42BA-B830-274A2D9A74E3}">
      <dgm:prSet/>
      <dgm:spPr/>
      <dgm:t>
        <a:bodyPr/>
        <a:lstStyle/>
        <a:p>
          <a:endParaRPr lang="es-MX"/>
        </a:p>
      </dgm:t>
    </dgm:pt>
    <dgm:pt modelId="{DCE8EA1F-8FFD-450C-9045-DA679E8B93FE}" type="sibTrans" cxnId="{AE71F5C2-7EB1-42BA-B830-274A2D9A74E3}">
      <dgm:prSet/>
      <dgm:spPr/>
      <dgm:t>
        <a:bodyPr/>
        <a:lstStyle/>
        <a:p>
          <a:endParaRPr lang="es-MX"/>
        </a:p>
      </dgm:t>
    </dgm:pt>
    <dgm:pt modelId="{169EA57E-93EA-4BA9-B728-AF9C1A4660F0}">
      <dgm:prSet phldrT="[Texto]" custT="1"/>
      <dgm:spPr/>
      <dgm:t>
        <a:bodyPr/>
        <a:lstStyle/>
        <a:p>
          <a:pPr algn="ctr">
            <a:lnSpc>
              <a:spcPct val="100000"/>
            </a:lnSpc>
            <a:spcAft>
              <a:spcPts val="0"/>
            </a:spcAft>
          </a:pPr>
          <a:r>
            <a:rPr lang="es-MX" sz="2000" b="1" dirty="0" smtClean="0"/>
            <a:t>EJERCICIO CONFORME A LAS DISPOSICIONES LOCALES APLICABLES</a:t>
          </a:r>
          <a:endParaRPr lang="es-MX" sz="2000" b="1" dirty="0"/>
        </a:p>
      </dgm:t>
    </dgm:pt>
    <dgm:pt modelId="{A51DF6C9-D925-40B4-9E00-7F3EC378E984}" type="parTrans" cxnId="{6C6D718A-F654-4C51-AD8D-32D3EA5EC95D}">
      <dgm:prSet/>
      <dgm:spPr/>
      <dgm:t>
        <a:bodyPr/>
        <a:lstStyle/>
        <a:p>
          <a:endParaRPr lang="es-MX"/>
        </a:p>
      </dgm:t>
    </dgm:pt>
    <dgm:pt modelId="{0490179D-7BE2-43A5-9459-DDD573F04CA4}" type="sibTrans" cxnId="{6C6D718A-F654-4C51-AD8D-32D3EA5EC95D}">
      <dgm:prSet/>
      <dgm:spPr/>
      <dgm:t>
        <a:bodyPr/>
        <a:lstStyle/>
        <a:p>
          <a:endParaRPr lang="es-MX"/>
        </a:p>
      </dgm:t>
    </dgm:pt>
    <dgm:pt modelId="{A0BBC30F-AD73-49AF-B1AA-693771782D15}">
      <dgm:prSet phldrT="[Texto]" custT="1"/>
      <dgm:spPr/>
      <dgm:t>
        <a:bodyPr/>
        <a:lstStyle/>
        <a:p>
          <a:pPr algn="ctr">
            <a:lnSpc>
              <a:spcPct val="100000"/>
            </a:lnSpc>
            <a:spcAft>
              <a:spcPts val="0"/>
            </a:spcAft>
          </a:pPr>
          <a:r>
            <a:rPr lang="es-MX" sz="2000" b="1" dirty="0" smtClean="0"/>
            <a:t>FINANCIAMIENTOS Y OTRAS OBLIGACIONES E INSTRUMENTOS FINANCIEROS GARANTIZADOS CON PARTICIPACIONES FEDERALES</a:t>
          </a:r>
          <a:endParaRPr lang="es-MX" sz="2000" b="1" dirty="0"/>
        </a:p>
      </dgm:t>
    </dgm:pt>
    <dgm:pt modelId="{8C05763A-3598-4E3B-8CD8-875FFBD07D80}" type="parTrans" cxnId="{4EB57B61-A38A-443C-A557-FE95398CF26D}">
      <dgm:prSet/>
      <dgm:spPr/>
      <dgm:t>
        <a:bodyPr/>
        <a:lstStyle/>
        <a:p>
          <a:endParaRPr lang="es-MX"/>
        </a:p>
      </dgm:t>
    </dgm:pt>
    <dgm:pt modelId="{8C7D6832-AA79-4EE9-A3F6-10326F12AF0B}" type="sibTrans" cxnId="{4EB57B61-A38A-443C-A557-FE95398CF26D}">
      <dgm:prSet/>
      <dgm:spPr/>
      <dgm:t>
        <a:bodyPr/>
        <a:lstStyle/>
        <a:p>
          <a:endParaRPr lang="es-MX"/>
        </a:p>
      </dgm:t>
    </dgm:pt>
    <dgm:pt modelId="{C5ADE268-9D9F-423F-BEC3-B20195335843}">
      <dgm:prSet phldrT="[Texto]" custT="1"/>
      <dgm:spPr/>
      <dgm:t>
        <a:bodyPr/>
        <a:lstStyle/>
        <a:p>
          <a:pPr algn="ctr">
            <a:lnSpc>
              <a:spcPct val="100000"/>
            </a:lnSpc>
            <a:spcAft>
              <a:spcPts val="0"/>
            </a:spcAft>
          </a:pPr>
          <a:r>
            <a:rPr lang="es-MX" sz="2000" b="1" dirty="0" smtClean="0"/>
            <a:t>CUMPLIMIENTO DE LOS OBJETIVOS DE LOS PROGRAMAS FINANCIADOS CON ÉSTOS RECURSOS</a:t>
          </a:r>
          <a:endParaRPr lang="es-MX" sz="2000" b="1" dirty="0"/>
        </a:p>
      </dgm:t>
    </dgm:pt>
    <dgm:pt modelId="{3C37C63D-2F2E-47F4-9E52-CAC36DF1BF52}" type="parTrans" cxnId="{A9AB0DE1-0F3A-4919-B647-16C3316ABC8B}">
      <dgm:prSet/>
      <dgm:spPr/>
      <dgm:t>
        <a:bodyPr/>
        <a:lstStyle/>
        <a:p>
          <a:endParaRPr lang="es-MX"/>
        </a:p>
      </dgm:t>
    </dgm:pt>
    <dgm:pt modelId="{A02DF931-42D4-49F3-A403-2A246ABC8B3D}" type="sibTrans" cxnId="{A9AB0DE1-0F3A-4919-B647-16C3316ABC8B}">
      <dgm:prSet/>
      <dgm:spPr/>
      <dgm:t>
        <a:bodyPr/>
        <a:lstStyle/>
        <a:p>
          <a:endParaRPr lang="es-MX"/>
        </a:p>
      </dgm:t>
    </dgm:pt>
    <dgm:pt modelId="{33182F4D-0F50-48C3-B29A-39D4DD41BEDA}">
      <dgm:prSet phldrT="[Texto]" custT="1"/>
      <dgm:spPr/>
      <dgm:t>
        <a:bodyPr/>
        <a:lstStyle/>
        <a:p>
          <a:pPr algn="ctr">
            <a:lnSpc>
              <a:spcPct val="100000"/>
            </a:lnSpc>
            <a:spcAft>
              <a:spcPts val="0"/>
            </a:spcAft>
          </a:pPr>
          <a:r>
            <a:rPr lang="es-MX" sz="2000" b="1" dirty="0" smtClean="0"/>
            <a:t>DEUDA DE LAS ENTIDADES FEDERATIVAS GARANTIZADA CON PARTICIPACIONES FEDERALES</a:t>
          </a:r>
          <a:endParaRPr lang="es-MX" sz="2000" b="1" dirty="0"/>
        </a:p>
      </dgm:t>
    </dgm:pt>
    <dgm:pt modelId="{51D4C218-DCEA-46FE-86CB-E9F8BA148792}" type="parTrans" cxnId="{0AFF7E52-AADF-4552-9643-7BE2CA28E4F0}">
      <dgm:prSet/>
      <dgm:spPr/>
      <dgm:t>
        <a:bodyPr/>
        <a:lstStyle/>
        <a:p>
          <a:endParaRPr lang="es-MX"/>
        </a:p>
      </dgm:t>
    </dgm:pt>
    <dgm:pt modelId="{01E1D7CD-0760-4BB6-BEFA-ADE39B9CDDF0}" type="sibTrans" cxnId="{0AFF7E52-AADF-4552-9643-7BE2CA28E4F0}">
      <dgm:prSet/>
      <dgm:spPr/>
      <dgm:t>
        <a:bodyPr/>
        <a:lstStyle/>
        <a:p>
          <a:endParaRPr lang="es-MX"/>
        </a:p>
      </dgm:t>
    </dgm:pt>
    <dgm:pt modelId="{2279E040-5248-4501-8E87-4CC3A9AF70C7}"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8012DCBB-3661-47D2-A63A-DCABE8AFDF02}" type="pres">
      <dgm:prSet presAssocID="{7338FD8B-105C-4D57-989A-D2D3E648CBD6}" presName="root1" presStyleCnt="0"/>
      <dgm:spPr/>
      <dgm:t>
        <a:bodyPr/>
        <a:lstStyle/>
        <a:p>
          <a:endParaRPr lang="es-MX"/>
        </a:p>
      </dgm:t>
    </dgm:pt>
    <dgm:pt modelId="{0BCB5F4E-5C75-400C-80FF-7A8F5F44F305}" type="pres">
      <dgm:prSet presAssocID="{7338FD8B-105C-4D57-989A-D2D3E648CBD6}" presName="LevelOneTextNode" presStyleLbl="node0" presStyleIdx="0" presStyleCnt="1" custScaleX="43158" custScaleY="506052" custLinFactNeighborX="-37410" custLinFactNeighborY="8542">
        <dgm:presLayoutVars>
          <dgm:chPref val="3"/>
        </dgm:presLayoutVars>
      </dgm:prSet>
      <dgm:spPr/>
      <dgm:t>
        <a:bodyPr/>
        <a:lstStyle/>
        <a:p>
          <a:endParaRPr lang="es-MX"/>
        </a:p>
      </dgm:t>
    </dgm:pt>
    <dgm:pt modelId="{8F60B860-3AEC-4ECD-B9BD-7825184E1B09}" type="pres">
      <dgm:prSet presAssocID="{7338FD8B-105C-4D57-989A-D2D3E648CBD6}" presName="level2hierChild" presStyleCnt="0"/>
      <dgm:spPr/>
      <dgm:t>
        <a:bodyPr/>
        <a:lstStyle/>
        <a:p>
          <a:endParaRPr lang="es-MX"/>
        </a:p>
      </dgm:t>
    </dgm:pt>
    <dgm:pt modelId="{DB53FDF3-9CA1-45AF-A1D2-7D19E17ABD37}" type="pres">
      <dgm:prSet presAssocID="{1C9C3DFD-5CDE-490F-A348-CD8E95701566}" presName="conn2-1" presStyleLbl="parChTrans1D2" presStyleIdx="0" presStyleCnt="6"/>
      <dgm:spPr/>
      <dgm:t>
        <a:bodyPr/>
        <a:lstStyle/>
        <a:p>
          <a:endParaRPr lang="es-MX"/>
        </a:p>
      </dgm:t>
    </dgm:pt>
    <dgm:pt modelId="{E861471B-34A9-4C86-A836-8AF41A36FC0B}" type="pres">
      <dgm:prSet presAssocID="{1C9C3DFD-5CDE-490F-A348-CD8E95701566}" presName="connTx" presStyleLbl="parChTrans1D2" presStyleIdx="0" presStyleCnt="6"/>
      <dgm:spPr/>
      <dgm:t>
        <a:bodyPr/>
        <a:lstStyle/>
        <a:p>
          <a:endParaRPr lang="es-MX"/>
        </a:p>
      </dgm:t>
    </dgm:pt>
    <dgm:pt modelId="{EBE93EB2-557F-4479-9170-507076AD3C94}" type="pres">
      <dgm:prSet presAssocID="{441AE0F7-5EAF-4739-9A3D-A82C919B511A}" presName="root2" presStyleCnt="0"/>
      <dgm:spPr/>
      <dgm:t>
        <a:bodyPr/>
        <a:lstStyle/>
        <a:p>
          <a:endParaRPr lang="es-MX"/>
        </a:p>
      </dgm:t>
    </dgm:pt>
    <dgm:pt modelId="{36D950CE-D7D6-40BB-9AAA-2161EC922952}" type="pres">
      <dgm:prSet presAssocID="{441AE0F7-5EAF-4739-9A3D-A82C919B511A}" presName="LevelTwoTextNode" presStyleLbl="node2" presStyleIdx="0" presStyleCnt="6" custScaleX="354267" custScaleY="57040">
        <dgm:presLayoutVars>
          <dgm:chPref val="3"/>
        </dgm:presLayoutVars>
      </dgm:prSet>
      <dgm:spPr/>
      <dgm:t>
        <a:bodyPr/>
        <a:lstStyle/>
        <a:p>
          <a:endParaRPr lang="es-MX"/>
        </a:p>
      </dgm:t>
    </dgm:pt>
    <dgm:pt modelId="{C40831F9-9290-4AB9-B36F-A721285C85C5}" type="pres">
      <dgm:prSet presAssocID="{441AE0F7-5EAF-4739-9A3D-A82C919B511A}" presName="level3hierChild" presStyleCnt="0"/>
      <dgm:spPr/>
      <dgm:t>
        <a:bodyPr/>
        <a:lstStyle/>
        <a:p>
          <a:endParaRPr lang="es-MX"/>
        </a:p>
      </dgm:t>
    </dgm:pt>
    <dgm:pt modelId="{C41A8444-8585-43C6-AB51-39D67669431B}" type="pres">
      <dgm:prSet presAssocID="{07AB5D84-996D-474E-AEBE-B7F6AEB89D7E}" presName="conn2-1" presStyleLbl="parChTrans1D2" presStyleIdx="1" presStyleCnt="6"/>
      <dgm:spPr/>
      <dgm:t>
        <a:bodyPr/>
        <a:lstStyle/>
        <a:p>
          <a:endParaRPr lang="es-MX"/>
        </a:p>
      </dgm:t>
    </dgm:pt>
    <dgm:pt modelId="{F4C81594-A429-4A78-A796-B8DD125A3D24}" type="pres">
      <dgm:prSet presAssocID="{07AB5D84-996D-474E-AEBE-B7F6AEB89D7E}" presName="connTx" presStyleLbl="parChTrans1D2" presStyleIdx="1" presStyleCnt="6"/>
      <dgm:spPr/>
      <dgm:t>
        <a:bodyPr/>
        <a:lstStyle/>
        <a:p>
          <a:endParaRPr lang="es-MX"/>
        </a:p>
      </dgm:t>
    </dgm:pt>
    <dgm:pt modelId="{5334107E-0EEA-4EFF-A84F-7FC91417A68C}" type="pres">
      <dgm:prSet presAssocID="{4BB50348-598B-4C42-BCCC-EB420D73453E}" presName="root2" presStyleCnt="0"/>
      <dgm:spPr/>
      <dgm:t>
        <a:bodyPr/>
        <a:lstStyle/>
        <a:p>
          <a:endParaRPr lang="es-MX"/>
        </a:p>
      </dgm:t>
    </dgm:pt>
    <dgm:pt modelId="{E24A3CB8-B032-4B9B-B406-A7D9E1922E8C}" type="pres">
      <dgm:prSet presAssocID="{4BB50348-598B-4C42-BCCC-EB420D73453E}" presName="LevelTwoTextNode" presStyleLbl="node2" presStyleIdx="1" presStyleCnt="6" custScaleX="354267" custScaleY="76226">
        <dgm:presLayoutVars>
          <dgm:chPref val="3"/>
        </dgm:presLayoutVars>
      </dgm:prSet>
      <dgm:spPr/>
      <dgm:t>
        <a:bodyPr/>
        <a:lstStyle/>
        <a:p>
          <a:endParaRPr lang="es-MX"/>
        </a:p>
      </dgm:t>
    </dgm:pt>
    <dgm:pt modelId="{D5D24580-38A1-435C-A995-4E99ECA6661F}" type="pres">
      <dgm:prSet presAssocID="{4BB50348-598B-4C42-BCCC-EB420D73453E}" presName="level3hierChild" presStyleCnt="0"/>
      <dgm:spPr/>
      <dgm:t>
        <a:bodyPr/>
        <a:lstStyle/>
        <a:p>
          <a:endParaRPr lang="es-MX"/>
        </a:p>
      </dgm:t>
    </dgm:pt>
    <dgm:pt modelId="{75B422D0-50D7-41E2-880C-E765D2E3933B}" type="pres">
      <dgm:prSet presAssocID="{A51DF6C9-D925-40B4-9E00-7F3EC378E984}" presName="conn2-1" presStyleLbl="parChTrans1D2" presStyleIdx="2" presStyleCnt="6"/>
      <dgm:spPr/>
      <dgm:t>
        <a:bodyPr/>
        <a:lstStyle/>
        <a:p>
          <a:endParaRPr lang="es-MX"/>
        </a:p>
      </dgm:t>
    </dgm:pt>
    <dgm:pt modelId="{094548BE-1C21-4E1D-AD4F-0513B6816A0C}" type="pres">
      <dgm:prSet presAssocID="{A51DF6C9-D925-40B4-9E00-7F3EC378E984}" presName="connTx" presStyleLbl="parChTrans1D2" presStyleIdx="2" presStyleCnt="6"/>
      <dgm:spPr/>
      <dgm:t>
        <a:bodyPr/>
        <a:lstStyle/>
        <a:p>
          <a:endParaRPr lang="es-MX"/>
        </a:p>
      </dgm:t>
    </dgm:pt>
    <dgm:pt modelId="{49B9AA22-D5DA-4FC5-B555-7EF8F0D239A1}" type="pres">
      <dgm:prSet presAssocID="{169EA57E-93EA-4BA9-B728-AF9C1A4660F0}" presName="root2" presStyleCnt="0"/>
      <dgm:spPr/>
      <dgm:t>
        <a:bodyPr/>
        <a:lstStyle/>
        <a:p>
          <a:endParaRPr lang="es-MX"/>
        </a:p>
      </dgm:t>
    </dgm:pt>
    <dgm:pt modelId="{DE8BD20A-4EA2-43D0-BE3F-00305F83248D}" type="pres">
      <dgm:prSet presAssocID="{169EA57E-93EA-4BA9-B728-AF9C1A4660F0}" presName="LevelTwoTextNode" presStyleLbl="node2" presStyleIdx="2" presStyleCnt="6" custScaleX="354267" custScaleY="85110">
        <dgm:presLayoutVars>
          <dgm:chPref val="3"/>
        </dgm:presLayoutVars>
      </dgm:prSet>
      <dgm:spPr/>
      <dgm:t>
        <a:bodyPr/>
        <a:lstStyle/>
        <a:p>
          <a:endParaRPr lang="es-MX"/>
        </a:p>
      </dgm:t>
    </dgm:pt>
    <dgm:pt modelId="{FFD67009-7FD5-48DE-AFCD-C4E22C986EA3}" type="pres">
      <dgm:prSet presAssocID="{169EA57E-93EA-4BA9-B728-AF9C1A4660F0}" presName="level3hierChild" presStyleCnt="0"/>
      <dgm:spPr/>
      <dgm:t>
        <a:bodyPr/>
        <a:lstStyle/>
        <a:p>
          <a:endParaRPr lang="es-MX"/>
        </a:p>
      </dgm:t>
    </dgm:pt>
    <dgm:pt modelId="{B19CB1D6-C8EF-492D-A74B-824D05BE8AB3}" type="pres">
      <dgm:prSet presAssocID="{8C05763A-3598-4E3B-8CD8-875FFBD07D80}" presName="conn2-1" presStyleLbl="parChTrans1D2" presStyleIdx="3" presStyleCnt="6"/>
      <dgm:spPr/>
      <dgm:t>
        <a:bodyPr/>
        <a:lstStyle/>
        <a:p>
          <a:endParaRPr lang="es-MX"/>
        </a:p>
      </dgm:t>
    </dgm:pt>
    <dgm:pt modelId="{A302351A-D721-49BC-9F21-602966775A44}" type="pres">
      <dgm:prSet presAssocID="{8C05763A-3598-4E3B-8CD8-875FFBD07D80}" presName="connTx" presStyleLbl="parChTrans1D2" presStyleIdx="3" presStyleCnt="6"/>
      <dgm:spPr/>
      <dgm:t>
        <a:bodyPr/>
        <a:lstStyle/>
        <a:p>
          <a:endParaRPr lang="es-MX"/>
        </a:p>
      </dgm:t>
    </dgm:pt>
    <dgm:pt modelId="{035BD054-0C55-47A5-A542-2655480AC725}" type="pres">
      <dgm:prSet presAssocID="{A0BBC30F-AD73-49AF-B1AA-693771782D15}" presName="root2" presStyleCnt="0"/>
      <dgm:spPr/>
      <dgm:t>
        <a:bodyPr/>
        <a:lstStyle/>
        <a:p>
          <a:endParaRPr lang="es-MX"/>
        </a:p>
      </dgm:t>
    </dgm:pt>
    <dgm:pt modelId="{59F768AC-1788-4C7A-8285-73F56961CF82}" type="pres">
      <dgm:prSet presAssocID="{A0BBC30F-AD73-49AF-B1AA-693771782D15}" presName="LevelTwoTextNode" presStyleLbl="node2" presStyleIdx="3" presStyleCnt="6" custScaleX="354267" custScaleY="115006">
        <dgm:presLayoutVars>
          <dgm:chPref val="3"/>
        </dgm:presLayoutVars>
      </dgm:prSet>
      <dgm:spPr/>
      <dgm:t>
        <a:bodyPr/>
        <a:lstStyle/>
        <a:p>
          <a:endParaRPr lang="es-MX"/>
        </a:p>
      </dgm:t>
    </dgm:pt>
    <dgm:pt modelId="{4FEE2E72-6C84-4871-9097-B6DE1F3C973B}" type="pres">
      <dgm:prSet presAssocID="{A0BBC30F-AD73-49AF-B1AA-693771782D15}" presName="level3hierChild" presStyleCnt="0"/>
      <dgm:spPr/>
      <dgm:t>
        <a:bodyPr/>
        <a:lstStyle/>
        <a:p>
          <a:endParaRPr lang="es-MX"/>
        </a:p>
      </dgm:t>
    </dgm:pt>
    <dgm:pt modelId="{EA1A0AC1-1306-4691-B900-D947B807C786}" type="pres">
      <dgm:prSet presAssocID="{3C37C63D-2F2E-47F4-9E52-CAC36DF1BF52}" presName="conn2-1" presStyleLbl="parChTrans1D2" presStyleIdx="4" presStyleCnt="6"/>
      <dgm:spPr/>
      <dgm:t>
        <a:bodyPr/>
        <a:lstStyle/>
        <a:p>
          <a:endParaRPr lang="es-MX"/>
        </a:p>
      </dgm:t>
    </dgm:pt>
    <dgm:pt modelId="{7F8395AF-D706-4979-8C35-B3B1F3D61E38}" type="pres">
      <dgm:prSet presAssocID="{3C37C63D-2F2E-47F4-9E52-CAC36DF1BF52}" presName="connTx" presStyleLbl="parChTrans1D2" presStyleIdx="4" presStyleCnt="6"/>
      <dgm:spPr/>
      <dgm:t>
        <a:bodyPr/>
        <a:lstStyle/>
        <a:p>
          <a:endParaRPr lang="es-MX"/>
        </a:p>
      </dgm:t>
    </dgm:pt>
    <dgm:pt modelId="{EC4AE606-5793-42E8-B382-77729A1453D3}" type="pres">
      <dgm:prSet presAssocID="{C5ADE268-9D9F-423F-BEC3-B20195335843}" presName="root2" presStyleCnt="0"/>
      <dgm:spPr/>
      <dgm:t>
        <a:bodyPr/>
        <a:lstStyle/>
        <a:p>
          <a:endParaRPr lang="es-MX"/>
        </a:p>
      </dgm:t>
    </dgm:pt>
    <dgm:pt modelId="{5283C39E-7754-4623-825D-CA31569B83AE}" type="pres">
      <dgm:prSet presAssocID="{C5ADE268-9D9F-423F-BEC3-B20195335843}" presName="LevelTwoTextNode" presStyleLbl="node2" presStyleIdx="4" presStyleCnt="6" custScaleX="348729" custScaleY="78122">
        <dgm:presLayoutVars>
          <dgm:chPref val="3"/>
        </dgm:presLayoutVars>
      </dgm:prSet>
      <dgm:spPr/>
      <dgm:t>
        <a:bodyPr/>
        <a:lstStyle/>
        <a:p>
          <a:endParaRPr lang="es-MX"/>
        </a:p>
      </dgm:t>
    </dgm:pt>
    <dgm:pt modelId="{D1F20B31-1C21-4ECD-85BF-8E47285C5399}" type="pres">
      <dgm:prSet presAssocID="{C5ADE268-9D9F-423F-BEC3-B20195335843}" presName="level3hierChild" presStyleCnt="0"/>
      <dgm:spPr/>
      <dgm:t>
        <a:bodyPr/>
        <a:lstStyle/>
        <a:p>
          <a:endParaRPr lang="es-MX"/>
        </a:p>
      </dgm:t>
    </dgm:pt>
    <dgm:pt modelId="{58B34FEA-59E0-4568-9FCC-92C0F6772C9E}" type="pres">
      <dgm:prSet presAssocID="{51D4C218-DCEA-46FE-86CB-E9F8BA148792}" presName="conn2-1" presStyleLbl="parChTrans1D2" presStyleIdx="5" presStyleCnt="6"/>
      <dgm:spPr/>
      <dgm:t>
        <a:bodyPr/>
        <a:lstStyle/>
        <a:p>
          <a:endParaRPr lang="es-MX"/>
        </a:p>
      </dgm:t>
    </dgm:pt>
    <dgm:pt modelId="{B08C60B1-B761-4952-9E61-DA54055B945A}" type="pres">
      <dgm:prSet presAssocID="{51D4C218-DCEA-46FE-86CB-E9F8BA148792}" presName="connTx" presStyleLbl="parChTrans1D2" presStyleIdx="5" presStyleCnt="6"/>
      <dgm:spPr/>
      <dgm:t>
        <a:bodyPr/>
        <a:lstStyle/>
        <a:p>
          <a:endParaRPr lang="es-MX"/>
        </a:p>
      </dgm:t>
    </dgm:pt>
    <dgm:pt modelId="{06013B85-1EA4-4910-86FE-4A54BD7663B6}" type="pres">
      <dgm:prSet presAssocID="{33182F4D-0F50-48C3-B29A-39D4DD41BEDA}" presName="root2" presStyleCnt="0"/>
      <dgm:spPr/>
      <dgm:t>
        <a:bodyPr/>
        <a:lstStyle/>
        <a:p>
          <a:endParaRPr lang="es-MX"/>
        </a:p>
      </dgm:t>
    </dgm:pt>
    <dgm:pt modelId="{9C3CF722-6583-4006-84C1-E37F9110580E}" type="pres">
      <dgm:prSet presAssocID="{33182F4D-0F50-48C3-B29A-39D4DD41BEDA}" presName="LevelTwoTextNode" presStyleLbl="node2" presStyleIdx="5" presStyleCnt="6" custScaleX="353894" custScaleY="89777">
        <dgm:presLayoutVars>
          <dgm:chPref val="3"/>
        </dgm:presLayoutVars>
      </dgm:prSet>
      <dgm:spPr/>
      <dgm:t>
        <a:bodyPr/>
        <a:lstStyle/>
        <a:p>
          <a:endParaRPr lang="es-MX"/>
        </a:p>
      </dgm:t>
    </dgm:pt>
    <dgm:pt modelId="{1E2463FD-194C-414F-8B94-B100EBF6288D}" type="pres">
      <dgm:prSet presAssocID="{33182F4D-0F50-48C3-B29A-39D4DD41BEDA}" presName="level3hierChild" presStyleCnt="0"/>
      <dgm:spPr/>
      <dgm:t>
        <a:bodyPr/>
        <a:lstStyle/>
        <a:p>
          <a:endParaRPr lang="es-MX"/>
        </a:p>
      </dgm:t>
    </dgm:pt>
  </dgm:ptLst>
  <dgm:cxnLst>
    <dgm:cxn modelId="{7B0E0542-3616-4CD4-B6DC-636092832252}" srcId="{0C20B8DB-170E-48D4-94C7-04B1D74F4E37}" destId="{7338FD8B-105C-4D57-989A-D2D3E648CBD6}" srcOrd="0" destOrd="0" parTransId="{31933ADB-0CA5-42E3-B5A8-4F19504AA7E1}" sibTransId="{C03740C5-171F-403D-B7B6-A9AF2DBA86F6}"/>
    <dgm:cxn modelId="{AE71F5C2-7EB1-42BA-B830-274A2D9A74E3}" srcId="{7338FD8B-105C-4D57-989A-D2D3E648CBD6}" destId="{4BB50348-598B-4C42-BCCC-EB420D73453E}" srcOrd="1" destOrd="0" parTransId="{07AB5D84-996D-474E-AEBE-B7F6AEB89D7E}" sibTransId="{DCE8EA1F-8FFD-450C-9045-DA679E8B93FE}"/>
    <dgm:cxn modelId="{F8123957-8990-4094-8806-C8A7E6756E62}" type="presOf" srcId="{51D4C218-DCEA-46FE-86CB-E9F8BA148792}" destId="{58B34FEA-59E0-4568-9FCC-92C0F6772C9E}" srcOrd="0" destOrd="0" presId="urn:microsoft.com/office/officeart/2005/8/layout/hierarchy2"/>
    <dgm:cxn modelId="{C07C4517-7A51-4803-B36A-8E6480A5D073}" type="presOf" srcId="{A51DF6C9-D925-40B4-9E00-7F3EC378E984}" destId="{094548BE-1C21-4E1D-AD4F-0513B6816A0C}" srcOrd="1" destOrd="0" presId="urn:microsoft.com/office/officeart/2005/8/layout/hierarchy2"/>
    <dgm:cxn modelId="{69D88A33-5BC2-4B72-AC5A-B9460B7DA276}" type="presOf" srcId="{C5ADE268-9D9F-423F-BEC3-B20195335843}" destId="{5283C39E-7754-4623-825D-CA31569B83AE}" srcOrd="0" destOrd="0" presId="urn:microsoft.com/office/officeart/2005/8/layout/hierarchy2"/>
    <dgm:cxn modelId="{6C6D718A-F654-4C51-AD8D-32D3EA5EC95D}" srcId="{7338FD8B-105C-4D57-989A-D2D3E648CBD6}" destId="{169EA57E-93EA-4BA9-B728-AF9C1A4660F0}" srcOrd="2" destOrd="0" parTransId="{A51DF6C9-D925-40B4-9E00-7F3EC378E984}" sibTransId="{0490179D-7BE2-43A5-9459-DDD573F04CA4}"/>
    <dgm:cxn modelId="{EBEF8102-F8CA-4410-85E2-F4DC2B3CA9A3}" type="presOf" srcId="{441AE0F7-5EAF-4739-9A3D-A82C919B511A}" destId="{36D950CE-D7D6-40BB-9AAA-2161EC922952}" srcOrd="0" destOrd="0" presId="urn:microsoft.com/office/officeart/2005/8/layout/hierarchy2"/>
    <dgm:cxn modelId="{4EB57B61-A38A-443C-A557-FE95398CF26D}" srcId="{7338FD8B-105C-4D57-989A-D2D3E648CBD6}" destId="{A0BBC30F-AD73-49AF-B1AA-693771782D15}" srcOrd="3" destOrd="0" parTransId="{8C05763A-3598-4E3B-8CD8-875FFBD07D80}" sibTransId="{8C7D6832-AA79-4EE9-A3F6-10326F12AF0B}"/>
    <dgm:cxn modelId="{70F26DB1-7CBD-45A5-9803-9B0DF1838DFB}" type="presOf" srcId="{A0BBC30F-AD73-49AF-B1AA-693771782D15}" destId="{59F768AC-1788-4C7A-8285-73F56961CF82}" srcOrd="0" destOrd="0" presId="urn:microsoft.com/office/officeart/2005/8/layout/hierarchy2"/>
    <dgm:cxn modelId="{D0ED74D9-2C57-4302-BA28-DDA1256DA9FB}" type="presOf" srcId="{0C20B8DB-170E-48D4-94C7-04B1D74F4E37}" destId="{2279E040-5248-4501-8E87-4CC3A9AF70C7}" srcOrd="0" destOrd="0" presId="urn:microsoft.com/office/officeart/2005/8/layout/hierarchy2"/>
    <dgm:cxn modelId="{8DB8FEF7-3E6C-48DB-980E-291D5F11DDF9}" type="presOf" srcId="{07AB5D84-996D-474E-AEBE-B7F6AEB89D7E}" destId="{F4C81594-A429-4A78-A796-B8DD125A3D24}" srcOrd="1" destOrd="0" presId="urn:microsoft.com/office/officeart/2005/8/layout/hierarchy2"/>
    <dgm:cxn modelId="{B1991495-E288-4A0E-A9CF-5E905101DB25}" type="presOf" srcId="{3C37C63D-2F2E-47F4-9E52-CAC36DF1BF52}" destId="{7F8395AF-D706-4979-8C35-B3B1F3D61E38}" srcOrd="1" destOrd="0" presId="urn:microsoft.com/office/officeart/2005/8/layout/hierarchy2"/>
    <dgm:cxn modelId="{A8A86F7C-C0E9-40E1-A065-C2E2B660F70F}" type="presOf" srcId="{A51DF6C9-D925-40B4-9E00-7F3EC378E984}" destId="{75B422D0-50D7-41E2-880C-E765D2E3933B}" srcOrd="0" destOrd="0" presId="urn:microsoft.com/office/officeart/2005/8/layout/hierarchy2"/>
    <dgm:cxn modelId="{65F03CA5-150B-4D1A-B7A5-39C108D7AB4D}" type="presOf" srcId="{07AB5D84-996D-474E-AEBE-B7F6AEB89D7E}" destId="{C41A8444-8585-43C6-AB51-39D67669431B}" srcOrd="0" destOrd="0" presId="urn:microsoft.com/office/officeart/2005/8/layout/hierarchy2"/>
    <dgm:cxn modelId="{A9AB0DE1-0F3A-4919-B647-16C3316ABC8B}" srcId="{7338FD8B-105C-4D57-989A-D2D3E648CBD6}" destId="{C5ADE268-9D9F-423F-BEC3-B20195335843}" srcOrd="4" destOrd="0" parTransId="{3C37C63D-2F2E-47F4-9E52-CAC36DF1BF52}" sibTransId="{A02DF931-42D4-49F3-A403-2A246ABC8B3D}"/>
    <dgm:cxn modelId="{0AFF7E52-AADF-4552-9643-7BE2CA28E4F0}" srcId="{7338FD8B-105C-4D57-989A-D2D3E648CBD6}" destId="{33182F4D-0F50-48C3-B29A-39D4DD41BEDA}" srcOrd="5" destOrd="0" parTransId="{51D4C218-DCEA-46FE-86CB-E9F8BA148792}" sibTransId="{01E1D7CD-0760-4BB6-BEFA-ADE39B9CDDF0}"/>
    <dgm:cxn modelId="{626AE50E-81D5-4827-ABC4-D37508505700}" type="presOf" srcId="{8C05763A-3598-4E3B-8CD8-875FFBD07D80}" destId="{A302351A-D721-49BC-9F21-602966775A44}" srcOrd="1" destOrd="0" presId="urn:microsoft.com/office/officeart/2005/8/layout/hierarchy2"/>
    <dgm:cxn modelId="{8AF39864-ED4B-4C0C-8BF3-227FB8B119DF}" type="presOf" srcId="{8C05763A-3598-4E3B-8CD8-875FFBD07D80}" destId="{B19CB1D6-C8EF-492D-A74B-824D05BE8AB3}" srcOrd="0" destOrd="0" presId="urn:microsoft.com/office/officeart/2005/8/layout/hierarchy2"/>
    <dgm:cxn modelId="{0A8ED6C7-2A93-486E-9ECE-858F4EBA8DAB}" type="presOf" srcId="{1C9C3DFD-5CDE-490F-A348-CD8E95701566}" destId="{E861471B-34A9-4C86-A836-8AF41A36FC0B}" srcOrd="1" destOrd="0" presId="urn:microsoft.com/office/officeart/2005/8/layout/hierarchy2"/>
    <dgm:cxn modelId="{7BC26D43-2951-465D-9B81-A6F17FC4073B}" type="presOf" srcId="{3C37C63D-2F2E-47F4-9E52-CAC36DF1BF52}" destId="{EA1A0AC1-1306-4691-B900-D947B807C786}" srcOrd="0" destOrd="0" presId="urn:microsoft.com/office/officeart/2005/8/layout/hierarchy2"/>
    <dgm:cxn modelId="{BCDEAB09-E674-47C6-BF58-15493DE15CC1}" type="presOf" srcId="{4BB50348-598B-4C42-BCCC-EB420D73453E}" destId="{E24A3CB8-B032-4B9B-B406-A7D9E1922E8C}" srcOrd="0" destOrd="0" presId="urn:microsoft.com/office/officeart/2005/8/layout/hierarchy2"/>
    <dgm:cxn modelId="{84D36301-CD20-4656-99C9-33DD255EFD9D}" type="presOf" srcId="{33182F4D-0F50-48C3-B29A-39D4DD41BEDA}" destId="{9C3CF722-6583-4006-84C1-E37F9110580E}" srcOrd="0" destOrd="0" presId="urn:microsoft.com/office/officeart/2005/8/layout/hierarchy2"/>
    <dgm:cxn modelId="{EFE31671-3E2B-4C00-9136-B39EDE939BD4}" type="presOf" srcId="{7338FD8B-105C-4D57-989A-D2D3E648CBD6}" destId="{0BCB5F4E-5C75-400C-80FF-7A8F5F44F305}" srcOrd="0" destOrd="0" presId="urn:microsoft.com/office/officeart/2005/8/layout/hierarchy2"/>
    <dgm:cxn modelId="{5A11A90C-434D-4921-B993-73D62D49F857}" type="presOf" srcId="{169EA57E-93EA-4BA9-B728-AF9C1A4660F0}" destId="{DE8BD20A-4EA2-43D0-BE3F-00305F83248D}" srcOrd="0" destOrd="0" presId="urn:microsoft.com/office/officeart/2005/8/layout/hierarchy2"/>
    <dgm:cxn modelId="{E46260EA-7F06-418C-8748-2BB369A8A3A4}" srcId="{7338FD8B-105C-4D57-989A-D2D3E648CBD6}" destId="{441AE0F7-5EAF-4739-9A3D-A82C919B511A}" srcOrd="0" destOrd="0" parTransId="{1C9C3DFD-5CDE-490F-A348-CD8E95701566}" sibTransId="{BE7C4570-FEE9-474D-84A8-A0FFAAFF93DB}"/>
    <dgm:cxn modelId="{A136ABB3-4724-435F-AEBC-D9C3AB323703}" type="presOf" srcId="{1C9C3DFD-5CDE-490F-A348-CD8E95701566}" destId="{DB53FDF3-9CA1-45AF-A1D2-7D19E17ABD37}" srcOrd="0" destOrd="0" presId="urn:microsoft.com/office/officeart/2005/8/layout/hierarchy2"/>
    <dgm:cxn modelId="{9A27FDE9-D94D-401B-9AD6-A1355FB0F8DB}" type="presOf" srcId="{51D4C218-DCEA-46FE-86CB-E9F8BA148792}" destId="{B08C60B1-B761-4952-9E61-DA54055B945A}" srcOrd="1" destOrd="0" presId="urn:microsoft.com/office/officeart/2005/8/layout/hierarchy2"/>
    <dgm:cxn modelId="{D702551B-21FC-49E9-BD87-B0FAABBBF2C4}" type="presParOf" srcId="{2279E040-5248-4501-8E87-4CC3A9AF70C7}" destId="{8012DCBB-3661-47D2-A63A-DCABE8AFDF02}" srcOrd="0" destOrd="0" presId="urn:microsoft.com/office/officeart/2005/8/layout/hierarchy2"/>
    <dgm:cxn modelId="{A1F271B3-36F5-4D18-8758-94E9E07E588B}" type="presParOf" srcId="{8012DCBB-3661-47D2-A63A-DCABE8AFDF02}" destId="{0BCB5F4E-5C75-400C-80FF-7A8F5F44F305}" srcOrd="0" destOrd="0" presId="urn:microsoft.com/office/officeart/2005/8/layout/hierarchy2"/>
    <dgm:cxn modelId="{A77365EF-1197-48BA-9C48-F69679F8A60D}" type="presParOf" srcId="{8012DCBB-3661-47D2-A63A-DCABE8AFDF02}" destId="{8F60B860-3AEC-4ECD-B9BD-7825184E1B09}" srcOrd="1" destOrd="0" presId="urn:microsoft.com/office/officeart/2005/8/layout/hierarchy2"/>
    <dgm:cxn modelId="{4C9565AA-1F1C-4C68-B860-38C62D20ECB7}" type="presParOf" srcId="{8F60B860-3AEC-4ECD-B9BD-7825184E1B09}" destId="{DB53FDF3-9CA1-45AF-A1D2-7D19E17ABD37}" srcOrd="0" destOrd="0" presId="urn:microsoft.com/office/officeart/2005/8/layout/hierarchy2"/>
    <dgm:cxn modelId="{3226D776-D96A-4432-AEA4-466B692452A5}" type="presParOf" srcId="{DB53FDF3-9CA1-45AF-A1D2-7D19E17ABD37}" destId="{E861471B-34A9-4C86-A836-8AF41A36FC0B}" srcOrd="0" destOrd="0" presId="urn:microsoft.com/office/officeart/2005/8/layout/hierarchy2"/>
    <dgm:cxn modelId="{F09B44D1-B9C4-4B43-8407-F1AFA89F1714}" type="presParOf" srcId="{8F60B860-3AEC-4ECD-B9BD-7825184E1B09}" destId="{EBE93EB2-557F-4479-9170-507076AD3C94}" srcOrd="1" destOrd="0" presId="urn:microsoft.com/office/officeart/2005/8/layout/hierarchy2"/>
    <dgm:cxn modelId="{F4F407FE-4D8B-47C8-91BE-3F45ACA1CA2C}" type="presParOf" srcId="{EBE93EB2-557F-4479-9170-507076AD3C94}" destId="{36D950CE-D7D6-40BB-9AAA-2161EC922952}" srcOrd="0" destOrd="0" presId="urn:microsoft.com/office/officeart/2005/8/layout/hierarchy2"/>
    <dgm:cxn modelId="{BCFE6905-9A0C-4F41-AF87-D9E014063FE8}" type="presParOf" srcId="{EBE93EB2-557F-4479-9170-507076AD3C94}" destId="{C40831F9-9290-4AB9-B36F-A721285C85C5}" srcOrd="1" destOrd="0" presId="urn:microsoft.com/office/officeart/2005/8/layout/hierarchy2"/>
    <dgm:cxn modelId="{266E52EE-78C1-4E83-A435-F3CFAF2E67DB}" type="presParOf" srcId="{8F60B860-3AEC-4ECD-B9BD-7825184E1B09}" destId="{C41A8444-8585-43C6-AB51-39D67669431B}" srcOrd="2" destOrd="0" presId="urn:microsoft.com/office/officeart/2005/8/layout/hierarchy2"/>
    <dgm:cxn modelId="{5146EDB1-E8BA-4DA9-A450-2C9DF0AEBC46}" type="presParOf" srcId="{C41A8444-8585-43C6-AB51-39D67669431B}" destId="{F4C81594-A429-4A78-A796-B8DD125A3D24}" srcOrd="0" destOrd="0" presId="urn:microsoft.com/office/officeart/2005/8/layout/hierarchy2"/>
    <dgm:cxn modelId="{D0718293-CFDB-4470-81EC-B71C67EE6C65}" type="presParOf" srcId="{8F60B860-3AEC-4ECD-B9BD-7825184E1B09}" destId="{5334107E-0EEA-4EFF-A84F-7FC91417A68C}" srcOrd="3" destOrd="0" presId="urn:microsoft.com/office/officeart/2005/8/layout/hierarchy2"/>
    <dgm:cxn modelId="{19C7736E-3750-475D-9C42-727F5A88A7B5}" type="presParOf" srcId="{5334107E-0EEA-4EFF-A84F-7FC91417A68C}" destId="{E24A3CB8-B032-4B9B-B406-A7D9E1922E8C}" srcOrd="0" destOrd="0" presId="urn:microsoft.com/office/officeart/2005/8/layout/hierarchy2"/>
    <dgm:cxn modelId="{7511CD5A-1006-4C29-8842-F8985F1B68DA}" type="presParOf" srcId="{5334107E-0EEA-4EFF-A84F-7FC91417A68C}" destId="{D5D24580-38A1-435C-A995-4E99ECA6661F}" srcOrd="1" destOrd="0" presId="urn:microsoft.com/office/officeart/2005/8/layout/hierarchy2"/>
    <dgm:cxn modelId="{BF0F0455-9614-47F9-8EB9-06812839D125}" type="presParOf" srcId="{8F60B860-3AEC-4ECD-B9BD-7825184E1B09}" destId="{75B422D0-50D7-41E2-880C-E765D2E3933B}" srcOrd="4" destOrd="0" presId="urn:microsoft.com/office/officeart/2005/8/layout/hierarchy2"/>
    <dgm:cxn modelId="{FB283FED-C68D-4690-8F39-F4BE5B2558E9}" type="presParOf" srcId="{75B422D0-50D7-41E2-880C-E765D2E3933B}" destId="{094548BE-1C21-4E1D-AD4F-0513B6816A0C}" srcOrd="0" destOrd="0" presId="urn:microsoft.com/office/officeart/2005/8/layout/hierarchy2"/>
    <dgm:cxn modelId="{86553DF1-26F3-4894-9476-1EC283365C6F}" type="presParOf" srcId="{8F60B860-3AEC-4ECD-B9BD-7825184E1B09}" destId="{49B9AA22-D5DA-4FC5-B555-7EF8F0D239A1}" srcOrd="5" destOrd="0" presId="urn:microsoft.com/office/officeart/2005/8/layout/hierarchy2"/>
    <dgm:cxn modelId="{2C79D68B-3B36-4F7B-8193-5A5158CCEFB0}" type="presParOf" srcId="{49B9AA22-D5DA-4FC5-B555-7EF8F0D239A1}" destId="{DE8BD20A-4EA2-43D0-BE3F-00305F83248D}" srcOrd="0" destOrd="0" presId="urn:microsoft.com/office/officeart/2005/8/layout/hierarchy2"/>
    <dgm:cxn modelId="{C3E6FC6A-4AAC-44A0-AC7E-FBDBF24B8817}" type="presParOf" srcId="{49B9AA22-D5DA-4FC5-B555-7EF8F0D239A1}" destId="{FFD67009-7FD5-48DE-AFCD-C4E22C986EA3}" srcOrd="1" destOrd="0" presId="urn:microsoft.com/office/officeart/2005/8/layout/hierarchy2"/>
    <dgm:cxn modelId="{53DF0543-2C25-41E6-8BCE-130D140DB635}" type="presParOf" srcId="{8F60B860-3AEC-4ECD-B9BD-7825184E1B09}" destId="{B19CB1D6-C8EF-492D-A74B-824D05BE8AB3}" srcOrd="6" destOrd="0" presId="urn:microsoft.com/office/officeart/2005/8/layout/hierarchy2"/>
    <dgm:cxn modelId="{7E260A3F-B64D-45F6-88CB-CB1A240CE4D3}" type="presParOf" srcId="{B19CB1D6-C8EF-492D-A74B-824D05BE8AB3}" destId="{A302351A-D721-49BC-9F21-602966775A44}" srcOrd="0" destOrd="0" presId="urn:microsoft.com/office/officeart/2005/8/layout/hierarchy2"/>
    <dgm:cxn modelId="{A6A73595-DACA-49BB-B66D-84AB7B8A2944}" type="presParOf" srcId="{8F60B860-3AEC-4ECD-B9BD-7825184E1B09}" destId="{035BD054-0C55-47A5-A542-2655480AC725}" srcOrd="7" destOrd="0" presId="urn:microsoft.com/office/officeart/2005/8/layout/hierarchy2"/>
    <dgm:cxn modelId="{5A578A58-A8D5-4608-A046-528A7DECE278}" type="presParOf" srcId="{035BD054-0C55-47A5-A542-2655480AC725}" destId="{59F768AC-1788-4C7A-8285-73F56961CF82}" srcOrd="0" destOrd="0" presId="urn:microsoft.com/office/officeart/2005/8/layout/hierarchy2"/>
    <dgm:cxn modelId="{0DA0CC38-23A1-4706-873B-A215947D8E12}" type="presParOf" srcId="{035BD054-0C55-47A5-A542-2655480AC725}" destId="{4FEE2E72-6C84-4871-9097-B6DE1F3C973B}" srcOrd="1" destOrd="0" presId="urn:microsoft.com/office/officeart/2005/8/layout/hierarchy2"/>
    <dgm:cxn modelId="{9D501020-7060-40E4-90B7-F22454BF7C88}" type="presParOf" srcId="{8F60B860-3AEC-4ECD-B9BD-7825184E1B09}" destId="{EA1A0AC1-1306-4691-B900-D947B807C786}" srcOrd="8" destOrd="0" presId="urn:microsoft.com/office/officeart/2005/8/layout/hierarchy2"/>
    <dgm:cxn modelId="{4EAE6222-19FE-4D30-861B-92C10330B472}" type="presParOf" srcId="{EA1A0AC1-1306-4691-B900-D947B807C786}" destId="{7F8395AF-D706-4979-8C35-B3B1F3D61E38}" srcOrd="0" destOrd="0" presId="urn:microsoft.com/office/officeart/2005/8/layout/hierarchy2"/>
    <dgm:cxn modelId="{2DFB98A6-0FD9-4AC3-A8CD-B13C44D64C37}" type="presParOf" srcId="{8F60B860-3AEC-4ECD-B9BD-7825184E1B09}" destId="{EC4AE606-5793-42E8-B382-77729A1453D3}" srcOrd="9" destOrd="0" presId="urn:microsoft.com/office/officeart/2005/8/layout/hierarchy2"/>
    <dgm:cxn modelId="{56BEA9FD-6D01-4FA5-8180-AA881A519606}" type="presParOf" srcId="{EC4AE606-5793-42E8-B382-77729A1453D3}" destId="{5283C39E-7754-4623-825D-CA31569B83AE}" srcOrd="0" destOrd="0" presId="urn:microsoft.com/office/officeart/2005/8/layout/hierarchy2"/>
    <dgm:cxn modelId="{49E21D1D-B956-4BF9-AA0F-90D667F9D68B}" type="presParOf" srcId="{EC4AE606-5793-42E8-B382-77729A1453D3}" destId="{D1F20B31-1C21-4ECD-85BF-8E47285C5399}" srcOrd="1" destOrd="0" presId="urn:microsoft.com/office/officeart/2005/8/layout/hierarchy2"/>
    <dgm:cxn modelId="{E23B0469-3038-4461-AE57-6B5381655D03}" type="presParOf" srcId="{8F60B860-3AEC-4ECD-B9BD-7825184E1B09}" destId="{58B34FEA-59E0-4568-9FCC-92C0F6772C9E}" srcOrd="10" destOrd="0" presId="urn:microsoft.com/office/officeart/2005/8/layout/hierarchy2"/>
    <dgm:cxn modelId="{28A545DE-71E1-495C-8495-87142B8BD860}" type="presParOf" srcId="{58B34FEA-59E0-4568-9FCC-92C0F6772C9E}" destId="{B08C60B1-B761-4952-9E61-DA54055B945A}" srcOrd="0" destOrd="0" presId="urn:microsoft.com/office/officeart/2005/8/layout/hierarchy2"/>
    <dgm:cxn modelId="{1A486066-C7E4-4119-BDD4-5CA7A1189A25}" type="presParOf" srcId="{8F60B860-3AEC-4ECD-B9BD-7825184E1B09}" destId="{06013B85-1EA4-4910-86FE-4A54BD7663B6}" srcOrd="11" destOrd="0" presId="urn:microsoft.com/office/officeart/2005/8/layout/hierarchy2"/>
    <dgm:cxn modelId="{97B42FED-64D7-4FE9-B387-8E85039D1338}" type="presParOf" srcId="{06013B85-1EA4-4910-86FE-4A54BD7663B6}" destId="{9C3CF722-6583-4006-84C1-E37F9110580E}" srcOrd="0" destOrd="0" presId="urn:microsoft.com/office/officeart/2005/8/layout/hierarchy2"/>
    <dgm:cxn modelId="{00FE1AC8-A132-4ABF-900B-AA7D201E4042}" type="presParOf" srcId="{06013B85-1EA4-4910-86FE-4A54BD7663B6}" destId="{1E2463FD-194C-414F-8B94-B100EBF6288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108C4232-65BB-4C8E-B81F-094D7CAAA85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0C20B8DB-170E-48D4-94C7-04B1D74F4E37}" type="doc">
      <dgm:prSet loTypeId="urn:microsoft.com/office/officeart/2009/3/layout/StepUpProcess" loCatId="process" qsTypeId="urn:microsoft.com/office/officeart/2005/8/quickstyle/3d2" qsCatId="3D" csTypeId="urn:microsoft.com/office/officeart/2005/8/colors/colorful2" csCatId="colorful" phldr="1"/>
      <dgm:spPr/>
      <dgm:t>
        <a:bodyPr/>
        <a:lstStyle/>
        <a:p>
          <a:endParaRPr lang="es-MX"/>
        </a:p>
      </dgm:t>
    </dgm:pt>
    <dgm:pt modelId="{29291804-DAC0-45C8-9E2C-A5AD9D54157F}">
      <dgm:prSet phldrT="[Texto]" custT="1"/>
      <dgm:spPr/>
      <dgm:t>
        <a:bodyPr/>
        <a:lstStyle/>
        <a:p>
          <a:pPr algn="just">
            <a:lnSpc>
              <a:spcPct val="100000"/>
            </a:lnSpc>
            <a:spcAft>
              <a:spcPts val="0"/>
            </a:spcAft>
          </a:pPr>
          <a:r>
            <a:rPr lang="es-MX" sz="1800" b="1" dirty="0" smtClean="0">
              <a:ea typeface="Arial Unicode MS" pitchFamily="34" charset="-128"/>
              <a:cs typeface="Arial Unicode MS" pitchFamily="34" charset="-128"/>
            </a:rPr>
            <a:t>ASF PODRÁ LLEVAR A CABO LAS AUDITORÍAS SOBRE PARTICIPACIONES FEDERALES A TRAVÉS DE MECANISMOS DE COORDINACIÓN</a:t>
          </a:r>
          <a:endParaRPr lang="es-MX" sz="1800" b="1" dirty="0"/>
        </a:p>
      </dgm:t>
    </dgm:pt>
    <dgm:pt modelId="{A33774D1-2DA0-41F0-9944-12E53F9AF0B7}" type="parTrans" cxnId="{D7B5E80D-8DE3-453A-AB56-328F4D6169B5}">
      <dgm:prSet/>
      <dgm:spPr/>
      <dgm:t>
        <a:bodyPr/>
        <a:lstStyle/>
        <a:p>
          <a:endParaRPr lang="es-MX"/>
        </a:p>
      </dgm:t>
    </dgm:pt>
    <dgm:pt modelId="{B715E302-674A-4E2C-838C-4C337823B844}" type="sibTrans" cxnId="{D7B5E80D-8DE3-453A-AB56-328F4D6169B5}">
      <dgm:prSet/>
      <dgm:spPr/>
      <dgm:t>
        <a:bodyPr/>
        <a:lstStyle/>
        <a:p>
          <a:endParaRPr lang="es-MX"/>
        </a:p>
      </dgm:t>
    </dgm:pt>
    <dgm:pt modelId="{F182B90E-5E47-4D92-8789-E84193133523}">
      <dgm:prSet phldrT="[Texto]" custT="1"/>
      <dgm:spPr/>
      <dgm:t>
        <a:bodyPr/>
        <a:lstStyle/>
        <a:p>
          <a:pPr algn="just">
            <a:lnSpc>
              <a:spcPct val="100000"/>
            </a:lnSpc>
            <a:spcAft>
              <a:spcPts val="0"/>
            </a:spcAft>
          </a:pPr>
          <a:r>
            <a:rPr lang="es-MX" sz="1800" b="1" dirty="0" smtClean="0"/>
            <a:t>PARA ELLO EMITIRÁ LOS LINEAMIENTOS TÉCNICOS QUE TENDRÁN POR OBJETO HOMOLOGAR Y HACER EFICIENTE Y EFICAZ LA FISCALIZACIÓN </a:t>
          </a:r>
          <a:endParaRPr lang="es-MX" sz="1800" b="1" dirty="0"/>
        </a:p>
      </dgm:t>
    </dgm:pt>
    <dgm:pt modelId="{91A499C8-DF57-4FAD-A569-795DF106450E}" type="parTrans" cxnId="{1E7CF268-F0F1-428D-95D1-95BA85CBEEB5}">
      <dgm:prSet/>
      <dgm:spPr/>
      <dgm:t>
        <a:bodyPr/>
        <a:lstStyle/>
        <a:p>
          <a:endParaRPr lang="es-MX"/>
        </a:p>
      </dgm:t>
    </dgm:pt>
    <dgm:pt modelId="{38ECE728-C29B-4B6C-8AAB-299C614D608B}" type="sibTrans" cxnId="{1E7CF268-F0F1-428D-95D1-95BA85CBEEB5}">
      <dgm:prSet/>
      <dgm:spPr/>
      <dgm:t>
        <a:bodyPr/>
        <a:lstStyle/>
        <a:p>
          <a:endParaRPr lang="es-MX"/>
        </a:p>
      </dgm:t>
    </dgm:pt>
    <dgm:pt modelId="{4DBF7490-B24A-4979-B00E-A00D0391EB0F}">
      <dgm:prSet phldrT="[Texto]" custT="1"/>
      <dgm:spPr/>
      <dgm:t>
        <a:bodyPr/>
        <a:lstStyle/>
        <a:p>
          <a:pPr algn="just">
            <a:lnSpc>
              <a:spcPct val="100000"/>
            </a:lnSpc>
            <a:spcAft>
              <a:spcPts val="0"/>
            </a:spcAft>
          </a:pPr>
          <a:r>
            <a:rPr lang="es-MX" sz="1800" b="1" dirty="0" smtClean="0"/>
            <a:t>DEBERÁN VELAR POR UNA RENDICIÓN DE CUENTAS OPORTUNA, CLARA, IMPARCIAL Y TRANSPARENTE, Y CON PERSPECTIVA </a:t>
          </a:r>
          <a:endParaRPr lang="es-MX" sz="1800" b="1" dirty="0"/>
        </a:p>
      </dgm:t>
    </dgm:pt>
    <dgm:pt modelId="{65DB389B-8FC9-4E07-883A-EDEB603FC171}" type="parTrans" cxnId="{B260280A-B6CB-4916-B29B-982BDD81514B}">
      <dgm:prSet/>
      <dgm:spPr/>
      <dgm:t>
        <a:bodyPr/>
        <a:lstStyle/>
        <a:p>
          <a:endParaRPr lang="es-MX"/>
        </a:p>
      </dgm:t>
    </dgm:pt>
    <dgm:pt modelId="{41CD68AF-6CAC-4AAF-968D-DB1A077A3CB7}" type="sibTrans" cxnId="{B260280A-B6CB-4916-B29B-982BDD81514B}">
      <dgm:prSet/>
      <dgm:spPr/>
      <dgm:t>
        <a:bodyPr/>
        <a:lstStyle/>
        <a:p>
          <a:endParaRPr lang="es-MX"/>
        </a:p>
      </dgm:t>
    </dgm:pt>
    <dgm:pt modelId="{D920E4B2-A004-43B5-B44B-10B8599EDB14}" type="pres">
      <dgm:prSet presAssocID="{0C20B8DB-170E-48D4-94C7-04B1D74F4E37}" presName="rootnode" presStyleCnt="0">
        <dgm:presLayoutVars>
          <dgm:chMax/>
          <dgm:chPref/>
          <dgm:dir/>
          <dgm:animLvl val="lvl"/>
        </dgm:presLayoutVars>
      </dgm:prSet>
      <dgm:spPr/>
      <dgm:t>
        <a:bodyPr/>
        <a:lstStyle/>
        <a:p>
          <a:endParaRPr lang="es-MX"/>
        </a:p>
      </dgm:t>
    </dgm:pt>
    <dgm:pt modelId="{70348A18-5601-4249-814F-4E0B627BE24A}" type="pres">
      <dgm:prSet presAssocID="{29291804-DAC0-45C8-9E2C-A5AD9D54157F}" presName="composite" presStyleCnt="0"/>
      <dgm:spPr/>
    </dgm:pt>
    <dgm:pt modelId="{E52C57ED-F8DD-48DD-BE28-8C9F7E359A6C}" type="pres">
      <dgm:prSet presAssocID="{29291804-DAC0-45C8-9E2C-A5AD9D54157F}" presName="LShape" presStyleLbl="alignNode1" presStyleIdx="0" presStyleCnt="5" custLinFactNeighborX="-2963" custLinFactNeighborY="-37779"/>
      <dgm:spPr/>
    </dgm:pt>
    <dgm:pt modelId="{09B02F67-1FE7-4D98-AE84-F6DCA98BFABD}" type="pres">
      <dgm:prSet presAssocID="{29291804-DAC0-45C8-9E2C-A5AD9D54157F}" presName="ParentText" presStyleLbl="revTx" presStyleIdx="0" presStyleCnt="3" custScaleX="112212" custLinFactNeighborX="4866" custLinFactNeighborY="-26369">
        <dgm:presLayoutVars>
          <dgm:chMax val="0"/>
          <dgm:chPref val="0"/>
          <dgm:bulletEnabled val="1"/>
        </dgm:presLayoutVars>
      </dgm:prSet>
      <dgm:spPr/>
      <dgm:t>
        <a:bodyPr/>
        <a:lstStyle/>
        <a:p>
          <a:endParaRPr lang="es-MX"/>
        </a:p>
      </dgm:t>
    </dgm:pt>
    <dgm:pt modelId="{63186BFE-4C37-449C-BF06-5380C33376D0}" type="pres">
      <dgm:prSet presAssocID="{29291804-DAC0-45C8-9E2C-A5AD9D54157F}" presName="Triangle" presStyleLbl="alignNode1" presStyleIdx="1" presStyleCnt="5" custLinFactNeighborX="46530" custLinFactNeighborY="-89127"/>
      <dgm:spPr/>
    </dgm:pt>
    <dgm:pt modelId="{80EB2492-BA15-4543-A809-95624B0D0ACF}" type="pres">
      <dgm:prSet presAssocID="{B715E302-674A-4E2C-838C-4C337823B844}" presName="sibTrans" presStyleCnt="0"/>
      <dgm:spPr/>
    </dgm:pt>
    <dgm:pt modelId="{CFF4FDFC-823C-428A-9578-2F5A886B28B8}" type="pres">
      <dgm:prSet presAssocID="{B715E302-674A-4E2C-838C-4C337823B844}" presName="space" presStyleCnt="0"/>
      <dgm:spPr/>
    </dgm:pt>
    <dgm:pt modelId="{710BBB58-77F5-47B2-9E29-26E9597CB493}" type="pres">
      <dgm:prSet presAssocID="{F182B90E-5E47-4D92-8789-E84193133523}" presName="composite" presStyleCnt="0"/>
      <dgm:spPr/>
    </dgm:pt>
    <dgm:pt modelId="{0C8873AD-A2D0-43B3-9781-274CCB5AECAE}" type="pres">
      <dgm:prSet presAssocID="{F182B90E-5E47-4D92-8789-E84193133523}" presName="LShape" presStyleLbl="alignNode1" presStyleIdx="2" presStyleCnt="5" custLinFactNeighborX="934" custLinFactNeighborY="-42455"/>
      <dgm:spPr/>
    </dgm:pt>
    <dgm:pt modelId="{50239F20-047D-4DC3-B6E2-598D22191C94}" type="pres">
      <dgm:prSet presAssocID="{F182B90E-5E47-4D92-8789-E84193133523}" presName="ParentText" presStyleLbl="revTx" presStyleIdx="1" presStyleCnt="3" custLinFactNeighborX="1034" custLinFactNeighborY="-32241">
        <dgm:presLayoutVars>
          <dgm:chMax val="0"/>
          <dgm:chPref val="0"/>
          <dgm:bulletEnabled val="1"/>
        </dgm:presLayoutVars>
      </dgm:prSet>
      <dgm:spPr/>
      <dgm:t>
        <a:bodyPr/>
        <a:lstStyle/>
        <a:p>
          <a:endParaRPr lang="es-MX"/>
        </a:p>
      </dgm:t>
    </dgm:pt>
    <dgm:pt modelId="{E94F42CD-B322-4E1A-9EB0-6B201EE0035D}" type="pres">
      <dgm:prSet presAssocID="{F182B90E-5E47-4D92-8789-E84193133523}" presName="Triangle" presStyleLbl="alignNode1" presStyleIdx="3" presStyleCnt="5" custLinFactY="-51111" custLinFactNeighborX="34577" custLinFactNeighborY="-100000"/>
      <dgm:spPr/>
    </dgm:pt>
    <dgm:pt modelId="{EE7B0934-A677-4199-A3DD-812FE980BE9A}" type="pres">
      <dgm:prSet presAssocID="{38ECE728-C29B-4B6C-8AAB-299C614D608B}" presName="sibTrans" presStyleCnt="0"/>
      <dgm:spPr/>
    </dgm:pt>
    <dgm:pt modelId="{90544C39-B36A-43D1-A8CD-85AE17D0A586}" type="pres">
      <dgm:prSet presAssocID="{38ECE728-C29B-4B6C-8AAB-299C614D608B}" presName="space" presStyleCnt="0"/>
      <dgm:spPr/>
    </dgm:pt>
    <dgm:pt modelId="{72EB6E54-F5C3-43AC-8A4B-619DEB792A66}" type="pres">
      <dgm:prSet presAssocID="{4DBF7490-B24A-4979-B00E-A00D0391EB0F}" presName="composite" presStyleCnt="0"/>
      <dgm:spPr/>
    </dgm:pt>
    <dgm:pt modelId="{727428DD-8551-4846-B287-1E68CD38F3F1}" type="pres">
      <dgm:prSet presAssocID="{4DBF7490-B24A-4979-B00E-A00D0391EB0F}" presName="LShape" presStyleLbl="alignNode1" presStyleIdx="4" presStyleCnt="5" custLinFactNeighborX="-730" custLinFactNeighborY="-58170"/>
      <dgm:spPr/>
    </dgm:pt>
    <dgm:pt modelId="{54984E11-4FA2-46F9-B499-9A577BE27654}" type="pres">
      <dgm:prSet presAssocID="{4DBF7490-B24A-4979-B00E-A00D0391EB0F}" presName="ParentText" presStyleLbl="revTx" presStyleIdx="2" presStyleCnt="3" custLinFactNeighborX="-809" custLinFactNeighborY="-44175">
        <dgm:presLayoutVars>
          <dgm:chMax val="0"/>
          <dgm:chPref val="0"/>
          <dgm:bulletEnabled val="1"/>
        </dgm:presLayoutVars>
      </dgm:prSet>
      <dgm:spPr/>
      <dgm:t>
        <a:bodyPr/>
        <a:lstStyle/>
        <a:p>
          <a:endParaRPr lang="es-MX"/>
        </a:p>
      </dgm:t>
    </dgm:pt>
  </dgm:ptLst>
  <dgm:cxnLst>
    <dgm:cxn modelId="{077BDC30-E76A-4350-A8D7-3A51674E7ABE}" type="presOf" srcId="{F182B90E-5E47-4D92-8789-E84193133523}" destId="{50239F20-047D-4DC3-B6E2-598D22191C94}" srcOrd="0" destOrd="0" presId="urn:microsoft.com/office/officeart/2009/3/layout/StepUpProcess"/>
    <dgm:cxn modelId="{1E7CF268-F0F1-428D-95D1-95BA85CBEEB5}" srcId="{0C20B8DB-170E-48D4-94C7-04B1D74F4E37}" destId="{F182B90E-5E47-4D92-8789-E84193133523}" srcOrd="1" destOrd="0" parTransId="{91A499C8-DF57-4FAD-A569-795DF106450E}" sibTransId="{38ECE728-C29B-4B6C-8AAB-299C614D608B}"/>
    <dgm:cxn modelId="{B260280A-B6CB-4916-B29B-982BDD81514B}" srcId="{0C20B8DB-170E-48D4-94C7-04B1D74F4E37}" destId="{4DBF7490-B24A-4979-B00E-A00D0391EB0F}" srcOrd="2" destOrd="0" parTransId="{65DB389B-8FC9-4E07-883A-EDEB603FC171}" sibTransId="{41CD68AF-6CAC-4AAF-968D-DB1A077A3CB7}"/>
    <dgm:cxn modelId="{D7B5E80D-8DE3-453A-AB56-328F4D6169B5}" srcId="{0C20B8DB-170E-48D4-94C7-04B1D74F4E37}" destId="{29291804-DAC0-45C8-9E2C-A5AD9D54157F}" srcOrd="0" destOrd="0" parTransId="{A33774D1-2DA0-41F0-9944-12E53F9AF0B7}" sibTransId="{B715E302-674A-4E2C-838C-4C337823B844}"/>
    <dgm:cxn modelId="{D72D5E48-E9E5-4B16-AA31-183F8BF76A9D}" type="presOf" srcId="{29291804-DAC0-45C8-9E2C-A5AD9D54157F}" destId="{09B02F67-1FE7-4D98-AE84-F6DCA98BFABD}" srcOrd="0" destOrd="0" presId="urn:microsoft.com/office/officeart/2009/3/layout/StepUpProcess"/>
    <dgm:cxn modelId="{90C16E73-EDCD-4DDC-B35B-2E45F42DEDF6}" type="presOf" srcId="{0C20B8DB-170E-48D4-94C7-04B1D74F4E37}" destId="{D920E4B2-A004-43B5-B44B-10B8599EDB14}" srcOrd="0" destOrd="0" presId="urn:microsoft.com/office/officeart/2009/3/layout/StepUpProcess"/>
    <dgm:cxn modelId="{B94F5451-D6C1-465E-BB4A-8B2918F5A922}" type="presOf" srcId="{4DBF7490-B24A-4979-B00E-A00D0391EB0F}" destId="{54984E11-4FA2-46F9-B499-9A577BE27654}" srcOrd="0" destOrd="0" presId="urn:microsoft.com/office/officeart/2009/3/layout/StepUpProcess"/>
    <dgm:cxn modelId="{9E6F2867-79A5-4684-AEBA-77A981D4A3BF}" type="presParOf" srcId="{D920E4B2-A004-43B5-B44B-10B8599EDB14}" destId="{70348A18-5601-4249-814F-4E0B627BE24A}" srcOrd="0" destOrd="0" presId="urn:microsoft.com/office/officeart/2009/3/layout/StepUpProcess"/>
    <dgm:cxn modelId="{2C7D2895-33F5-4973-8D38-362898FD1826}" type="presParOf" srcId="{70348A18-5601-4249-814F-4E0B627BE24A}" destId="{E52C57ED-F8DD-48DD-BE28-8C9F7E359A6C}" srcOrd="0" destOrd="0" presId="urn:microsoft.com/office/officeart/2009/3/layout/StepUpProcess"/>
    <dgm:cxn modelId="{D9D17BFD-200F-486E-8FE0-6B4656409F8A}" type="presParOf" srcId="{70348A18-5601-4249-814F-4E0B627BE24A}" destId="{09B02F67-1FE7-4D98-AE84-F6DCA98BFABD}" srcOrd="1" destOrd="0" presId="urn:microsoft.com/office/officeart/2009/3/layout/StepUpProcess"/>
    <dgm:cxn modelId="{6D925DAC-588E-4E86-853B-EB76E63E43F1}" type="presParOf" srcId="{70348A18-5601-4249-814F-4E0B627BE24A}" destId="{63186BFE-4C37-449C-BF06-5380C33376D0}" srcOrd="2" destOrd="0" presId="urn:microsoft.com/office/officeart/2009/3/layout/StepUpProcess"/>
    <dgm:cxn modelId="{CCA3D424-16AB-46AF-B506-645C3799DD85}" type="presParOf" srcId="{D920E4B2-A004-43B5-B44B-10B8599EDB14}" destId="{80EB2492-BA15-4543-A809-95624B0D0ACF}" srcOrd="1" destOrd="0" presId="urn:microsoft.com/office/officeart/2009/3/layout/StepUpProcess"/>
    <dgm:cxn modelId="{15068D13-4138-4FBB-8CA6-D693EA361E4B}" type="presParOf" srcId="{80EB2492-BA15-4543-A809-95624B0D0ACF}" destId="{CFF4FDFC-823C-428A-9578-2F5A886B28B8}" srcOrd="0" destOrd="0" presId="urn:microsoft.com/office/officeart/2009/3/layout/StepUpProcess"/>
    <dgm:cxn modelId="{E8E056C3-980F-4C23-8903-10466C13C684}" type="presParOf" srcId="{D920E4B2-A004-43B5-B44B-10B8599EDB14}" destId="{710BBB58-77F5-47B2-9E29-26E9597CB493}" srcOrd="2" destOrd="0" presId="urn:microsoft.com/office/officeart/2009/3/layout/StepUpProcess"/>
    <dgm:cxn modelId="{95B82444-7317-4EF4-B630-EB91388F4C41}" type="presParOf" srcId="{710BBB58-77F5-47B2-9E29-26E9597CB493}" destId="{0C8873AD-A2D0-43B3-9781-274CCB5AECAE}" srcOrd="0" destOrd="0" presId="urn:microsoft.com/office/officeart/2009/3/layout/StepUpProcess"/>
    <dgm:cxn modelId="{7CB2C707-0175-4C37-8185-80FA2A91257D}" type="presParOf" srcId="{710BBB58-77F5-47B2-9E29-26E9597CB493}" destId="{50239F20-047D-4DC3-B6E2-598D22191C94}" srcOrd="1" destOrd="0" presId="urn:microsoft.com/office/officeart/2009/3/layout/StepUpProcess"/>
    <dgm:cxn modelId="{8CC5F75E-45C6-4601-90F2-C5F30F814DB6}" type="presParOf" srcId="{710BBB58-77F5-47B2-9E29-26E9597CB493}" destId="{E94F42CD-B322-4E1A-9EB0-6B201EE0035D}" srcOrd="2" destOrd="0" presId="urn:microsoft.com/office/officeart/2009/3/layout/StepUpProcess"/>
    <dgm:cxn modelId="{863C5F6E-17D2-4701-81A0-193CB9B44FB0}" type="presParOf" srcId="{D920E4B2-A004-43B5-B44B-10B8599EDB14}" destId="{EE7B0934-A677-4199-A3DD-812FE980BE9A}" srcOrd="3" destOrd="0" presId="urn:microsoft.com/office/officeart/2009/3/layout/StepUpProcess"/>
    <dgm:cxn modelId="{F289A76C-3CEB-40AC-B4D0-C72743891ED6}" type="presParOf" srcId="{EE7B0934-A677-4199-A3DD-812FE980BE9A}" destId="{90544C39-B36A-43D1-A8CD-85AE17D0A586}" srcOrd="0" destOrd="0" presId="urn:microsoft.com/office/officeart/2009/3/layout/StepUpProcess"/>
    <dgm:cxn modelId="{4674236F-FD84-4CFD-AB6B-BB638808607B}" type="presParOf" srcId="{D920E4B2-A004-43B5-B44B-10B8599EDB14}" destId="{72EB6E54-F5C3-43AC-8A4B-619DEB792A66}" srcOrd="4" destOrd="0" presId="urn:microsoft.com/office/officeart/2009/3/layout/StepUpProcess"/>
    <dgm:cxn modelId="{2510B950-E842-4006-A33F-5532DA001949}" type="presParOf" srcId="{72EB6E54-F5C3-43AC-8A4B-619DEB792A66}" destId="{727428DD-8551-4846-B287-1E68CD38F3F1}" srcOrd="0" destOrd="0" presId="urn:microsoft.com/office/officeart/2009/3/layout/StepUpProcess"/>
    <dgm:cxn modelId="{91AEF2A6-9AE1-4AE3-BA2A-9E8B485B4D45}" type="presParOf" srcId="{72EB6E54-F5C3-43AC-8A4B-619DEB792A66}" destId="{54984E11-4FA2-46F9-B499-9A577BE276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4ED22EF1-23E2-41F4-925E-80B3454F8D2B}"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C497B25F-8F87-4C5C-BC6F-06F22BE2EAD8}"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0C20B8DB-170E-48D4-94C7-04B1D74F4E37}" type="doc">
      <dgm:prSet loTypeId="urn:microsoft.com/office/officeart/2009/3/layout/StepUpProcess" loCatId="process" qsTypeId="urn:microsoft.com/office/officeart/2005/8/quickstyle/3d2" qsCatId="3D" csTypeId="urn:microsoft.com/office/officeart/2005/8/colors/colorful2" csCatId="colorful" phldr="1"/>
      <dgm:spPr/>
      <dgm:t>
        <a:bodyPr/>
        <a:lstStyle/>
        <a:p>
          <a:endParaRPr lang="es-MX"/>
        </a:p>
      </dgm:t>
    </dgm:pt>
    <dgm:pt modelId="{29291804-DAC0-45C8-9E2C-A5AD9D54157F}">
      <dgm:prSet phldrT="[Texto]" custT="1"/>
      <dgm:spPr/>
      <dgm:t>
        <a:bodyPr/>
        <a:lstStyle/>
        <a:p>
          <a:pPr algn="just">
            <a:lnSpc>
              <a:spcPct val="100000"/>
            </a:lnSpc>
            <a:spcAft>
              <a:spcPts val="0"/>
            </a:spcAft>
          </a:pPr>
          <a:r>
            <a:rPr lang="es-MX" sz="2000" b="1" dirty="0" smtClean="0">
              <a:ea typeface="Arial Unicode MS" pitchFamily="34" charset="-128"/>
              <a:cs typeface="Arial Unicode MS" pitchFamily="34" charset="-128"/>
            </a:rPr>
            <a:t>LA ASF LLEVARÁ A CABO DE MANERA DIRECTA LAS AUDITORIAS CUANDO LAS EFSL HAYAN SOLVENTADO SIN SUSTENTO OBSERVACIONES DURANTE DOS AÑOS CONSECUTIVOS.</a:t>
          </a:r>
          <a:endParaRPr lang="es-MX" sz="2000" b="1" dirty="0"/>
        </a:p>
      </dgm:t>
    </dgm:pt>
    <dgm:pt modelId="{A33774D1-2DA0-41F0-9944-12E53F9AF0B7}" type="parTrans" cxnId="{D7B5E80D-8DE3-453A-AB56-328F4D6169B5}">
      <dgm:prSet/>
      <dgm:spPr/>
      <dgm:t>
        <a:bodyPr/>
        <a:lstStyle/>
        <a:p>
          <a:endParaRPr lang="es-MX"/>
        </a:p>
      </dgm:t>
    </dgm:pt>
    <dgm:pt modelId="{B715E302-674A-4E2C-838C-4C337823B844}" type="sibTrans" cxnId="{D7B5E80D-8DE3-453A-AB56-328F4D6169B5}">
      <dgm:prSet/>
      <dgm:spPr/>
      <dgm:t>
        <a:bodyPr/>
        <a:lstStyle/>
        <a:p>
          <a:endParaRPr lang="es-MX"/>
        </a:p>
      </dgm:t>
    </dgm:pt>
    <dgm:pt modelId="{4DBF7490-B24A-4979-B00E-A00D0391EB0F}">
      <dgm:prSet phldrT="[Texto]" custT="1"/>
      <dgm:spPr/>
      <dgm:t>
        <a:bodyPr/>
        <a:lstStyle/>
        <a:p>
          <a:pPr algn="just">
            <a:lnSpc>
              <a:spcPct val="100000"/>
            </a:lnSpc>
            <a:spcAft>
              <a:spcPts val="0"/>
            </a:spcAft>
          </a:pPr>
          <a:r>
            <a:rPr lang="es-MX" sz="2000" b="1" dirty="0" smtClean="0"/>
            <a:t>LA ASF INFORMARÁ DE LOS RESULTADOS DEL DESEMPEÑO DE LAS AUTORIDADES FISCALIZADORAS LOCALES.</a:t>
          </a:r>
          <a:endParaRPr lang="es-MX" sz="2000" b="1" dirty="0"/>
        </a:p>
      </dgm:t>
    </dgm:pt>
    <dgm:pt modelId="{65DB389B-8FC9-4E07-883A-EDEB603FC171}" type="parTrans" cxnId="{B260280A-B6CB-4916-B29B-982BDD81514B}">
      <dgm:prSet/>
      <dgm:spPr/>
      <dgm:t>
        <a:bodyPr/>
        <a:lstStyle/>
        <a:p>
          <a:endParaRPr lang="es-MX"/>
        </a:p>
      </dgm:t>
    </dgm:pt>
    <dgm:pt modelId="{41CD68AF-6CAC-4AAF-968D-DB1A077A3CB7}" type="sibTrans" cxnId="{B260280A-B6CB-4916-B29B-982BDD81514B}">
      <dgm:prSet/>
      <dgm:spPr/>
      <dgm:t>
        <a:bodyPr/>
        <a:lstStyle/>
        <a:p>
          <a:endParaRPr lang="es-MX"/>
        </a:p>
      </dgm:t>
    </dgm:pt>
    <dgm:pt modelId="{D920E4B2-A004-43B5-B44B-10B8599EDB14}" type="pres">
      <dgm:prSet presAssocID="{0C20B8DB-170E-48D4-94C7-04B1D74F4E37}" presName="rootnode" presStyleCnt="0">
        <dgm:presLayoutVars>
          <dgm:chMax/>
          <dgm:chPref/>
          <dgm:dir/>
          <dgm:animLvl val="lvl"/>
        </dgm:presLayoutVars>
      </dgm:prSet>
      <dgm:spPr/>
      <dgm:t>
        <a:bodyPr/>
        <a:lstStyle/>
        <a:p>
          <a:endParaRPr lang="es-MX"/>
        </a:p>
      </dgm:t>
    </dgm:pt>
    <dgm:pt modelId="{70348A18-5601-4249-814F-4E0B627BE24A}" type="pres">
      <dgm:prSet presAssocID="{29291804-DAC0-45C8-9E2C-A5AD9D54157F}" presName="composite" presStyleCnt="0"/>
      <dgm:spPr/>
    </dgm:pt>
    <dgm:pt modelId="{E52C57ED-F8DD-48DD-BE28-8C9F7E359A6C}" type="pres">
      <dgm:prSet presAssocID="{29291804-DAC0-45C8-9E2C-A5AD9D54157F}" presName="LShape" presStyleLbl="alignNode1" presStyleIdx="0" presStyleCnt="3"/>
      <dgm:spPr/>
    </dgm:pt>
    <dgm:pt modelId="{09B02F67-1FE7-4D98-AE84-F6DCA98BFABD}" type="pres">
      <dgm:prSet presAssocID="{29291804-DAC0-45C8-9E2C-A5AD9D54157F}" presName="ParentText" presStyleLbl="revTx" presStyleIdx="0" presStyleCnt="2">
        <dgm:presLayoutVars>
          <dgm:chMax val="0"/>
          <dgm:chPref val="0"/>
          <dgm:bulletEnabled val="1"/>
        </dgm:presLayoutVars>
      </dgm:prSet>
      <dgm:spPr/>
      <dgm:t>
        <a:bodyPr/>
        <a:lstStyle/>
        <a:p>
          <a:endParaRPr lang="es-MX"/>
        </a:p>
      </dgm:t>
    </dgm:pt>
    <dgm:pt modelId="{63186BFE-4C37-449C-BF06-5380C33376D0}" type="pres">
      <dgm:prSet presAssocID="{29291804-DAC0-45C8-9E2C-A5AD9D54157F}" presName="Triangle" presStyleLbl="alignNode1" presStyleIdx="1" presStyleCnt="3"/>
      <dgm:spPr/>
    </dgm:pt>
    <dgm:pt modelId="{80EB2492-BA15-4543-A809-95624B0D0ACF}" type="pres">
      <dgm:prSet presAssocID="{B715E302-674A-4E2C-838C-4C337823B844}" presName="sibTrans" presStyleCnt="0"/>
      <dgm:spPr/>
    </dgm:pt>
    <dgm:pt modelId="{CFF4FDFC-823C-428A-9578-2F5A886B28B8}" type="pres">
      <dgm:prSet presAssocID="{B715E302-674A-4E2C-838C-4C337823B844}" presName="space" presStyleCnt="0"/>
      <dgm:spPr/>
    </dgm:pt>
    <dgm:pt modelId="{72EB6E54-F5C3-43AC-8A4B-619DEB792A66}" type="pres">
      <dgm:prSet presAssocID="{4DBF7490-B24A-4979-B00E-A00D0391EB0F}" presName="composite" presStyleCnt="0"/>
      <dgm:spPr/>
    </dgm:pt>
    <dgm:pt modelId="{727428DD-8551-4846-B287-1E68CD38F3F1}" type="pres">
      <dgm:prSet presAssocID="{4DBF7490-B24A-4979-B00E-A00D0391EB0F}" presName="LShape" presStyleLbl="alignNode1" presStyleIdx="2" presStyleCnt="3" custLinFactNeighborX="-5109" custLinFactNeighborY="591"/>
      <dgm:spPr/>
    </dgm:pt>
    <dgm:pt modelId="{54984E11-4FA2-46F9-B499-9A577BE27654}" type="pres">
      <dgm:prSet presAssocID="{4DBF7490-B24A-4979-B00E-A00D0391EB0F}" presName="ParentText" presStyleLbl="revTx" presStyleIdx="1" presStyleCnt="2" custLinFactNeighborX="-3464" custLinFactNeighborY="-1353">
        <dgm:presLayoutVars>
          <dgm:chMax val="0"/>
          <dgm:chPref val="0"/>
          <dgm:bulletEnabled val="1"/>
        </dgm:presLayoutVars>
      </dgm:prSet>
      <dgm:spPr/>
      <dgm:t>
        <a:bodyPr/>
        <a:lstStyle/>
        <a:p>
          <a:endParaRPr lang="es-MX"/>
        </a:p>
      </dgm:t>
    </dgm:pt>
  </dgm:ptLst>
  <dgm:cxnLst>
    <dgm:cxn modelId="{A7585E12-4DB8-43D5-A544-D65B3B03399E}" type="presOf" srcId="{29291804-DAC0-45C8-9E2C-A5AD9D54157F}" destId="{09B02F67-1FE7-4D98-AE84-F6DCA98BFABD}" srcOrd="0" destOrd="0" presId="urn:microsoft.com/office/officeart/2009/3/layout/StepUpProcess"/>
    <dgm:cxn modelId="{FD53C73A-A7AF-4F8E-AC83-F84AD907EDC5}" type="presOf" srcId="{0C20B8DB-170E-48D4-94C7-04B1D74F4E37}" destId="{D920E4B2-A004-43B5-B44B-10B8599EDB14}" srcOrd="0" destOrd="0" presId="urn:microsoft.com/office/officeart/2009/3/layout/StepUpProcess"/>
    <dgm:cxn modelId="{D7B5E80D-8DE3-453A-AB56-328F4D6169B5}" srcId="{0C20B8DB-170E-48D4-94C7-04B1D74F4E37}" destId="{29291804-DAC0-45C8-9E2C-A5AD9D54157F}" srcOrd="0" destOrd="0" parTransId="{A33774D1-2DA0-41F0-9944-12E53F9AF0B7}" sibTransId="{B715E302-674A-4E2C-838C-4C337823B844}"/>
    <dgm:cxn modelId="{B260280A-B6CB-4916-B29B-982BDD81514B}" srcId="{0C20B8DB-170E-48D4-94C7-04B1D74F4E37}" destId="{4DBF7490-B24A-4979-B00E-A00D0391EB0F}" srcOrd="1" destOrd="0" parTransId="{65DB389B-8FC9-4E07-883A-EDEB603FC171}" sibTransId="{41CD68AF-6CAC-4AAF-968D-DB1A077A3CB7}"/>
    <dgm:cxn modelId="{8A4FF912-6064-462A-B465-3829770EB528}" type="presOf" srcId="{4DBF7490-B24A-4979-B00E-A00D0391EB0F}" destId="{54984E11-4FA2-46F9-B499-9A577BE27654}" srcOrd="0" destOrd="0" presId="urn:microsoft.com/office/officeart/2009/3/layout/StepUpProcess"/>
    <dgm:cxn modelId="{8B69463B-BB77-4CB5-BDEC-B4A05522AC68}" type="presParOf" srcId="{D920E4B2-A004-43B5-B44B-10B8599EDB14}" destId="{70348A18-5601-4249-814F-4E0B627BE24A}" srcOrd="0" destOrd="0" presId="urn:microsoft.com/office/officeart/2009/3/layout/StepUpProcess"/>
    <dgm:cxn modelId="{FB49B909-4782-475F-BB28-11E5DD28ADBB}" type="presParOf" srcId="{70348A18-5601-4249-814F-4E0B627BE24A}" destId="{E52C57ED-F8DD-48DD-BE28-8C9F7E359A6C}" srcOrd="0" destOrd="0" presId="urn:microsoft.com/office/officeart/2009/3/layout/StepUpProcess"/>
    <dgm:cxn modelId="{F6AFC255-DC34-4167-83B9-CBC190CAE83E}" type="presParOf" srcId="{70348A18-5601-4249-814F-4E0B627BE24A}" destId="{09B02F67-1FE7-4D98-AE84-F6DCA98BFABD}" srcOrd="1" destOrd="0" presId="urn:microsoft.com/office/officeart/2009/3/layout/StepUpProcess"/>
    <dgm:cxn modelId="{B814DF00-B28F-4780-B9D2-8D00643B83B9}" type="presParOf" srcId="{70348A18-5601-4249-814F-4E0B627BE24A}" destId="{63186BFE-4C37-449C-BF06-5380C33376D0}" srcOrd="2" destOrd="0" presId="urn:microsoft.com/office/officeart/2009/3/layout/StepUpProcess"/>
    <dgm:cxn modelId="{84044ADD-4D6E-45A6-8823-F041AC9B9290}" type="presParOf" srcId="{D920E4B2-A004-43B5-B44B-10B8599EDB14}" destId="{80EB2492-BA15-4543-A809-95624B0D0ACF}" srcOrd="1" destOrd="0" presId="urn:microsoft.com/office/officeart/2009/3/layout/StepUpProcess"/>
    <dgm:cxn modelId="{0CB37790-90A6-4694-8C06-1DB6BB2CBC24}" type="presParOf" srcId="{80EB2492-BA15-4543-A809-95624B0D0ACF}" destId="{CFF4FDFC-823C-428A-9578-2F5A886B28B8}" srcOrd="0" destOrd="0" presId="urn:microsoft.com/office/officeart/2009/3/layout/StepUpProcess"/>
    <dgm:cxn modelId="{4BC72110-71D6-4990-8029-62A88C63C80F}" type="presParOf" srcId="{D920E4B2-A004-43B5-B44B-10B8599EDB14}" destId="{72EB6E54-F5C3-43AC-8A4B-619DEB792A66}" srcOrd="2" destOrd="0" presId="urn:microsoft.com/office/officeart/2009/3/layout/StepUpProcess"/>
    <dgm:cxn modelId="{695D8C4D-2CE9-4F5D-A172-D52079FA9566}" type="presParOf" srcId="{72EB6E54-F5C3-43AC-8A4B-619DEB792A66}" destId="{727428DD-8551-4846-B287-1E68CD38F3F1}" srcOrd="0" destOrd="0" presId="urn:microsoft.com/office/officeart/2009/3/layout/StepUpProcess"/>
    <dgm:cxn modelId="{953E3285-F609-49C2-B258-2AB42FDAB0C6}" type="presParOf" srcId="{72EB6E54-F5C3-43AC-8A4B-619DEB792A66}" destId="{54984E11-4FA2-46F9-B499-9A577BE276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4B6FEDC8-25E0-420B-ACC6-6F2E38E3B615}"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C38EF488-2A8D-426E-8E33-FCCB9BF322A9}" type="doc">
      <dgm:prSet loTypeId="urn:microsoft.com/office/officeart/2008/layout/HorizontalMultiLevelHierarchy" loCatId="hierarchy" qsTypeId="urn:microsoft.com/office/officeart/2005/8/quickstyle/3d2" qsCatId="3D" csTypeId="urn:microsoft.com/office/officeart/2005/8/colors/accent2_3" csCatId="accent2" phldr="1"/>
      <dgm:spPr/>
      <dgm:t>
        <a:bodyPr/>
        <a:lstStyle/>
        <a:p>
          <a:endParaRPr lang="es-MX"/>
        </a:p>
      </dgm:t>
    </dgm:pt>
    <dgm:pt modelId="{0B9E964E-0C25-48ED-A887-80CDE649896B}">
      <dgm:prSet phldrT="[Texto]" custT="1"/>
      <dgm:spPr/>
      <dgm:t>
        <a:bodyPr/>
        <a:lstStyle/>
        <a:p>
          <a:pPr algn="ctr"/>
          <a:r>
            <a:rPr lang="es-ES" sz="2000" b="1" dirty="0" smtClean="0"/>
            <a:t>CONSIDERACIONES GENERALES:</a:t>
          </a:r>
          <a:endParaRPr lang="es-MX" sz="2000" b="1" dirty="0"/>
        </a:p>
      </dgm:t>
    </dgm:pt>
    <dgm:pt modelId="{BC0902E3-E180-4FCC-ACFE-D6A638653AF3}" type="parTrans" cxnId="{826A90C7-4A45-4FDF-84B5-9570672EE138}">
      <dgm:prSet/>
      <dgm:spPr/>
      <dgm:t>
        <a:bodyPr/>
        <a:lstStyle/>
        <a:p>
          <a:endParaRPr lang="es-MX"/>
        </a:p>
      </dgm:t>
    </dgm:pt>
    <dgm:pt modelId="{1B759C54-02B9-4680-8824-F4EB5122546B}" type="sibTrans" cxnId="{826A90C7-4A45-4FDF-84B5-9570672EE138}">
      <dgm:prSet/>
      <dgm:spPr/>
      <dgm:t>
        <a:bodyPr/>
        <a:lstStyle/>
        <a:p>
          <a:endParaRPr lang="es-MX"/>
        </a:p>
      </dgm:t>
    </dgm:pt>
    <dgm:pt modelId="{24E90FB6-4EDE-499C-9E67-B3B9095A266F}">
      <dgm:prSet phldrT="[Texto]" custT="1"/>
      <dgm:spPr/>
      <dgm:t>
        <a:bodyPr/>
        <a:lstStyle/>
        <a:p>
          <a:pPr algn="just"/>
          <a:r>
            <a:rPr lang="es-ES" sz="2000" b="1" dirty="0" smtClean="0"/>
            <a:t>OBLIGACIÓN DE ARMONIZAR: LAS ENTIDADES FEDERATIVAS DEBEN ARMONIZAR SUS DISPOSICIONES CONSTITUCIONALES CON LA REFORMA  A LA CPEUM EN MATERIA DE COMBATE A LA CORRUPCIÓN  PUBLICADA EN EL DOF 27/05/2015 CPEUM, ASÍ COMO A LAS LGSNA Y LA LGRA PUBLICADAS EN DOF 18/07/2016.</a:t>
          </a:r>
          <a:endParaRPr lang="es-MX" sz="2000" b="1" dirty="0"/>
        </a:p>
      </dgm:t>
    </dgm:pt>
    <dgm:pt modelId="{061212E0-6607-4497-B5A6-88DF12F027B9}" type="parTrans" cxnId="{FF93B84E-D06C-4E6A-8A3A-5ABCAF5F6FCC}">
      <dgm:prSet/>
      <dgm:spPr/>
      <dgm:t>
        <a:bodyPr/>
        <a:lstStyle/>
        <a:p>
          <a:endParaRPr lang="es-MX"/>
        </a:p>
      </dgm:t>
    </dgm:pt>
    <dgm:pt modelId="{1147788C-41A7-4300-BF01-8BC7D7677957}" type="sibTrans" cxnId="{FF93B84E-D06C-4E6A-8A3A-5ABCAF5F6FCC}">
      <dgm:prSet/>
      <dgm:spPr/>
      <dgm:t>
        <a:bodyPr/>
        <a:lstStyle/>
        <a:p>
          <a:endParaRPr lang="es-MX"/>
        </a:p>
      </dgm:t>
    </dgm:pt>
    <dgm:pt modelId="{50D3F25B-514A-4C35-A3A2-C5BC2369E534}">
      <dgm:prSet phldrT="[Texto]" custT="1"/>
      <dgm:spPr/>
      <dgm:t>
        <a:bodyPr/>
        <a:lstStyle/>
        <a:p>
          <a:pPr algn="ctr"/>
          <a:r>
            <a:rPr lang="es-MX" sz="2000" b="1" dirty="0" smtClean="0"/>
            <a:t>FASES DE ARMONIZACIÓN:</a:t>
          </a:r>
          <a:endParaRPr lang="es-MX" sz="2000" b="1" dirty="0"/>
        </a:p>
      </dgm:t>
    </dgm:pt>
    <dgm:pt modelId="{A880A5BE-B201-46B9-8FEA-181407C775AB}" type="parTrans" cxnId="{45C1583C-B743-4F12-9A3F-D92AE7FEC97B}">
      <dgm:prSet/>
      <dgm:spPr/>
      <dgm:t>
        <a:bodyPr/>
        <a:lstStyle/>
        <a:p>
          <a:endParaRPr lang="es-MX"/>
        </a:p>
      </dgm:t>
    </dgm:pt>
    <dgm:pt modelId="{21948CD9-07E6-46BF-834C-460C745887DF}" type="sibTrans" cxnId="{45C1583C-B743-4F12-9A3F-D92AE7FEC97B}">
      <dgm:prSet/>
      <dgm:spPr/>
      <dgm:t>
        <a:bodyPr/>
        <a:lstStyle/>
        <a:p>
          <a:endParaRPr lang="es-MX"/>
        </a:p>
      </dgm:t>
    </dgm:pt>
    <dgm:pt modelId="{014A2A6C-A58A-4297-84C3-4B537CB86998}">
      <dgm:prSet phldrT="[Texto]" custT="1"/>
      <dgm:spPr/>
      <dgm:t>
        <a:bodyPr/>
        <a:lstStyle/>
        <a:p>
          <a:pPr algn="ctr"/>
          <a:r>
            <a:rPr lang="es-MX" sz="2000" b="1" dirty="0" smtClean="0"/>
            <a:t>CONSTITUCIÓN LOCAL</a:t>
          </a:r>
          <a:endParaRPr lang="es-MX" sz="2000" b="1" dirty="0"/>
        </a:p>
      </dgm:t>
    </dgm:pt>
    <dgm:pt modelId="{0973D6C5-7C19-48B6-8A96-B8B15AABE7B5}" type="parTrans" cxnId="{4C7425C6-5A30-42BC-B1BC-F99B3084CEF8}">
      <dgm:prSet/>
      <dgm:spPr/>
      <dgm:t>
        <a:bodyPr/>
        <a:lstStyle/>
        <a:p>
          <a:endParaRPr lang="es-MX"/>
        </a:p>
      </dgm:t>
    </dgm:pt>
    <dgm:pt modelId="{A46571A3-1081-4C0B-B4A7-D67C9662DA76}" type="sibTrans" cxnId="{4C7425C6-5A30-42BC-B1BC-F99B3084CEF8}">
      <dgm:prSet/>
      <dgm:spPr/>
      <dgm:t>
        <a:bodyPr/>
        <a:lstStyle/>
        <a:p>
          <a:endParaRPr lang="es-MX"/>
        </a:p>
      </dgm:t>
    </dgm:pt>
    <dgm:pt modelId="{BC5AFAE3-222E-409B-8C29-8D00565428A9}">
      <dgm:prSet phldrT="[Texto]" custT="1"/>
      <dgm:spPr/>
      <dgm:t>
        <a:bodyPr/>
        <a:lstStyle/>
        <a:p>
          <a:pPr algn="ctr"/>
          <a:r>
            <a:rPr lang="es-MX" sz="2000" b="1" dirty="0" smtClean="0"/>
            <a:t>LEGISLACIÓN LOCAL</a:t>
          </a:r>
          <a:endParaRPr lang="es-MX" sz="2000" b="1" dirty="0"/>
        </a:p>
      </dgm:t>
    </dgm:pt>
    <dgm:pt modelId="{F4401C45-6831-4B6A-BCD5-FBE055939B8D}" type="parTrans" cxnId="{8388A7A5-F9F1-46A4-9CEE-040A85CBFFDA}">
      <dgm:prSet/>
      <dgm:spPr/>
      <dgm:t>
        <a:bodyPr/>
        <a:lstStyle/>
        <a:p>
          <a:endParaRPr lang="es-MX"/>
        </a:p>
      </dgm:t>
    </dgm:pt>
    <dgm:pt modelId="{9F5ED687-97B5-4E7F-8C93-F81A0BEFFA86}" type="sibTrans" cxnId="{8388A7A5-F9F1-46A4-9CEE-040A85CBFFDA}">
      <dgm:prSet/>
      <dgm:spPr/>
      <dgm:t>
        <a:bodyPr/>
        <a:lstStyle/>
        <a:p>
          <a:endParaRPr lang="es-MX"/>
        </a:p>
      </dgm:t>
    </dgm:pt>
    <dgm:pt modelId="{FC6555F5-DBFF-475B-82CE-ADD544F5C605}">
      <dgm:prSet phldrT="[Texto]" custT="1"/>
      <dgm:spPr/>
      <dgm:t>
        <a:bodyPr/>
        <a:lstStyle/>
        <a:p>
          <a:pPr algn="ctr"/>
          <a:r>
            <a:rPr lang="es-MX" sz="2000" b="1" dirty="0" smtClean="0"/>
            <a:t>FECHA LIMITE: ANTES DEL 19 DE JULIO DE 2017</a:t>
          </a:r>
          <a:endParaRPr lang="es-MX" sz="2000" b="1" dirty="0"/>
        </a:p>
      </dgm:t>
    </dgm:pt>
    <dgm:pt modelId="{6E1C1649-52BB-4E62-991E-7E727486E520}" type="parTrans" cxnId="{352B5544-2DE4-4EB7-8D8D-4FE25845319A}">
      <dgm:prSet/>
      <dgm:spPr/>
      <dgm:t>
        <a:bodyPr/>
        <a:lstStyle/>
        <a:p>
          <a:endParaRPr lang="es-MX"/>
        </a:p>
      </dgm:t>
    </dgm:pt>
    <dgm:pt modelId="{D25B767E-6D7E-4722-9386-638C3B482219}" type="sibTrans" cxnId="{352B5544-2DE4-4EB7-8D8D-4FE25845319A}">
      <dgm:prSet/>
      <dgm:spPr/>
      <dgm:t>
        <a:bodyPr/>
        <a:lstStyle/>
        <a:p>
          <a:endParaRPr lang="es-MX"/>
        </a:p>
      </dgm:t>
    </dgm:pt>
    <dgm:pt modelId="{C1B0BDDF-8F1E-4FAD-963D-91A6179D153C}" type="pres">
      <dgm:prSet presAssocID="{C38EF488-2A8D-426E-8E33-FCCB9BF322A9}" presName="Name0" presStyleCnt="0">
        <dgm:presLayoutVars>
          <dgm:chPref val="1"/>
          <dgm:dir/>
          <dgm:animOne val="branch"/>
          <dgm:animLvl val="lvl"/>
          <dgm:resizeHandles val="exact"/>
        </dgm:presLayoutVars>
      </dgm:prSet>
      <dgm:spPr/>
      <dgm:t>
        <a:bodyPr/>
        <a:lstStyle/>
        <a:p>
          <a:endParaRPr lang="es-MX"/>
        </a:p>
      </dgm:t>
    </dgm:pt>
    <dgm:pt modelId="{451569CA-27FC-4900-AADF-2C2F3AA11545}" type="pres">
      <dgm:prSet presAssocID="{0B9E964E-0C25-48ED-A887-80CDE649896B}" presName="root1" presStyleCnt="0"/>
      <dgm:spPr/>
      <dgm:t>
        <a:bodyPr/>
        <a:lstStyle/>
        <a:p>
          <a:endParaRPr lang="es-MX"/>
        </a:p>
      </dgm:t>
    </dgm:pt>
    <dgm:pt modelId="{9EA90998-2250-42BB-937F-AA7FE454BA97}" type="pres">
      <dgm:prSet presAssocID="{0B9E964E-0C25-48ED-A887-80CDE649896B}" presName="LevelOneTextNode" presStyleLbl="node0" presStyleIdx="0" presStyleCnt="1" custScaleX="61372" custScaleY="82082">
        <dgm:presLayoutVars>
          <dgm:chPref val="3"/>
        </dgm:presLayoutVars>
      </dgm:prSet>
      <dgm:spPr/>
      <dgm:t>
        <a:bodyPr/>
        <a:lstStyle/>
        <a:p>
          <a:endParaRPr lang="es-MX"/>
        </a:p>
      </dgm:t>
    </dgm:pt>
    <dgm:pt modelId="{D24E75F9-5733-4016-8FBC-227C6F2B6726}" type="pres">
      <dgm:prSet presAssocID="{0B9E964E-0C25-48ED-A887-80CDE649896B}" presName="level2hierChild" presStyleCnt="0"/>
      <dgm:spPr/>
      <dgm:t>
        <a:bodyPr/>
        <a:lstStyle/>
        <a:p>
          <a:endParaRPr lang="es-MX"/>
        </a:p>
      </dgm:t>
    </dgm:pt>
    <dgm:pt modelId="{989880B4-DCA2-440B-96D5-6914E2346A7B}" type="pres">
      <dgm:prSet presAssocID="{061212E0-6607-4497-B5A6-88DF12F027B9}" presName="conn2-1" presStyleLbl="parChTrans1D2" presStyleIdx="0" presStyleCnt="3"/>
      <dgm:spPr/>
      <dgm:t>
        <a:bodyPr/>
        <a:lstStyle/>
        <a:p>
          <a:endParaRPr lang="es-MX"/>
        </a:p>
      </dgm:t>
    </dgm:pt>
    <dgm:pt modelId="{63032D3D-556D-4270-884C-8BCA9837A581}" type="pres">
      <dgm:prSet presAssocID="{061212E0-6607-4497-B5A6-88DF12F027B9}" presName="connTx" presStyleLbl="parChTrans1D2" presStyleIdx="0" presStyleCnt="3"/>
      <dgm:spPr/>
      <dgm:t>
        <a:bodyPr/>
        <a:lstStyle/>
        <a:p>
          <a:endParaRPr lang="es-MX"/>
        </a:p>
      </dgm:t>
    </dgm:pt>
    <dgm:pt modelId="{0A7F1363-52E0-481D-8BF5-FA57EE6C54BB}" type="pres">
      <dgm:prSet presAssocID="{24E90FB6-4EDE-499C-9E67-B3B9095A266F}" presName="root2" presStyleCnt="0"/>
      <dgm:spPr/>
      <dgm:t>
        <a:bodyPr/>
        <a:lstStyle/>
        <a:p>
          <a:endParaRPr lang="es-MX"/>
        </a:p>
      </dgm:t>
    </dgm:pt>
    <dgm:pt modelId="{3A5C0853-18CA-4E4C-95BC-3BE2E6D9391F}" type="pres">
      <dgm:prSet presAssocID="{24E90FB6-4EDE-499C-9E67-B3B9095A266F}" presName="LevelTwoTextNode" presStyleLbl="node2" presStyleIdx="0" presStyleCnt="3" custScaleX="159933" custScaleY="200161">
        <dgm:presLayoutVars>
          <dgm:chPref val="3"/>
        </dgm:presLayoutVars>
      </dgm:prSet>
      <dgm:spPr/>
      <dgm:t>
        <a:bodyPr/>
        <a:lstStyle/>
        <a:p>
          <a:endParaRPr lang="es-MX"/>
        </a:p>
      </dgm:t>
    </dgm:pt>
    <dgm:pt modelId="{8D045740-71D0-440B-B30C-C82F7FBB30C6}" type="pres">
      <dgm:prSet presAssocID="{24E90FB6-4EDE-499C-9E67-B3B9095A266F}" presName="level3hierChild" presStyleCnt="0"/>
      <dgm:spPr/>
      <dgm:t>
        <a:bodyPr/>
        <a:lstStyle/>
        <a:p>
          <a:endParaRPr lang="es-MX"/>
        </a:p>
      </dgm:t>
    </dgm:pt>
    <dgm:pt modelId="{96F7FCDA-CFFA-40FA-8677-5EC702035ADC}" type="pres">
      <dgm:prSet presAssocID="{A880A5BE-B201-46B9-8FEA-181407C775AB}" presName="conn2-1" presStyleLbl="parChTrans1D2" presStyleIdx="1" presStyleCnt="3"/>
      <dgm:spPr/>
      <dgm:t>
        <a:bodyPr/>
        <a:lstStyle/>
        <a:p>
          <a:endParaRPr lang="es-MX"/>
        </a:p>
      </dgm:t>
    </dgm:pt>
    <dgm:pt modelId="{22767465-AFA4-40F5-95FB-80C68FA973D8}" type="pres">
      <dgm:prSet presAssocID="{A880A5BE-B201-46B9-8FEA-181407C775AB}" presName="connTx" presStyleLbl="parChTrans1D2" presStyleIdx="1" presStyleCnt="3"/>
      <dgm:spPr/>
      <dgm:t>
        <a:bodyPr/>
        <a:lstStyle/>
        <a:p>
          <a:endParaRPr lang="es-MX"/>
        </a:p>
      </dgm:t>
    </dgm:pt>
    <dgm:pt modelId="{01D1D2D1-700E-4E05-A644-EA18798EF059}" type="pres">
      <dgm:prSet presAssocID="{50D3F25B-514A-4C35-A3A2-C5BC2369E534}" presName="root2" presStyleCnt="0"/>
      <dgm:spPr/>
      <dgm:t>
        <a:bodyPr/>
        <a:lstStyle/>
        <a:p>
          <a:endParaRPr lang="es-MX"/>
        </a:p>
      </dgm:t>
    </dgm:pt>
    <dgm:pt modelId="{E5C5B11E-4287-4E6E-B3C1-39D4738A0F15}" type="pres">
      <dgm:prSet presAssocID="{50D3F25B-514A-4C35-A3A2-C5BC2369E534}" presName="LevelTwoTextNode" presStyleLbl="node2" presStyleIdx="1" presStyleCnt="3" custScaleX="61372" custScaleY="114153">
        <dgm:presLayoutVars>
          <dgm:chPref val="3"/>
        </dgm:presLayoutVars>
      </dgm:prSet>
      <dgm:spPr/>
      <dgm:t>
        <a:bodyPr/>
        <a:lstStyle/>
        <a:p>
          <a:endParaRPr lang="es-MX"/>
        </a:p>
      </dgm:t>
    </dgm:pt>
    <dgm:pt modelId="{8FDFD259-35E1-44FB-A60C-7978B6E1A5B4}" type="pres">
      <dgm:prSet presAssocID="{50D3F25B-514A-4C35-A3A2-C5BC2369E534}" presName="level3hierChild" presStyleCnt="0"/>
      <dgm:spPr/>
      <dgm:t>
        <a:bodyPr/>
        <a:lstStyle/>
        <a:p>
          <a:endParaRPr lang="es-MX"/>
        </a:p>
      </dgm:t>
    </dgm:pt>
    <dgm:pt modelId="{5EA2F29D-0C9D-4C9E-9203-A97382EB6DAD}" type="pres">
      <dgm:prSet presAssocID="{0973D6C5-7C19-48B6-8A96-B8B15AABE7B5}" presName="conn2-1" presStyleLbl="parChTrans1D3" presStyleIdx="0" presStyleCnt="2"/>
      <dgm:spPr/>
      <dgm:t>
        <a:bodyPr/>
        <a:lstStyle/>
        <a:p>
          <a:endParaRPr lang="es-MX"/>
        </a:p>
      </dgm:t>
    </dgm:pt>
    <dgm:pt modelId="{FD55E6F0-8B02-4FF2-9A41-CB4C3DBD964D}" type="pres">
      <dgm:prSet presAssocID="{0973D6C5-7C19-48B6-8A96-B8B15AABE7B5}" presName="connTx" presStyleLbl="parChTrans1D3" presStyleIdx="0" presStyleCnt="2"/>
      <dgm:spPr/>
      <dgm:t>
        <a:bodyPr/>
        <a:lstStyle/>
        <a:p>
          <a:endParaRPr lang="es-MX"/>
        </a:p>
      </dgm:t>
    </dgm:pt>
    <dgm:pt modelId="{63A3F073-9D04-4BD2-8166-7A4C1FED283B}" type="pres">
      <dgm:prSet presAssocID="{014A2A6C-A58A-4297-84C3-4B537CB86998}" presName="root2" presStyleCnt="0"/>
      <dgm:spPr/>
      <dgm:t>
        <a:bodyPr/>
        <a:lstStyle/>
        <a:p>
          <a:endParaRPr lang="es-MX"/>
        </a:p>
      </dgm:t>
    </dgm:pt>
    <dgm:pt modelId="{A3C1D34C-98A3-4C32-8D2B-CBB972522D95}" type="pres">
      <dgm:prSet presAssocID="{014A2A6C-A58A-4297-84C3-4B537CB86998}" presName="LevelTwoTextNode" presStyleLbl="node3" presStyleIdx="0" presStyleCnt="2" custScaleX="93730" custScaleY="64789" custLinFactNeighborX="45" custLinFactNeighborY="-1815">
        <dgm:presLayoutVars>
          <dgm:chPref val="3"/>
        </dgm:presLayoutVars>
      </dgm:prSet>
      <dgm:spPr/>
      <dgm:t>
        <a:bodyPr/>
        <a:lstStyle/>
        <a:p>
          <a:endParaRPr lang="es-MX"/>
        </a:p>
      </dgm:t>
    </dgm:pt>
    <dgm:pt modelId="{96D9905A-4A12-4AFE-966B-5EF0AAC5A61A}" type="pres">
      <dgm:prSet presAssocID="{014A2A6C-A58A-4297-84C3-4B537CB86998}" presName="level3hierChild" presStyleCnt="0"/>
      <dgm:spPr/>
      <dgm:t>
        <a:bodyPr/>
        <a:lstStyle/>
        <a:p>
          <a:endParaRPr lang="es-MX"/>
        </a:p>
      </dgm:t>
    </dgm:pt>
    <dgm:pt modelId="{2F8D4E53-5BC4-4743-A414-B27DA3098FE8}" type="pres">
      <dgm:prSet presAssocID="{F4401C45-6831-4B6A-BCD5-FBE055939B8D}" presName="conn2-1" presStyleLbl="parChTrans1D3" presStyleIdx="1" presStyleCnt="2"/>
      <dgm:spPr/>
      <dgm:t>
        <a:bodyPr/>
        <a:lstStyle/>
        <a:p>
          <a:endParaRPr lang="es-MX"/>
        </a:p>
      </dgm:t>
    </dgm:pt>
    <dgm:pt modelId="{3D5DA997-3002-4979-A10B-6B83C7E22EDE}" type="pres">
      <dgm:prSet presAssocID="{F4401C45-6831-4B6A-BCD5-FBE055939B8D}" presName="connTx" presStyleLbl="parChTrans1D3" presStyleIdx="1" presStyleCnt="2"/>
      <dgm:spPr/>
      <dgm:t>
        <a:bodyPr/>
        <a:lstStyle/>
        <a:p>
          <a:endParaRPr lang="es-MX"/>
        </a:p>
      </dgm:t>
    </dgm:pt>
    <dgm:pt modelId="{735AF0D1-A8B8-4BBE-BC31-E7E45F2EC748}" type="pres">
      <dgm:prSet presAssocID="{BC5AFAE3-222E-409B-8C29-8D00565428A9}" presName="root2" presStyleCnt="0"/>
      <dgm:spPr/>
      <dgm:t>
        <a:bodyPr/>
        <a:lstStyle/>
        <a:p>
          <a:endParaRPr lang="es-MX"/>
        </a:p>
      </dgm:t>
    </dgm:pt>
    <dgm:pt modelId="{6F727F01-D5DB-402F-B7DC-C829A651B26E}" type="pres">
      <dgm:prSet presAssocID="{BC5AFAE3-222E-409B-8C29-8D00565428A9}" presName="LevelTwoTextNode" presStyleLbl="node3" presStyleIdx="1" presStyleCnt="2" custScaleX="93857" custScaleY="55398">
        <dgm:presLayoutVars>
          <dgm:chPref val="3"/>
        </dgm:presLayoutVars>
      </dgm:prSet>
      <dgm:spPr/>
      <dgm:t>
        <a:bodyPr/>
        <a:lstStyle/>
        <a:p>
          <a:endParaRPr lang="es-MX"/>
        </a:p>
      </dgm:t>
    </dgm:pt>
    <dgm:pt modelId="{152A55ED-03DD-4B25-B940-2EB4DAA31BAC}" type="pres">
      <dgm:prSet presAssocID="{BC5AFAE3-222E-409B-8C29-8D00565428A9}" presName="level3hierChild" presStyleCnt="0"/>
      <dgm:spPr/>
      <dgm:t>
        <a:bodyPr/>
        <a:lstStyle/>
        <a:p>
          <a:endParaRPr lang="es-MX"/>
        </a:p>
      </dgm:t>
    </dgm:pt>
    <dgm:pt modelId="{8D2C361E-6DB5-4983-AA8B-03E1F8A7E776}" type="pres">
      <dgm:prSet presAssocID="{6E1C1649-52BB-4E62-991E-7E727486E520}" presName="conn2-1" presStyleLbl="parChTrans1D2" presStyleIdx="2" presStyleCnt="3"/>
      <dgm:spPr/>
      <dgm:t>
        <a:bodyPr/>
        <a:lstStyle/>
        <a:p>
          <a:endParaRPr lang="es-MX"/>
        </a:p>
      </dgm:t>
    </dgm:pt>
    <dgm:pt modelId="{0667CD33-8F20-4DFC-A8EA-1585B125E4BC}" type="pres">
      <dgm:prSet presAssocID="{6E1C1649-52BB-4E62-991E-7E727486E520}" presName="connTx" presStyleLbl="parChTrans1D2" presStyleIdx="2" presStyleCnt="3"/>
      <dgm:spPr/>
      <dgm:t>
        <a:bodyPr/>
        <a:lstStyle/>
        <a:p>
          <a:endParaRPr lang="es-MX"/>
        </a:p>
      </dgm:t>
    </dgm:pt>
    <dgm:pt modelId="{E5F8C6A5-D4C1-4F03-B71D-21A95501D163}" type="pres">
      <dgm:prSet presAssocID="{FC6555F5-DBFF-475B-82CE-ADD544F5C605}" presName="root2" presStyleCnt="0"/>
      <dgm:spPr/>
      <dgm:t>
        <a:bodyPr/>
        <a:lstStyle/>
        <a:p>
          <a:endParaRPr lang="es-MX"/>
        </a:p>
      </dgm:t>
    </dgm:pt>
    <dgm:pt modelId="{B69FBB52-8738-48F0-A757-B29BCC88017E}" type="pres">
      <dgm:prSet presAssocID="{FC6555F5-DBFF-475B-82CE-ADD544F5C605}" presName="LevelTwoTextNode" presStyleLbl="node2" presStyleIdx="2" presStyleCnt="3" custScaleX="61372" custScaleY="114153">
        <dgm:presLayoutVars>
          <dgm:chPref val="3"/>
        </dgm:presLayoutVars>
      </dgm:prSet>
      <dgm:spPr/>
      <dgm:t>
        <a:bodyPr/>
        <a:lstStyle/>
        <a:p>
          <a:endParaRPr lang="es-MX"/>
        </a:p>
      </dgm:t>
    </dgm:pt>
    <dgm:pt modelId="{CE8A12AA-A4AA-497B-A1EE-E37853A0D1FB}" type="pres">
      <dgm:prSet presAssocID="{FC6555F5-DBFF-475B-82CE-ADD544F5C605}" presName="level3hierChild" presStyleCnt="0"/>
      <dgm:spPr/>
      <dgm:t>
        <a:bodyPr/>
        <a:lstStyle/>
        <a:p>
          <a:endParaRPr lang="es-MX"/>
        </a:p>
      </dgm:t>
    </dgm:pt>
  </dgm:ptLst>
  <dgm:cxnLst>
    <dgm:cxn modelId="{10163044-8296-4AA4-B976-092DC103BE7B}" type="presOf" srcId="{FC6555F5-DBFF-475B-82CE-ADD544F5C605}" destId="{B69FBB52-8738-48F0-A757-B29BCC88017E}" srcOrd="0" destOrd="0" presId="urn:microsoft.com/office/officeart/2008/layout/HorizontalMultiLevelHierarchy"/>
    <dgm:cxn modelId="{FF93B84E-D06C-4E6A-8A3A-5ABCAF5F6FCC}" srcId="{0B9E964E-0C25-48ED-A887-80CDE649896B}" destId="{24E90FB6-4EDE-499C-9E67-B3B9095A266F}" srcOrd="0" destOrd="0" parTransId="{061212E0-6607-4497-B5A6-88DF12F027B9}" sibTransId="{1147788C-41A7-4300-BF01-8BC7D7677957}"/>
    <dgm:cxn modelId="{1E369FD3-1F2B-4CD2-A35F-31690C34E797}" type="presOf" srcId="{50D3F25B-514A-4C35-A3A2-C5BC2369E534}" destId="{E5C5B11E-4287-4E6E-B3C1-39D4738A0F15}" srcOrd="0" destOrd="0" presId="urn:microsoft.com/office/officeart/2008/layout/HorizontalMultiLevelHierarchy"/>
    <dgm:cxn modelId="{601B4D85-5A01-4054-B62F-F60265B8AD04}" type="presOf" srcId="{0B9E964E-0C25-48ED-A887-80CDE649896B}" destId="{9EA90998-2250-42BB-937F-AA7FE454BA97}" srcOrd="0" destOrd="0" presId="urn:microsoft.com/office/officeart/2008/layout/HorizontalMultiLevelHierarchy"/>
    <dgm:cxn modelId="{5CC73C14-B32C-4649-8F7D-A23974EBAB2E}" type="presOf" srcId="{061212E0-6607-4497-B5A6-88DF12F027B9}" destId="{989880B4-DCA2-440B-96D5-6914E2346A7B}" srcOrd="0" destOrd="0" presId="urn:microsoft.com/office/officeart/2008/layout/HorizontalMultiLevelHierarchy"/>
    <dgm:cxn modelId="{4C7425C6-5A30-42BC-B1BC-F99B3084CEF8}" srcId="{50D3F25B-514A-4C35-A3A2-C5BC2369E534}" destId="{014A2A6C-A58A-4297-84C3-4B537CB86998}" srcOrd="0" destOrd="0" parTransId="{0973D6C5-7C19-48B6-8A96-B8B15AABE7B5}" sibTransId="{A46571A3-1081-4C0B-B4A7-D67C9662DA76}"/>
    <dgm:cxn modelId="{8388A7A5-F9F1-46A4-9CEE-040A85CBFFDA}" srcId="{50D3F25B-514A-4C35-A3A2-C5BC2369E534}" destId="{BC5AFAE3-222E-409B-8C29-8D00565428A9}" srcOrd="1" destOrd="0" parTransId="{F4401C45-6831-4B6A-BCD5-FBE055939B8D}" sibTransId="{9F5ED687-97B5-4E7F-8C93-F81A0BEFFA86}"/>
    <dgm:cxn modelId="{63AAE0B8-4772-45B5-A452-1CCECC95B593}" type="presOf" srcId="{A880A5BE-B201-46B9-8FEA-181407C775AB}" destId="{96F7FCDA-CFFA-40FA-8677-5EC702035ADC}" srcOrd="0" destOrd="0" presId="urn:microsoft.com/office/officeart/2008/layout/HorizontalMultiLevelHierarchy"/>
    <dgm:cxn modelId="{4D62ADB4-4610-4D34-8F89-1B16B5BB15AF}" type="presOf" srcId="{F4401C45-6831-4B6A-BCD5-FBE055939B8D}" destId="{3D5DA997-3002-4979-A10B-6B83C7E22EDE}" srcOrd="1" destOrd="0" presId="urn:microsoft.com/office/officeart/2008/layout/HorizontalMultiLevelHierarchy"/>
    <dgm:cxn modelId="{EE196F2E-82FA-4D69-B0E8-B9AD8080955F}" type="presOf" srcId="{0973D6C5-7C19-48B6-8A96-B8B15AABE7B5}" destId="{5EA2F29D-0C9D-4C9E-9203-A97382EB6DAD}" srcOrd="0" destOrd="0" presId="urn:microsoft.com/office/officeart/2008/layout/HorizontalMultiLevelHierarchy"/>
    <dgm:cxn modelId="{744CC09A-C518-4B1F-BDA0-98C6862C681E}" type="presOf" srcId="{6E1C1649-52BB-4E62-991E-7E727486E520}" destId="{8D2C361E-6DB5-4983-AA8B-03E1F8A7E776}" srcOrd="0" destOrd="0" presId="urn:microsoft.com/office/officeart/2008/layout/HorizontalMultiLevelHierarchy"/>
    <dgm:cxn modelId="{1857ED2B-D3FC-4016-A7EF-63A78ABEDB49}" type="presOf" srcId="{0973D6C5-7C19-48B6-8A96-B8B15AABE7B5}" destId="{FD55E6F0-8B02-4FF2-9A41-CB4C3DBD964D}" srcOrd="1" destOrd="0" presId="urn:microsoft.com/office/officeart/2008/layout/HorizontalMultiLevelHierarchy"/>
    <dgm:cxn modelId="{E454F489-2665-4DFA-8A5C-0A16E95FAB12}" type="presOf" srcId="{6E1C1649-52BB-4E62-991E-7E727486E520}" destId="{0667CD33-8F20-4DFC-A8EA-1585B125E4BC}" srcOrd="1" destOrd="0" presId="urn:microsoft.com/office/officeart/2008/layout/HorizontalMultiLevelHierarchy"/>
    <dgm:cxn modelId="{352B5544-2DE4-4EB7-8D8D-4FE25845319A}" srcId="{0B9E964E-0C25-48ED-A887-80CDE649896B}" destId="{FC6555F5-DBFF-475B-82CE-ADD544F5C605}" srcOrd="2" destOrd="0" parTransId="{6E1C1649-52BB-4E62-991E-7E727486E520}" sibTransId="{D25B767E-6D7E-4722-9386-638C3B482219}"/>
    <dgm:cxn modelId="{FDAA43DD-1E4F-4601-ACA0-A02419332F4D}" type="presOf" srcId="{C38EF488-2A8D-426E-8E33-FCCB9BF322A9}" destId="{C1B0BDDF-8F1E-4FAD-963D-91A6179D153C}" srcOrd="0" destOrd="0" presId="urn:microsoft.com/office/officeart/2008/layout/HorizontalMultiLevelHierarchy"/>
    <dgm:cxn modelId="{1281E697-29E8-4F7C-8CB7-C83A18410AD3}" type="presOf" srcId="{24E90FB6-4EDE-499C-9E67-B3B9095A266F}" destId="{3A5C0853-18CA-4E4C-95BC-3BE2E6D9391F}" srcOrd="0" destOrd="0" presId="urn:microsoft.com/office/officeart/2008/layout/HorizontalMultiLevelHierarchy"/>
    <dgm:cxn modelId="{4803FC03-32C4-4F96-B067-5208F2078091}" type="presOf" srcId="{061212E0-6607-4497-B5A6-88DF12F027B9}" destId="{63032D3D-556D-4270-884C-8BCA9837A581}" srcOrd="1" destOrd="0" presId="urn:microsoft.com/office/officeart/2008/layout/HorizontalMultiLevelHierarchy"/>
    <dgm:cxn modelId="{45C1583C-B743-4F12-9A3F-D92AE7FEC97B}" srcId="{0B9E964E-0C25-48ED-A887-80CDE649896B}" destId="{50D3F25B-514A-4C35-A3A2-C5BC2369E534}" srcOrd="1" destOrd="0" parTransId="{A880A5BE-B201-46B9-8FEA-181407C775AB}" sibTransId="{21948CD9-07E6-46BF-834C-460C745887DF}"/>
    <dgm:cxn modelId="{EFD10AFC-0A47-403B-8BA5-40DA0CD8F841}" type="presOf" srcId="{F4401C45-6831-4B6A-BCD5-FBE055939B8D}" destId="{2F8D4E53-5BC4-4743-A414-B27DA3098FE8}" srcOrd="0" destOrd="0" presId="urn:microsoft.com/office/officeart/2008/layout/HorizontalMultiLevelHierarchy"/>
    <dgm:cxn modelId="{826A90C7-4A45-4FDF-84B5-9570672EE138}" srcId="{C38EF488-2A8D-426E-8E33-FCCB9BF322A9}" destId="{0B9E964E-0C25-48ED-A887-80CDE649896B}" srcOrd="0" destOrd="0" parTransId="{BC0902E3-E180-4FCC-ACFE-D6A638653AF3}" sibTransId="{1B759C54-02B9-4680-8824-F4EB5122546B}"/>
    <dgm:cxn modelId="{E5C18734-561C-456A-9C24-5B4223003B1B}" type="presOf" srcId="{A880A5BE-B201-46B9-8FEA-181407C775AB}" destId="{22767465-AFA4-40F5-95FB-80C68FA973D8}" srcOrd="1" destOrd="0" presId="urn:microsoft.com/office/officeart/2008/layout/HorizontalMultiLevelHierarchy"/>
    <dgm:cxn modelId="{3E5FFEF3-AD05-4F85-A026-B47A4E71225B}" type="presOf" srcId="{014A2A6C-A58A-4297-84C3-4B537CB86998}" destId="{A3C1D34C-98A3-4C32-8D2B-CBB972522D95}" srcOrd="0" destOrd="0" presId="urn:microsoft.com/office/officeart/2008/layout/HorizontalMultiLevelHierarchy"/>
    <dgm:cxn modelId="{783148E4-47D6-4575-86E7-7391BD837BB8}" type="presOf" srcId="{BC5AFAE3-222E-409B-8C29-8D00565428A9}" destId="{6F727F01-D5DB-402F-B7DC-C829A651B26E}" srcOrd="0" destOrd="0" presId="urn:microsoft.com/office/officeart/2008/layout/HorizontalMultiLevelHierarchy"/>
    <dgm:cxn modelId="{D17094B0-61EB-47F5-9E4E-45A5FC6EBF57}" type="presParOf" srcId="{C1B0BDDF-8F1E-4FAD-963D-91A6179D153C}" destId="{451569CA-27FC-4900-AADF-2C2F3AA11545}" srcOrd="0" destOrd="0" presId="urn:microsoft.com/office/officeart/2008/layout/HorizontalMultiLevelHierarchy"/>
    <dgm:cxn modelId="{5A871B29-4DCD-4457-B053-5D8D8D942E69}" type="presParOf" srcId="{451569CA-27FC-4900-AADF-2C2F3AA11545}" destId="{9EA90998-2250-42BB-937F-AA7FE454BA97}" srcOrd="0" destOrd="0" presId="urn:microsoft.com/office/officeart/2008/layout/HorizontalMultiLevelHierarchy"/>
    <dgm:cxn modelId="{9789A7DA-4ED0-4E0D-B663-B4EE477F1B19}" type="presParOf" srcId="{451569CA-27FC-4900-AADF-2C2F3AA11545}" destId="{D24E75F9-5733-4016-8FBC-227C6F2B6726}" srcOrd="1" destOrd="0" presId="urn:microsoft.com/office/officeart/2008/layout/HorizontalMultiLevelHierarchy"/>
    <dgm:cxn modelId="{33BE1297-A3DD-446B-8765-1908A2E76825}" type="presParOf" srcId="{D24E75F9-5733-4016-8FBC-227C6F2B6726}" destId="{989880B4-DCA2-440B-96D5-6914E2346A7B}" srcOrd="0" destOrd="0" presId="urn:microsoft.com/office/officeart/2008/layout/HorizontalMultiLevelHierarchy"/>
    <dgm:cxn modelId="{47EEA93C-F5A2-4AE9-B6C0-B12064C17270}" type="presParOf" srcId="{989880B4-DCA2-440B-96D5-6914E2346A7B}" destId="{63032D3D-556D-4270-884C-8BCA9837A581}" srcOrd="0" destOrd="0" presId="urn:microsoft.com/office/officeart/2008/layout/HorizontalMultiLevelHierarchy"/>
    <dgm:cxn modelId="{DA34E9B5-3D45-47CC-A3FA-49D94B2B555C}" type="presParOf" srcId="{D24E75F9-5733-4016-8FBC-227C6F2B6726}" destId="{0A7F1363-52E0-481D-8BF5-FA57EE6C54BB}" srcOrd="1" destOrd="0" presId="urn:microsoft.com/office/officeart/2008/layout/HorizontalMultiLevelHierarchy"/>
    <dgm:cxn modelId="{E05B3BE0-262B-4CFC-BE2F-DFF648214007}" type="presParOf" srcId="{0A7F1363-52E0-481D-8BF5-FA57EE6C54BB}" destId="{3A5C0853-18CA-4E4C-95BC-3BE2E6D9391F}" srcOrd="0" destOrd="0" presId="urn:microsoft.com/office/officeart/2008/layout/HorizontalMultiLevelHierarchy"/>
    <dgm:cxn modelId="{6C67677F-7995-474A-8F43-333021F8BC7D}" type="presParOf" srcId="{0A7F1363-52E0-481D-8BF5-FA57EE6C54BB}" destId="{8D045740-71D0-440B-B30C-C82F7FBB30C6}" srcOrd="1" destOrd="0" presId="urn:microsoft.com/office/officeart/2008/layout/HorizontalMultiLevelHierarchy"/>
    <dgm:cxn modelId="{2531D61D-0476-4984-A80A-7DDD8909E536}" type="presParOf" srcId="{D24E75F9-5733-4016-8FBC-227C6F2B6726}" destId="{96F7FCDA-CFFA-40FA-8677-5EC702035ADC}" srcOrd="2" destOrd="0" presId="urn:microsoft.com/office/officeart/2008/layout/HorizontalMultiLevelHierarchy"/>
    <dgm:cxn modelId="{2BE04EC1-5269-4497-BC2C-F4E6271D9676}" type="presParOf" srcId="{96F7FCDA-CFFA-40FA-8677-5EC702035ADC}" destId="{22767465-AFA4-40F5-95FB-80C68FA973D8}" srcOrd="0" destOrd="0" presId="urn:microsoft.com/office/officeart/2008/layout/HorizontalMultiLevelHierarchy"/>
    <dgm:cxn modelId="{4AA822D1-0609-4746-996C-2695361C5B40}" type="presParOf" srcId="{D24E75F9-5733-4016-8FBC-227C6F2B6726}" destId="{01D1D2D1-700E-4E05-A644-EA18798EF059}" srcOrd="3" destOrd="0" presId="urn:microsoft.com/office/officeart/2008/layout/HorizontalMultiLevelHierarchy"/>
    <dgm:cxn modelId="{CFDF95F8-C1B5-47B0-84E5-8EB270CA02D0}" type="presParOf" srcId="{01D1D2D1-700E-4E05-A644-EA18798EF059}" destId="{E5C5B11E-4287-4E6E-B3C1-39D4738A0F15}" srcOrd="0" destOrd="0" presId="urn:microsoft.com/office/officeart/2008/layout/HorizontalMultiLevelHierarchy"/>
    <dgm:cxn modelId="{5C11A748-DA69-4638-A7D6-CB85F3C8756D}" type="presParOf" srcId="{01D1D2D1-700E-4E05-A644-EA18798EF059}" destId="{8FDFD259-35E1-44FB-A60C-7978B6E1A5B4}" srcOrd="1" destOrd="0" presId="urn:microsoft.com/office/officeart/2008/layout/HorizontalMultiLevelHierarchy"/>
    <dgm:cxn modelId="{B32E0760-DED4-441A-8612-42206C13CD3C}" type="presParOf" srcId="{8FDFD259-35E1-44FB-A60C-7978B6E1A5B4}" destId="{5EA2F29D-0C9D-4C9E-9203-A97382EB6DAD}" srcOrd="0" destOrd="0" presId="urn:microsoft.com/office/officeart/2008/layout/HorizontalMultiLevelHierarchy"/>
    <dgm:cxn modelId="{C2D3905A-85D6-4395-B588-2E925E9355E8}" type="presParOf" srcId="{5EA2F29D-0C9D-4C9E-9203-A97382EB6DAD}" destId="{FD55E6F0-8B02-4FF2-9A41-CB4C3DBD964D}" srcOrd="0" destOrd="0" presId="urn:microsoft.com/office/officeart/2008/layout/HorizontalMultiLevelHierarchy"/>
    <dgm:cxn modelId="{29C68965-F5B0-41D8-B64C-29C10EF9EE7C}" type="presParOf" srcId="{8FDFD259-35E1-44FB-A60C-7978B6E1A5B4}" destId="{63A3F073-9D04-4BD2-8166-7A4C1FED283B}" srcOrd="1" destOrd="0" presId="urn:microsoft.com/office/officeart/2008/layout/HorizontalMultiLevelHierarchy"/>
    <dgm:cxn modelId="{5D4C91AF-F534-4982-9FCC-016A7F1C00EC}" type="presParOf" srcId="{63A3F073-9D04-4BD2-8166-7A4C1FED283B}" destId="{A3C1D34C-98A3-4C32-8D2B-CBB972522D95}" srcOrd="0" destOrd="0" presId="urn:microsoft.com/office/officeart/2008/layout/HorizontalMultiLevelHierarchy"/>
    <dgm:cxn modelId="{EF0C262B-1D2F-4FFC-A232-4645DFABA460}" type="presParOf" srcId="{63A3F073-9D04-4BD2-8166-7A4C1FED283B}" destId="{96D9905A-4A12-4AFE-966B-5EF0AAC5A61A}" srcOrd="1" destOrd="0" presId="urn:microsoft.com/office/officeart/2008/layout/HorizontalMultiLevelHierarchy"/>
    <dgm:cxn modelId="{E2BA42AC-A830-413C-B752-151790057BBF}" type="presParOf" srcId="{8FDFD259-35E1-44FB-A60C-7978B6E1A5B4}" destId="{2F8D4E53-5BC4-4743-A414-B27DA3098FE8}" srcOrd="2" destOrd="0" presId="urn:microsoft.com/office/officeart/2008/layout/HorizontalMultiLevelHierarchy"/>
    <dgm:cxn modelId="{FEBA51FF-D3E1-46BF-9B72-C906A6262096}" type="presParOf" srcId="{2F8D4E53-5BC4-4743-A414-B27DA3098FE8}" destId="{3D5DA997-3002-4979-A10B-6B83C7E22EDE}" srcOrd="0" destOrd="0" presId="urn:microsoft.com/office/officeart/2008/layout/HorizontalMultiLevelHierarchy"/>
    <dgm:cxn modelId="{42CC1F95-1D21-4024-A70E-2ECF188C7DDA}" type="presParOf" srcId="{8FDFD259-35E1-44FB-A60C-7978B6E1A5B4}" destId="{735AF0D1-A8B8-4BBE-BC31-E7E45F2EC748}" srcOrd="3" destOrd="0" presId="urn:microsoft.com/office/officeart/2008/layout/HorizontalMultiLevelHierarchy"/>
    <dgm:cxn modelId="{C19C7655-88D6-4C4B-9312-033617B78A6A}" type="presParOf" srcId="{735AF0D1-A8B8-4BBE-BC31-E7E45F2EC748}" destId="{6F727F01-D5DB-402F-B7DC-C829A651B26E}" srcOrd="0" destOrd="0" presId="urn:microsoft.com/office/officeart/2008/layout/HorizontalMultiLevelHierarchy"/>
    <dgm:cxn modelId="{FC1D5072-F8FD-4DCF-9D61-0D7E080CB11E}" type="presParOf" srcId="{735AF0D1-A8B8-4BBE-BC31-E7E45F2EC748}" destId="{152A55ED-03DD-4B25-B940-2EB4DAA31BAC}" srcOrd="1" destOrd="0" presId="urn:microsoft.com/office/officeart/2008/layout/HorizontalMultiLevelHierarchy"/>
    <dgm:cxn modelId="{7DC11005-AFD0-42B1-B8B5-EF33C32077A1}" type="presParOf" srcId="{D24E75F9-5733-4016-8FBC-227C6F2B6726}" destId="{8D2C361E-6DB5-4983-AA8B-03E1F8A7E776}" srcOrd="4" destOrd="0" presId="urn:microsoft.com/office/officeart/2008/layout/HorizontalMultiLevelHierarchy"/>
    <dgm:cxn modelId="{83550514-0B42-46BD-A69C-7CDE7079F478}" type="presParOf" srcId="{8D2C361E-6DB5-4983-AA8B-03E1F8A7E776}" destId="{0667CD33-8F20-4DFC-A8EA-1585B125E4BC}" srcOrd="0" destOrd="0" presId="urn:microsoft.com/office/officeart/2008/layout/HorizontalMultiLevelHierarchy"/>
    <dgm:cxn modelId="{B3B1772A-7649-44BA-9573-6B3281D8C9BD}" type="presParOf" srcId="{D24E75F9-5733-4016-8FBC-227C6F2B6726}" destId="{E5F8C6A5-D4C1-4F03-B71D-21A95501D163}" srcOrd="5" destOrd="0" presId="urn:microsoft.com/office/officeart/2008/layout/HorizontalMultiLevelHierarchy"/>
    <dgm:cxn modelId="{4159185D-6973-4102-8661-CE1C5D28540B}" type="presParOf" srcId="{E5F8C6A5-D4C1-4F03-B71D-21A95501D163}" destId="{B69FBB52-8738-48F0-A757-B29BCC88017E}" srcOrd="0" destOrd="0" presId="urn:microsoft.com/office/officeart/2008/layout/HorizontalMultiLevelHierarchy"/>
    <dgm:cxn modelId="{1E7F82A7-00E6-4011-8FB9-C91F3628261C}" type="presParOf" srcId="{E5F8C6A5-D4C1-4F03-B71D-21A95501D163}" destId="{CE8A12AA-A4AA-497B-A1EE-E37853A0D1F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F6630C9A-D8E3-472F-9783-86F2B871265F}" type="doc">
      <dgm:prSet loTypeId="urn:microsoft.com/office/officeart/2009/3/layout/HorizontalOrganizationChart" loCatId="hierarchy" qsTypeId="urn:microsoft.com/office/officeart/2005/8/quickstyle/3d2" qsCatId="3D" csTypeId="urn:microsoft.com/office/officeart/2005/8/colors/accent2_2" csCatId="accent2" phldr="1"/>
      <dgm:spPr/>
      <dgm:t>
        <a:bodyPr/>
        <a:lstStyle/>
        <a:p>
          <a:endParaRPr lang="es-MX"/>
        </a:p>
      </dgm:t>
    </dgm:pt>
    <dgm:pt modelId="{9D96D777-68C4-46AE-A341-18D1006172CF}">
      <dgm:prSet phldrT="[Texto]" custT="1"/>
      <dgm:spPr/>
      <dgm:t>
        <a:bodyPr vert="horz"/>
        <a:lstStyle/>
        <a:p>
          <a:pPr algn="ctr"/>
          <a:r>
            <a:rPr lang="es-MX" sz="2000" b="1" dirty="0" smtClean="0"/>
            <a:t>REQUISITOS MÍNIMOS  </a:t>
          </a:r>
        </a:p>
        <a:p>
          <a:pPr algn="ctr"/>
          <a:r>
            <a:rPr lang="es-MX" sz="2000" b="1" dirty="0" smtClean="0"/>
            <a:t>REFORMA CONSTITUCIONAL LOCAL.</a:t>
          </a:r>
          <a:endParaRPr lang="es-MX" sz="2000" b="1" dirty="0"/>
        </a:p>
      </dgm:t>
    </dgm:pt>
    <dgm:pt modelId="{62F273A3-BA29-45D7-AA05-B5451AB0746C}" type="parTrans" cxnId="{991785F7-CDEF-445D-8E4D-D4472D0BF098}">
      <dgm:prSet/>
      <dgm:spPr/>
      <dgm:t>
        <a:bodyPr/>
        <a:lstStyle/>
        <a:p>
          <a:endParaRPr lang="es-MX"/>
        </a:p>
      </dgm:t>
    </dgm:pt>
    <dgm:pt modelId="{16D88211-20B3-4FFA-A567-AEB71737965C}" type="sibTrans" cxnId="{991785F7-CDEF-445D-8E4D-D4472D0BF098}">
      <dgm:prSet/>
      <dgm:spPr/>
      <dgm:t>
        <a:bodyPr/>
        <a:lstStyle/>
        <a:p>
          <a:endParaRPr lang="es-MX"/>
        </a:p>
      </dgm:t>
    </dgm:pt>
    <dgm:pt modelId="{BBE4D09C-CB04-496A-B111-74A9DB691F44}">
      <dgm:prSet phldrT="[Texto]" custT="1"/>
      <dgm:spPr/>
      <dgm:t>
        <a:bodyPr vert="horz"/>
        <a:lstStyle/>
        <a:p>
          <a:pPr algn="just"/>
          <a:r>
            <a:rPr lang="es-MX" sz="2000" b="1" dirty="0" smtClean="0"/>
            <a:t>A) SISTEMA LOCAL ANTICORRUPCIÓN</a:t>
          </a:r>
          <a:endParaRPr lang="es-MX" sz="2000" b="1" dirty="0"/>
        </a:p>
      </dgm:t>
    </dgm:pt>
    <dgm:pt modelId="{321B2536-B08C-4CAE-9ADF-5397B6DB3D4B}" type="parTrans" cxnId="{AE63352E-419E-4794-9DF3-AA836F9BF77D}">
      <dgm:prSet/>
      <dgm:spPr/>
      <dgm:t>
        <a:bodyPr/>
        <a:lstStyle/>
        <a:p>
          <a:endParaRPr lang="es-MX"/>
        </a:p>
      </dgm:t>
    </dgm:pt>
    <dgm:pt modelId="{7BEE9E0C-A95E-4EF1-A862-E7C255C4CB06}" type="sibTrans" cxnId="{AE63352E-419E-4794-9DF3-AA836F9BF77D}">
      <dgm:prSet/>
      <dgm:spPr/>
      <dgm:t>
        <a:bodyPr/>
        <a:lstStyle/>
        <a:p>
          <a:endParaRPr lang="es-MX"/>
        </a:p>
      </dgm:t>
    </dgm:pt>
    <dgm:pt modelId="{B088D542-6031-4A7B-A0E4-9CF2067784F4}">
      <dgm:prSet phldrT="[Texto]" custT="1"/>
      <dgm:spPr/>
      <dgm:t>
        <a:bodyPr vert="horz"/>
        <a:lstStyle/>
        <a:p>
          <a:pPr algn="just"/>
          <a:r>
            <a:rPr lang="es-MX" sz="2000" b="1" dirty="0" smtClean="0"/>
            <a:t>B) TRIBUNAL DE JUSTICIA ADMINISTRATIVA</a:t>
          </a:r>
          <a:endParaRPr lang="es-MX" sz="2000" b="1" dirty="0"/>
        </a:p>
      </dgm:t>
    </dgm:pt>
    <dgm:pt modelId="{5C807977-042F-4FEE-94CA-0CBA17B7ECF7}" type="parTrans" cxnId="{88F06070-1C59-432C-9D0C-B9144B94744B}">
      <dgm:prSet/>
      <dgm:spPr/>
      <dgm:t>
        <a:bodyPr/>
        <a:lstStyle/>
        <a:p>
          <a:endParaRPr lang="es-MX"/>
        </a:p>
      </dgm:t>
    </dgm:pt>
    <dgm:pt modelId="{83187748-3077-4206-9FCB-4F3AEE6E21B2}" type="sibTrans" cxnId="{88F06070-1C59-432C-9D0C-B9144B94744B}">
      <dgm:prSet/>
      <dgm:spPr/>
      <dgm:t>
        <a:bodyPr/>
        <a:lstStyle/>
        <a:p>
          <a:endParaRPr lang="es-MX"/>
        </a:p>
      </dgm:t>
    </dgm:pt>
    <dgm:pt modelId="{D210F753-6EAF-418F-9C02-BE2B18C4C03C}">
      <dgm:prSet phldrT="[Texto]" custT="1"/>
      <dgm:spPr/>
      <dgm:t>
        <a:bodyPr vert="horz"/>
        <a:lstStyle/>
        <a:p>
          <a:pPr algn="just"/>
          <a:r>
            <a:rPr lang="es-MX" sz="2000" b="1" dirty="0" smtClean="0"/>
            <a:t>C) FISCALÍA ESTAL ANTICORRUPCIÓN</a:t>
          </a:r>
          <a:endParaRPr lang="es-MX" sz="2000" b="1" dirty="0"/>
        </a:p>
      </dgm:t>
    </dgm:pt>
    <dgm:pt modelId="{12C676E0-3B11-43CC-9C10-3849256EEBEE}" type="parTrans" cxnId="{BE3C8C81-1E58-497D-8990-609F9B544AFA}">
      <dgm:prSet/>
      <dgm:spPr/>
      <dgm:t>
        <a:bodyPr/>
        <a:lstStyle/>
        <a:p>
          <a:endParaRPr lang="es-MX"/>
        </a:p>
      </dgm:t>
    </dgm:pt>
    <dgm:pt modelId="{1673852F-4136-417F-AA27-84B44D669E40}" type="sibTrans" cxnId="{BE3C8C81-1E58-497D-8990-609F9B544AFA}">
      <dgm:prSet/>
      <dgm:spPr/>
      <dgm:t>
        <a:bodyPr/>
        <a:lstStyle/>
        <a:p>
          <a:endParaRPr lang="es-MX"/>
        </a:p>
      </dgm:t>
    </dgm:pt>
    <dgm:pt modelId="{5F661B57-2354-4938-8B00-C919D8872BA6}">
      <dgm:prSet phldrT="[Texto]" custT="1"/>
      <dgm:spPr/>
      <dgm:t>
        <a:bodyPr vert="horz"/>
        <a:lstStyle/>
        <a:p>
          <a:pPr algn="just"/>
          <a:r>
            <a:rPr lang="es-MX" sz="2000" b="1" dirty="0" smtClean="0"/>
            <a:t>D) PRESENCIA DE </a:t>
          </a:r>
          <a:r>
            <a:rPr lang="es-MX" sz="2000" b="1" dirty="0" err="1" smtClean="0"/>
            <a:t>OIC´s</a:t>
          </a:r>
          <a:r>
            <a:rPr lang="es-MX" sz="2000" b="1" dirty="0" smtClean="0"/>
            <a:t> EN TODOS LOS ENTES PÚBLICOS LOCALES</a:t>
          </a:r>
          <a:endParaRPr lang="es-MX" sz="2000" b="1" dirty="0"/>
        </a:p>
      </dgm:t>
    </dgm:pt>
    <dgm:pt modelId="{EDC8BEB5-9A72-44FA-8C19-765852B11597}" type="parTrans" cxnId="{03B4218D-4DE0-4B8C-B4AD-E9A54D00E69D}">
      <dgm:prSet/>
      <dgm:spPr/>
      <dgm:t>
        <a:bodyPr/>
        <a:lstStyle/>
        <a:p>
          <a:endParaRPr lang="es-MX"/>
        </a:p>
      </dgm:t>
    </dgm:pt>
    <dgm:pt modelId="{DAB31201-5386-4249-9BC7-3ACC5604B50C}" type="sibTrans" cxnId="{03B4218D-4DE0-4B8C-B4AD-E9A54D00E69D}">
      <dgm:prSet/>
      <dgm:spPr/>
      <dgm:t>
        <a:bodyPr/>
        <a:lstStyle/>
        <a:p>
          <a:endParaRPr lang="es-MX"/>
        </a:p>
      </dgm:t>
    </dgm:pt>
    <dgm:pt modelId="{71816FEA-99B5-4AD7-ACF4-3AD1707084FF}">
      <dgm:prSet phldrT="[Texto]" custT="1"/>
      <dgm:spPr/>
      <dgm:t>
        <a:bodyPr vert="horz"/>
        <a:lstStyle/>
        <a:p>
          <a:pPr algn="just"/>
          <a:r>
            <a:rPr lang="es-MX" sz="2000" b="1" dirty="0" smtClean="0"/>
            <a:t>E) DISTRIBUCIÓN CLARA DE COMPETENCIAS DE </a:t>
          </a:r>
          <a:r>
            <a:rPr lang="es-MX" sz="2000" b="1" dirty="0" err="1" smtClean="0"/>
            <a:t>OIC´s</a:t>
          </a:r>
          <a:r>
            <a:rPr lang="es-MX" sz="2000" b="1" dirty="0" smtClean="0"/>
            <a:t>, SECRETARÍA DE CONTROL INTERNO Y EFL</a:t>
          </a:r>
          <a:endParaRPr lang="es-MX" sz="2000" b="1" dirty="0"/>
        </a:p>
      </dgm:t>
    </dgm:pt>
    <dgm:pt modelId="{7F517921-67E8-49DC-9742-777445DA29D8}" type="parTrans" cxnId="{45EF2A21-7595-455B-9686-9258A8173019}">
      <dgm:prSet/>
      <dgm:spPr/>
      <dgm:t>
        <a:bodyPr/>
        <a:lstStyle/>
        <a:p>
          <a:endParaRPr lang="es-MX"/>
        </a:p>
      </dgm:t>
    </dgm:pt>
    <dgm:pt modelId="{DD3B5C3A-C363-4AC3-981E-B62A097B62DE}" type="sibTrans" cxnId="{45EF2A21-7595-455B-9686-9258A8173019}">
      <dgm:prSet/>
      <dgm:spPr/>
      <dgm:t>
        <a:bodyPr/>
        <a:lstStyle/>
        <a:p>
          <a:endParaRPr lang="es-MX"/>
        </a:p>
      </dgm:t>
    </dgm:pt>
    <dgm:pt modelId="{74CFFAD3-0C9A-44B2-BD18-95BDB73E895A}">
      <dgm:prSet phldrT="[Texto]" custT="1"/>
      <dgm:spPr/>
      <dgm:t>
        <a:bodyPr vert="horz"/>
        <a:lstStyle/>
        <a:p>
          <a:pPr algn="just"/>
          <a:r>
            <a:rPr lang="es-MX" sz="2000" b="1" dirty="0" smtClean="0"/>
            <a:t>F) FISCALIZACIÓN SUPERIOR LOCAL Y ENTIDADES FISCALIZADORAS LOCALES.</a:t>
          </a:r>
          <a:endParaRPr lang="es-MX" sz="2000" b="1" dirty="0"/>
        </a:p>
      </dgm:t>
    </dgm:pt>
    <dgm:pt modelId="{6B87D6E2-00DA-4243-80D1-A7A588840FD9}" type="parTrans" cxnId="{FF47B778-8FD2-446A-A9C6-83A7E6F0FC0E}">
      <dgm:prSet/>
      <dgm:spPr/>
      <dgm:t>
        <a:bodyPr/>
        <a:lstStyle/>
        <a:p>
          <a:endParaRPr lang="es-MX"/>
        </a:p>
      </dgm:t>
    </dgm:pt>
    <dgm:pt modelId="{4E77A067-12A1-4378-A813-A252F31DDB69}" type="sibTrans" cxnId="{FF47B778-8FD2-446A-A9C6-83A7E6F0FC0E}">
      <dgm:prSet/>
      <dgm:spPr/>
      <dgm:t>
        <a:bodyPr/>
        <a:lstStyle/>
        <a:p>
          <a:endParaRPr lang="es-MX"/>
        </a:p>
      </dgm:t>
    </dgm:pt>
    <dgm:pt modelId="{7D616F82-595F-4BC4-BFA1-E87840E88900}" type="pres">
      <dgm:prSet presAssocID="{F6630C9A-D8E3-472F-9783-86F2B871265F}" presName="hierChild1" presStyleCnt="0">
        <dgm:presLayoutVars>
          <dgm:orgChart val="1"/>
          <dgm:chPref val="1"/>
          <dgm:dir/>
          <dgm:animOne val="branch"/>
          <dgm:animLvl val="lvl"/>
          <dgm:resizeHandles/>
        </dgm:presLayoutVars>
      </dgm:prSet>
      <dgm:spPr/>
      <dgm:t>
        <a:bodyPr/>
        <a:lstStyle/>
        <a:p>
          <a:endParaRPr lang="es-MX"/>
        </a:p>
      </dgm:t>
    </dgm:pt>
    <dgm:pt modelId="{34C7D942-8583-4705-ADD3-9E4EDA4623EB}" type="pres">
      <dgm:prSet presAssocID="{9D96D777-68C4-46AE-A341-18D1006172CF}" presName="hierRoot1" presStyleCnt="0">
        <dgm:presLayoutVars>
          <dgm:hierBranch val="init"/>
        </dgm:presLayoutVars>
      </dgm:prSet>
      <dgm:spPr/>
      <dgm:t>
        <a:bodyPr/>
        <a:lstStyle/>
        <a:p>
          <a:endParaRPr lang="es-MX"/>
        </a:p>
      </dgm:t>
    </dgm:pt>
    <dgm:pt modelId="{4CA16605-5C33-40F8-8227-FB97FF8FBDAC}" type="pres">
      <dgm:prSet presAssocID="{9D96D777-68C4-46AE-A341-18D1006172CF}" presName="rootComposite1" presStyleCnt="0"/>
      <dgm:spPr/>
      <dgm:t>
        <a:bodyPr/>
        <a:lstStyle/>
        <a:p>
          <a:endParaRPr lang="es-MX"/>
        </a:p>
      </dgm:t>
    </dgm:pt>
    <dgm:pt modelId="{1E351DC5-7FAC-41D1-8ACA-D6EE57CEAD31}" type="pres">
      <dgm:prSet presAssocID="{9D96D777-68C4-46AE-A341-18D1006172CF}" presName="rootText1" presStyleLbl="node0" presStyleIdx="0" presStyleCnt="1" custScaleX="127145" custScaleY="165767">
        <dgm:presLayoutVars>
          <dgm:chPref val="3"/>
        </dgm:presLayoutVars>
      </dgm:prSet>
      <dgm:spPr/>
      <dgm:t>
        <a:bodyPr/>
        <a:lstStyle/>
        <a:p>
          <a:endParaRPr lang="es-MX"/>
        </a:p>
      </dgm:t>
    </dgm:pt>
    <dgm:pt modelId="{7B66D180-648B-44AD-B884-EED05DEB5223}" type="pres">
      <dgm:prSet presAssocID="{9D96D777-68C4-46AE-A341-18D1006172CF}" presName="rootConnector1" presStyleLbl="node1" presStyleIdx="0" presStyleCnt="0"/>
      <dgm:spPr/>
      <dgm:t>
        <a:bodyPr/>
        <a:lstStyle/>
        <a:p>
          <a:endParaRPr lang="es-MX"/>
        </a:p>
      </dgm:t>
    </dgm:pt>
    <dgm:pt modelId="{A12288EF-C250-4270-BA42-5C16EA28FABA}" type="pres">
      <dgm:prSet presAssocID="{9D96D777-68C4-46AE-A341-18D1006172CF}" presName="hierChild2" presStyleCnt="0"/>
      <dgm:spPr/>
      <dgm:t>
        <a:bodyPr/>
        <a:lstStyle/>
        <a:p>
          <a:endParaRPr lang="es-MX"/>
        </a:p>
      </dgm:t>
    </dgm:pt>
    <dgm:pt modelId="{2ED2B307-1300-49A9-82C7-073735244F96}" type="pres">
      <dgm:prSet presAssocID="{321B2536-B08C-4CAE-9ADF-5397B6DB3D4B}" presName="Name64" presStyleLbl="parChTrans1D2" presStyleIdx="0" presStyleCnt="6"/>
      <dgm:spPr/>
      <dgm:t>
        <a:bodyPr/>
        <a:lstStyle/>
        <a:p>
          <a:endParaRPr lang="es-MX"/>
        </a:p>
      </dgm:t>
    </dgm:pt>
    <dgm:pt modelId="{51A04832-C3C1-4F04-9C11-10FC96BF0AA2}" type="pres">
      <dgm:prSet presAssocID="{BBE4D09C-CB04-496A-B111-74A9DB691F44}" presName="hierRoot2" presStyleCnt="0">
        <dgm:presLayoutVars>
          <dgm:hierBranch val="init"/>
        </dgm:presLayoutVars>
      </dgm:prSet>
      <dgm:spPr/>
      <dgm:t>
        <a:bodyPr/>
        <a:lstStyle/>
        <a:p>
          <a:endParaRPr lang="es-MX"/>
        </a:p>
      </dgm:t>
    </dgm:pt>
    <dgm:pt modelId="{956E1372-87FA-400E-B496-B5E825212AEC}" type="pres">
      <dgm:prSet presAssocID="{BBE4D09C-CB04-496A-B111-74A9DB691F44}" presName="rootComposite" presStyleCnt="0"/>
      <dgm:spPr/>
      <dgm:t>
        <a:bodyPr/>
        <a:lstStyle/>
        <a:p>
          <a:endParaRPr lang="es-MX"/>
        </a:p>
      </dgm:t>
    </dgm:pt>
    <dgm:pt modelId="{51E67F32-5A2E-4069-B098-19E2E4CC6878}" type="pres">
      <dgm:prSet presAssocID="{BBE4D09C-CB04-496A-B111-74A9DB691F44}" presName="rootText" presStyleLbl="node2" presStyleIdx="0" presStyleCnt="6" custScaleX="248750" custScaleY="73951">
        <dgm:presLayoutVars>
          <dgm:chPref val="3"/>
        </dgm:presLayoutVars>
      </dgm:prSet>
      <dgm:spPr/>
      <dgm:t>
        <a:bodyPr/>
        <a:lstStyle/>
        <a:p>
          <a:endParaRPr lang="es-MX"/>
        </a:p>
      </dgm:t>
    </dgm:pt>
    <dgm:pt modelId="{71FE9119-748B-4E64-A7A8-4E4E8077EEEA}" type="pres">
      <dgm:prSet presAssocID="{BBE4D09C-CB04-496A-B111-74A9DB691F44}" presName="rootConnector" presStyleLbl="node2" presStyleIdx="0" presStyleCnt="6"/>
      <dgm:spPr/>
      <dgm:t>
        <a:bodyPr/>
        <a:lstStyle/>
        <a:p>
          <a:endParaRPr lang="es-MX"/>
        </a:p>
      </dgm:t>
    </dgm:pt>
    <dgm:pt modelId="{7F45B8F5-2F72-4215-BE32-389F0B644EA7}" type="pres">
      <dgm:prSet presAssocID="{BBE4D09C-CB04-496A-B111-74A9DB691F44}" presName="hierChild4" presStyleCnt="0"/>
      <dgm:spPr/>
      <dgm:t>
        <a:bodyPr/>
        <a:lstStyle/>
        <a:p>
          <a:endParaRPr lang="es-MX"/>
        </a:p>
      </dgm:t>
    </dgm:pt>
    <dgm:pt modelId="{15E535CA-80B8-4BED-A02C-BAD17059AE27}" type="pres">
      <dgm:prSet presAssocID="{BBE4D09C-CB04-496A-B111-74A9DB691F44}" presName="hierChild5" presStyleCnt="0"/>
      <dgm:spPr/>
      <dgm:t>
        <a:bodyPr/>
        <a:lstStyle/>
        <a:p>
          <a:endParaRPr lang="es-MX"/>
        </a:p>
      </dgm:t>
    </dgm:pt>
    <dgm:pt modelId="{6ED62427-03CF-4BB5-BCC1-CEAE39CEC323}" type="pres">
      <dgm:prSet presAssocID="{5C807977-042F-4FEE-94CA-0CBA17B7ECF7}" presName="Name64" presStyleLbl="parChTrans1D2" presStyleIdx="1" presStyleCnt="6"/>
      <dgm:spPr/>
      <dgm:t>
        <a:bodyPr/>
        <a:lstStyle/>
        <a:p>
          <a:endParaRPr lang="es-MX"/>
        </a:p>
      </dgm:t>
    </dgm:pt>
    <dgm:pt modelId="{6F10BE65-6405-44F3-BFD0-8C1CB40C7A4B}" type="pres">
      <dgm:prSet presAssocID="{B088D542-6031-4A7B-A0E4-9CF2067784F4}" presName="hierRoot2" presStyleCnt="0">
        <dgm:presLayoutVars>
          <dgm:hierBranch val="init"/>
        </dgm:presLayoutVars>
      </dgm:prSet>
      <dgm:spPr/>
      <dgm:t>
        <a:bodyPr/>
        <a:lstStyle/>
        <a:p>
          <a:endParaRPr lang="es-MX"/>
        </a:p>
      </dgm:t>
    </dgm:pt>
    <dgm:pt modelId="{72766D73-43F3-45A2-9455-DD09C127C093}" type="pres">
      <dgm:prSet presAssocID="{B088D542-6031-4A7B-A0E4-9CF2067784F4}" presName="rootComposite" presStyleCnt="0"/>
      <dgm:spPr/>
      <dgm:t>
        <a:bodyPr/>
        <a:lstStyle/>
        <a:p>
          <a:endParaRPr lang="es-MX"/>
        </a:p>
      </dgm:t>
    </dgm:pt>
    <dgm:pt modelId="{C20ECF09-A9C5-4C03-9F24-8170FBD7C1CE}" type="pres">
      <dgm:prSet presAssocID="{B088D542-6031-4A7B-A0E4-9CF2067784F4}" presName="rootText" presStyleLbl="node2" presStyleIdx="1" presStyleCnt="6" custScaleX="248750" custScaleY="71444">
        <dgm:presLayoutVars>
          <dgm:chPref val="3"/>
        </dgm:presLayoutVars>
      </dgm:prSet>
      <dgm:spPr/>
      <dgm:t>
        <a:bodyPr/>
        <a:lstStyle/>
        <a:p>
          <a:endParaRPr lang="es-MX"/>
        </a:p>
      </dgm:t>
    </dgm:pt>
    <dgm:pt modelId="{B91CB7EC-125C-48A9-B7AF-59E9DAF7BE1B}" type="pres">
      <dgm:prSet presAssocID="{B088D542-6031-4A7B-A0E4-9CF2067784F4}" presName="rootConnector" presStyleLbl="node2" presStyleIdx="1" presStyleCnt="6"/>
      <dgm:spPr/>
      <dgm:t>
        <a:bodyPr/>
        <a:lstStyle/>
        <a:p>
          <a:endParaRPr lang="es-MX"/>
        </a:p>
      </dgm:t>
    </dgm:pt>
    <dgm:pt modelId="{04A1C140-1EE3-439E-8A33-F275D93B6359}" type="pres">
      <dgm:prSet presAssocID="{B088D542-6031-4A7B-A0E4-9CF2067784F4}" presName="hierChild4" presStyleCnt="0"/>
      <dgm:spPr/>
      <dgm:t>
        <a:bodyPr/>
        <a:lstStyle/>
        <a:p>
          <a:endParaRPr lang="es-MX"/>
        </a:p>
      </dgm:t>
    </dgm:pt>
    <dgm:pt modelId="{18ECA875-F436-4E40-AC23-EEFDFE78ACC5}" type="pres">
      <dgm:prSet presAssocID="{B088D542-6031-4A7B-A0E4-9CF2067784F4}" presName="hierChild5" presStyleCnt="0"/>
      <dgm:spPr/>
      <dgm:t>
        <a:bodyPr/>
        <a:lstStyle/>
        <a:p>
          <a:endParaRPr lang="es-MX"/>
        </a:p>
      </dgm:t>
    </dgm:pt>
    <dgm:pt modelId="{05E6C233-D499-465D-AE94-5E6F53B5D9AB}" type="pres">
      <dgm:prSet presAssocID="{12C676E0-3B11-43CC-9C10-3849256EEBEE}" presName="Name64" presStyleLbl="parChTrans1D2" presStyleIdx="2" presStyleCnt="6"/>
      <dgm:spPr/>
      <dgm:t>
        <a:bodyPr/>
        <a:lstStyle/>
        <a:p>
          <a:endParaRPr lang="es-MX"/>
        </a:p>
      </dgm:t>
    </dgm:pt>
    <dgm:pt modelId="{96C46794-2C84-4F41-9720-0A8897532A3A}" type="pres">
      <dgm:prSet presAssocID="{D210F753-6EAF-418F-9C02-BE2B18C4C03C}" presName="hierRoot2" presStyleCnt="0">
        <dgm:presLayoutVars>
          <dgm:hierBranch val="init"/>
        </dgm:presLayoutVars>
      </dgm:prSet>
      <dgm:spPr/>
      <dgm:t>
        <a:bodyPr/>
        <a:lstStyle/>
        <a:p>
          <a:endParaRPr lang="es-MX"/>
        </a:p>
      </dgm:t>
    </dgm:pt>
    <dgm:pt modelId="{C90B2759-5C54-492C-8229-203F87EDA18B}" type="pres">
      <dgm:prSet presAssocID="{D210F753-6EAF-418F-9C02-BE2B18C4C03C}" presName="rootComposite" presStyleCnt="0"/>
      <dgm:spPr/>
      <dgm:t>
        <a:bodyPr/>
        <a:lstStyle/>
        <a:p>
          <a:endParaRPr lang="es-MX"/>
        </a:p>
      </dgm:t>
    </dgm:pt>
    <dgm:pt modelId="{35B40C2A-071A-4EDE-9971-058B8D766936}" type="pres">
      <dgm:prSet presAssocID="{D210F753-6EAF-418F-9C02-BE2B18C4C03C}" presName="rootText" presStyleLbl="node2" presStyleIdx="2" presStyleCnt="6" custScaleX="248750" custScaleY="80157">
        <dgm:presLayoutVars>
          <dgm:chPref val="3"/>
        </dgm:presLayoutVars>
      </dgm:prSet>
      <dgm:spPr/>
      <dgm:t>
        <a:bodyPr/>
        <a:lstStyle/>
        <a:p>
          <a:endParaRPr lang="es-MX"/>
        </a:p>
      </dgm:t>
    </dgm:pt>
    <dgm:pt modelId="{9DEAB951-DC2D-4389-9BF7-9DCCEFC25581}" type="pres">
      <dgm:prSet presAssocID="{D210F753-6EAF-418F-9C02-BE2B18C4C03C}" presName="rootConnector" presStyleLbl="node2" presStyleIdx="2" presStyleCnt="6"/>
      <dgm:spPr/>
      <dgm:t>
        <a:bodyPr/>
        <a:lstStyle/>
        <a:p>
          <a:endParaRPr lang="es-MX"/>
        </a:p>
      </dgm:t>
    </dgm:pt>
    <dgm:pt modelId="{880D593E-B5E8-4535-B3E3-A9BD51D6961D}" type="pres">
      <dgm:prSet presAssocID="{D210F753-6EAF-418F-9C02-BE2B18C4C03C}" presName="hierChild4" presStyleCnt="0"/>
      <dgm:spPr/>
      <dgm:t>
        <a:bodyPr/>
        <a:lstStyle/>
        <a:p>
          <a:endParaRPr lang="es-MX"/>
        </a:p>
      </dgm:t>
    </dgm:pt>
    <dgm:pt modelId="{E1360C36-2F2C-4DA3-A8E9-296377222A22}" type="pres">
      <dgm:prSet presAssocID="{D210F753-6EAF-418F-9C02-BE2B18C4C03C}" presName="hierChild5" presStyleCnt="0"/>
      <dgm:spPr/>
      <dgm:t>
        <a:bodyPr/>
        <a:lstStyle/>
        <a:p>
          <a:endParaRPr lang="es-MX"/>
        </a:p>
      </dgm:t>
    </dgm:pt>
    <dgm:pt modelId="{9DC5EB8F-68E6-41D2-8D1E-7C90417F5165}" type="pres">
      <dgm:prSet presAssocID="{EDC8BEB5-9A72-44FA-8C19-765852B11597}" presName="Name64" presStyleLbl="parChTrans1D2" presStyleIdx="3" presStyleCnt="6"/>
      <dgm:spPr/>
      <dgm:t>
        <a:bodyPr/>
        <a:lstStyle/>
        <a:p>
          <a:endParaRPr lang="es-MX"/>
        </a:p>
      </dgm:t>
    </dgm:pt>
    <dgm:pt modelId="{5269E628-0652-4635-907A-361DEE387B50}" type="pres">
      <dgm:prSet presAssocID="{5F661B57-2354-4938-8B00-C919D8872BA6}" presName="hierRoot2" presStyleCnt="0">
        <dgm:presLayoutVars>
          <dgm:hierBranch val="init"/>
        </dgm:presLayoutVars>
      </dgm:prSet>
      <dgm:spPr/>
      <dgm:t>
        <a:bodyPr/>
        <a:lstStyle/>
        <a:p>
          <a:endParaRPr lang="es-MX"/>
        </a:p>
      </dgm:t>
    </dgm:pt>
    <dgm:pt modelId="{FCEF0348-CE5D-4394-A921-8512CAAD61C7}" type="pres">
      <dgm:prSet presAssocID="{5F661B57-2354-4938-8B00-C919D8872BA6}" presName="rootComposite" presStyleCnt="0"/>
      <dgm:spPr/>
      <dgm:t>
        <a:bodyPr/>
        <a:lstStyle/>
        <a:p>
          <a:endParaRPr lang="es-MX"/>
        </a:p>
      </dgm:t>
    </dgm:pt>
    <dgm:pt modelId="{00E5B946-F356-4C30-8A7C-C2248B9F0D6F}" type="pres">
      <dgm:prSet presAssocID="{5F661B57-2354-4938-8B00-C919D8872BA6}" presName="rootText" presStyleLbl="node2" presStyleIdx="3" presStyleCnt="6" custScaleX="246492">
        <dgm:presLayoutVars>
          <dgm:chPref val="3"/>
        </dgm:presLayoutVars>
      </dgm:prSet>
      <dgm:spPr/>
      <dgm:t>
        <a:bodyPr/>
        <a:lstStyle/>
        <a:p>
          <a:endParaRPr lang="es-MX"/>
        </a:p>
      </dgm:t>
    </dgm:pt>
    <dgm:pt modelId="{3FEC5651-B903-4D17-83CC-795BC2BBF6FE}" type="pres">
      <dgm:prSet presAssocID="{5F661B57-2354-4938-8B00-C919D8872BA6}" presName="rootConnector" presStyleLbl="node2" presStyleIdx="3" presStyleCnt="6"/>
      <dgm:spPr/>
      <dgm:t>
        <a:bodyPr/>
        <a:lstStyle/>
        <a:p>
          <a:endParaRPr lang="es-MX"/>
        </a:p>
      </dgm:t>
    </dgm:pt>
    <dgm:pt modelId="{2C77A481-793A-42BD-85E5-BCA2CE5B8F9A}" type="pres">
      <dgm:prSet presAssocID="{5F661B57-2354-4938-8B00-C919D8872BA6}" presName="hierChild4" presStyleCnt="0"/>
      <dgm:spPr/>
      <dgm:t>
        <a:bodyPr/>
        <a:lstStyle/>
        <a:p>
          <a:endParaRPr lang="es-MX"/>
        </a:p>
      </dgm:t>
    </dgm:pt>
    <dgm:pt modelId="{7F4C7012-A824-4718-B641-CC5A699F5278}" type="pres">
      <dgm:prSet presAssocID="{5F661B57-2354-4938-8B00-C919D8872BA6}" presName="hierChild5" presStyleCnt="0"/>
      <dgm:spPr/>
      <dgm:t>
        <a:bodyPr/>
        <a:lstStyle/>
        <a:p>
          <a:endParaRPr lang="es-MX"/>
        </a:p>
      </dgm:t>
    </dgm:pt>
    <dgm:pt modelId="{C9D04D4F-921B-4096-9577-B365AA9E318B}" type="pres">
      <dgm:prSet presAssocID="{7F517921-67E8-49DC-9742-777445DA29D8}" presName="Name64" presStyleLbl="parChTrans1D2" presStyleIdx="4" presStyleCnt="6"/>
      <dgm:spPr/>
      <dgm:t>
        <a:bodyPr/>
        <a:lstStyle/>
        <a:p>
          <a:endParaRPr lang="es-MX"/>
        </a:p>
      </dgm:t>
    </dgm:pt>
    <dgm:pt modelId="{EE8107F8-17BA-4F49-8500-C77CBBB2A385}" type="pres">
      <dgm:prSet presAssocID="{71816FEA-99B5-4AD7-ACF4-3AD1707084FF}" presName="hierRoot2" presStyleCnt="0">
        <dgm:presLayoutVars>
          <dgm:hierBranch val="init"/>
        </dgm:presLayoutVars>
      </dgm:prSet>
      <dgm:spPr/>
      <dgm:t>
        <a:bodyPr/>
        <a:lstStyle/>
        <a:p>
          <a:endParaRPr lang="es-MX"/>
        </a:p>
      </dgm:t>
    </dgm:pt>
    <dgm:pt modelId="{E1A40DFF-3E25-486D-9FD5-A0A299A3C13F}" type="pres">
      <dgm:prSet presAssocID="{71816FEA-99B5-4AD7-ACF4-3AD1707084FF}" presName="rootComposite" presStyleCnt="0"/>
      <dgm:spPr/>
      <dgm:t>
        <a:bodyPr/>
        <a:lstStyle/>
        <a:p>
          <a:endParaRPr lang="es-MX"/>
        </a:p>
      </dgm:t>
    </dgm:pt>
    <dgm:pt modelId="{534FBCAE-8DAB-40DA-8BD5-F3D5CBA971B0}" type="pres">
      <dgm:prSet presAssocID="{71816FEA-99B5-4AD7-ACF4-3AD1707084FF}" presName="rootText" presStyleLbl="node2" presStyleIdx="4" presStyleCnt="6" custScaleX="246651" custScaleY="152419">
        <dgm:presLayoutVars>
          <dgm:chPref val="3"/>
        </dgm:presLayoutVars>
      </dgm:prSet>
      <dgm:spPr/>
      <dgm:t>
        <a:bodyPr/>
        <a:lstStyle/>
        <a:p>
          <a:endParaRPr lang="es-MX"/>
        </a:p>
      </dgm:t>
    </dgm:pt>
    <dgm:pt modelId="{7F6AF58F-62CC-4B76-9DBD-928FB2D001CD}" type="pres">
      <dgm:prSet presAssocID="{71816FEA-99B5-4AD7-ACF4-3AD1707084FF}" presName="rootConnector" presStyleLbl="node2" presStyleIdx="4" presStyleCnt="6"/>
      <dgm:spPr/>
      <dgm:t>
        <a:bodyPr/>
        <a:lstStyle/>
        <a:p>
          <a:endParaRPr lang="es-MX"/>
        </a:p>
      </dgm:t>
    </dgm:pt>
    <dgm:pt modelId="{DE6DF99B-520A-4596-8569-683689873390}" type="pres">
      <dgm:prSet presAssocID="{71816FEA-99B5-4AD7-ACF4-3AD1707084FF}" presName="hierChild4" presStyleCnt="0"/>
      <dgm:spPr/>
      <dgm:t>
        <a:bodyPr/>
        <a:lstStyle/>
        <a:p>
          <a:endParaRPr lang="es-MX"/>
        </a:p>
      </dgm:t>
    </dgm:pt>
    <dgm:pt modelId="{92737DD2-5635-402C-A9F1-82DF4D6702E3}" type="pres">
      <dgm:prSet presAssocID="{71816FEA-99B5-4AD7-ACF4-3AD1707084FF}" presName="hierChild5" presStyleCnt="0"/>
      <dgm:spPr/>
      <dgm:t>
        <a:bodyPr/>
        <a:lstStyle/>
        <a:p>
          <a:endParaRPr lang="es-MX"/>
        </a:p>
      </dgm:t>
    </dgm:pt>
    <dgm:pt modelId="{1912DFB6-B5CF-4053-868D-87A07F709591}" type="pres">
      <dgm:prSet presAssocID="{6B87D6E2-00DA-4243-80D1-A7A588840FD9}" presName="Name64" presStyleLbl="parChTrans1D2" presStyleIdx="5" presStyleCnt="6"/>
      <dgm:spPr/>
      <dgm:t>
        <a:bodyPr/>
        <a:lstStyle/>
        <a:p>
          <a:endParaRPr lang="es-MX"/>
        </a:p>
      </dgm:t>
    </dgm:pt>
    <dgm:pt modelId="{945BEFD0-3EFD-4C4B-A862-0C4D1EFF654B}" type="pres">
      <dgm:prSet presAssocID="{74CFFAD3-0C9A-44B2-BD18-95BDB73E895A}" presName="hierRoot2" presStyleCnt="0">
        <dgm:presLayoutVars>
          <dgm:hierBranch val="init"/>
        </dgm:presLayoutVars>
      </dgm:prSet>
      <dgm:spPr/>
      <dgm:t>
        <a:bodyPr/>
        <a:lstStyle/>
        <a:p>
          <a:endParaRPr lang="es-MX"/>
        </a:p>
      </dgm:t>
    </dgm:pt>
    <dgm:pt modelId="{E0609CBA-0104-45BE-BAD8-A5A62DB885DD}" type="pres">
      <dgm:prSet presAssocID="{74CFFAD3-0C9A-44B2-BD18-95BDB73E895A}" presName="rootComposite" presStyleCnt="0"/>
      <dgm:spPr/>
      <dgm:t>
        <a:bodyPr/>
        <a:lstStyle/>
        <a:p>
          <a:endParaRPr lang="es-MX"/>
        </a:p>
      </dgm:t>
    </dgm:pt>
    <dgm:pt modelId="{FFEDB325-34E3-4B5A-97C9-312856F9F37C}" type="pres">
      <dgm:prSet presAssocID="{74CFFAD3-0C9A-44B2-BD18-95BDB73E895A}" presName="rootText" presStyleLbl="node2" presStyleIdx="5" presStyleCnt="6" custScaleX="250911" custLinFactNeighborX="-1795" custLinFactNeighborY="-4625">
        <dgm:presLayoutVars>
          <dgm:chPref val="3"/>
        </dgm:presLayoutVars>
      </dgm:prSet>
      <dgm:spPr/>
      <dgm:t>
        <a:bodyPr/>
        <a:lstStyle/>
        <a:p>
          <a:endParaRPr lang="es-MX"/>
        </a:p>
      </dgm:t>
    </dgm:pt>
    <dgm:pt modelId="{69188CB5-5D27-4404-A8A1-03561F00723C}" type="pres">
      <dgm:prSet presAssocID="{74CFFAD3-0C9A-44B2-BD18-95BDB73E895A}" presName="rootConnector" presStyleLbl="node2" presStyleIdx="5" presStyleCnt="6"/>
      <dgm:spPr/>
      <dgm:t>
        <a:bodyPr/>
        <a:lstStyle/>
        <a:p>
          <a:endParaRPr lang="es-MX"/>
        </a:p>
      </dgm:t>
    </dgm:pt>
    <dgm:pt modelId="{B34C9181-31B3-4D92-9FBD-CA39B3277285}" type="pres">
      <dgm:prSet presAssocID="{74CFFAD3-0C9A-44B2-BD18-95BDB73E895A}" presName="hierChild4" presStyleCnt="0"/>
      <dgm:spPr/>
      <dgm:t>
        <a:bodyPr/>
        <a:lstStyle/>
        <a:p>
          <a:endParaRPr lang="es-MX"/>
        </a:p>
      </dgm:t>
    </dgm:pt>
    <dgm:pt modelId="{927D8D30-0A7B-409B-92EB-C2D12DEEDF6E}" type="pres">
      <dgm:prSet presAssocID="{74CFFAD3-0C9A-44B2-BD18-95BDB73E895A}" presName="hierChild5" presStyleCnt="0"/>
      <dgm:spPr/>
      <dgm:t>
        <a:bodyPr/>
        <a:lstStyle/>
        <a:p>
          <a:endParaRPr lang="es-MX"/>
        </a:p>
      </dgm:t>
    </dgm:pt>
    <dgm:pt modelId="{833788A4-1EDD-4321-8B09-10524888DBBD}" type="pres">
      <dgm:prSet presAssocID="{9D96D777-68C4-46AE-A341-18D1006172CF}" presName="hierChild3" presStyleCnt="0"/>
      <dgm:spPr/>
      <dgm:t>
        <a:bodyPr/>
        <a:lstStyle/>
        <a:p>
          <a:endParaRPr lang="es-MX"/>
        </a:p>
      </dgm:t>
    </dgm:pt>
  </dgm:ptLst>
  <dgm:cxnLst>
    <dgm:cxn modelId="{F6CBF502-C09D-44C5-A573-96AAB0D7577A}" type="presOf" srcId="{BBE4D09C-CB04-496A-B111-74A9DB691F44}" destId="{71FE9119-748B-4E64-A7A8-4E4E8077EEEA}" srcOrd="1" destOrd="0" presId="urn:microsoft.com/office/officeart/2009/3/layout/HorizontalOrganizationChart"/>
    <dgm:cxn modelId="{54BD1818-A5C9-417E-9716-A13A2851ED20}" type="presOf" srcId="{F6630C9A-D8E3-472F-9783-86F2B871265F}" destId="{7D616F82-595F-4BC4-BFA1-E87840E88900}" srcOrd="0" destOrd="0" presId="urn:microsoft.com/office/officeart/2009/3/layout/HorizontalOrganizationChart"/>
    <dgm:cxn modelId="{309D13B0-8664-4D09-AF89-29C5DCB52E5F}" type="presOf" srcId="{321B2536-B08C-4CAE-9ADF-5397B6DB3D4B}" destId="{2ED2B307-1300-49A9-82C7-073735244F96}" srcOrd="0" destOrd="0" presId="urn:microsoft.com/office/officeart/2009/3/layout/HorizontalOrganizationChart"/>
    <dgm:cxn modelId="{730BF8ED-5BA0-43B0-800E-2C5E32EEB560}" type="presOf" srcId="{74CFFAD3-0C9A-44B2-BD18-95BDB73E895A}" destId="{FFEDB325-34E3-4B5A-97C9-312856F9F37C}" srcOrd="0" destOrd="0" presId="urn:microsoft.com/office/officeart/2009/3/layout/HorizontalOrganizationChart"/>
    <dgm:cxn modelId="{569F68BC-E6B4-4DCB-841A-9BED11CFCC91}" type="presOf" srcId="{9D96D777-68C4-46AE-A341-18D1006172CF}" destId="{7B66D180-648B-44AD-B884-EED05DEB5223}" srcOrd="1" destOrd="0" presId="urn:microsoft.com/office/officeart/2009/3/layout/HorizontalOrganizationChart"/>
    <dgm:cxn modelId="{6BA8E5B5-C5F1-4DA4-8289-3A39AD00362B}" type="presOf" srcId="{D210F753-6EAF-418F-9C02-BE2B18C4C03C}" destId="{35B40C2A-071A-4EDE-9971-058B8D766936}" srcOrd="0" destOrd="0" presId="urn:microsoft.com/office/officeart/2009/3/layout/HorizontalOrganizationChart"/>
    <dgm:cxn modelId="{EABF2D3A-D553-4876-91ED-275902140B57}" type="presOf" srcId="{EDC8BEB5-9A72-44FA-8C19-765852B11597}" destId="{9DC5EB8F-68E6-41D2-8D1E-7C90417F5165}" srcOrd="0" destOrd="0" presId="urn:microsoft.com/office/officeart/2009/3/layout/HorizontalOrganizationChart"/>
    <dgm:cxn modelId="{60095BB4-BA61-422C-9519-036158B54FB5}" type="presOf" srcId="{5F661B57-2354-4938-8B00-C919D8872BA6}" destId="{3FEC5651-B903-4D17-83CC-795BC2BBF6FE}" srcOrd="1" destOrd="0" presId="urn:microsoft.com/office/officeart/2009/3/layout/HorizontalOrganizationChart"/>
    <dgm:cxn modelId="{88F06070-1C59-432C-9D0C-B9144B94744B}" srcId="{9D96D777-68C4-46AE-A341-18D1006172CF}" destId="{B088D542-6031-4A7B-A0E4-9CF2067784F4}" srcOrd="1" destOrd="0" parTransId="{5C807977-042F-4FEE-94CA-0CBA17B7ECF7}" sibTransId="{83187748-3077-4206-9FCB-4F3AEE6E21B2}"/>
    <dgm:cxn modelId="{BCDE3D7C-B25D-44FC-87D3-9B33940B093F}" type="presOf" srcId="{9D96D777-68C4-46AE-A341-18D1006172CF}" destId="{1E351DC5-7FAC-41D1-8ACA-D6EE57CEAD31}" srcOrd="0" destOrd="0" presId="urn:microsoft.com/office/officeart/2009/3/layout/HorizontalOrganizationChart"/>
    <dgm:cxn modelId="{45EF2A21-7595-455B-9686-9258A8173019}" srcId="{9D96D777-68C4-46AE-A341-18D1006172CF}" destId="{71816FEA-99B5-4AD7-ACF4-3AD1707084FF}" srcOrd="4" destOrd="0" parTransId="{7F517921-67E8-49DC-9742-777445DA29D8}" sibTransId="{DD3B5C3A-C363-4AC3-981E-B62A097B62DE}"/>
    <dgm:cxn modelId="{FF47B778-8FD2-446A-A9C6-83A7E6F0FC0E}" srcId="{9D96D777-68C4-46AE-A341-18D1006172CF}" destId="{74CFFAD3-0C9A-44B2-BD18-95BDB73E895A}" srcOrd="5" destOrd="0" parTransId="{6B87D6E2-00DA-4243-80D1-A7A588840FD9}" sibTransId="{4E77A067-12A1-4378-A813-A252F31DDB69}"/>
    <dgm:cxn modelId="{4570AE22-615A-4EC5-92B1-DB454FDEB94B}" type="presOf" srcId="{74CFFAD3-0C9A-44B2-BD18-95BDB73E895A}" destId="{69188CB5-5D27-4404-A8A1-03561F00723C}" srcOrd="1" destOrd="0" presId="urn:microsoft.com/office/officeart/2009/3/layout/HorizontalOrganizationChart"/>
    <dgm:cxn modelId="{BE3C8C81-1E58-497D-8990-609F9B544AFA}" srcId="{9D96D777-68C4-46AE-A341-18D1006172CF}" destId="{D210F753-6EAF-418F-9C02-BE2B18C4C03C}" srcOrd="2" destOrd="0" parTransId="{12C676E0-3B11-43CC-9C10-3849256EEBEE}" sibTransId="{1673852F-4136-417F-AA27-84B44D669E40}"/>
    <dgm:cxn modelId="{FEEE212C-6D49-4803-914D-65B5C7086338}" type="presOf" srcId="{B088D542-6031-4A7B-A0E4-9CF2067784F4}" destId="{C20ECF09-A9C5-4C03-9F24-8170FBD7C1CE}" srcOrd="0" destOrd="0" presId="urn:microsoft.com/office/officeart/2009/3/layout/HorizontalOrganizationChart"/>
    <dgm:cxn modelId="{F83B7CE7-095C-449B-B834-9EA5D5B08F2D}" type="presOf" srcId="{5F661B57-2354-4938-8B00-C919D8872BA6}" destId="{00E5B946-F356-4C30-8A7C-C2248B9F0D6F}" srcOrd="0" destOrd="0" presId="urn:microsoft.com/office/officeart/2009/3/layout/HorizontalOrganizationChart"/>
    <dgm:cxn modelId="{DEC09B0A-47A8-4CF2-98DF-7A03706939F3}" type="presOf" srcId="{B088D542-6031-4A7B-A0E4-9CF2067784F4}" destId="{B91CB7EC-125C-48A9-B7AF-59E9DAF7BE1B}" srcOrd="1" destOrd="0" presId="urn:microsoft.com/office/officeart/2009/3/layout/HorizontalOrganizationChart"/>
    <dgm:cxn modelId="{BDFD20FA-79D3-4201-B52F-EEABFBDDDE74}" type="presOf" srcId="{6B87D6E2-00DA-4243-80D1-A7A588840FD9}" destId="{1912DFB6-B5CF-4053-868D-87A07F709591}" srcOrd="0" destOrd="0" presId="urn:microsoft.com/office/officeart/2009/3/layout/HorizontalOrganizationChart"/>
    <dgm:cxn modelId="{A904D10B-281F-492F-922F-00F25779B503}" type="presOf" srcId="{12C676E0-3B11-43CC-9C10-3849256EEBEE}" destId="{05E6C233-D499-465D-AE94-5E6F53B5D9AB}" srcOrd="0" destOrd="0" presId="urn:microsoft.com/office/officeart/2009/3/layout/HorizontalOrganizationChart"/>
    <dgm:cxn modelId="{991785F7-CDEF-445D-8E4D-D4472D0BF098}" srcId="{F6630C9A-D8E3-472F-9783-86F2B871265F}" destId="{9D96D777-68C4-46AE-A341-18D1006172CF}" srcOrd="0" destOrd="0" parTransId="{62F273A3-BA29-45D7-AA05-B5451AB0746C}" sibTransId="{16D88211-20B3-4FFA-A567-AEB71737965C}"/>
    <dgm:cxn modelId="{81367B07-0F38-4A4F-ADFA-7A91FFDC296C}" type="presOf" srcId="{71816FEA-99B5-4AD7-ACF4-3AD1707084FF}" destId="{534FBCAE-8DAB-40DA-8BD5-F3D5CBA971B0}" srcOrd="0" destOrd="0" presId="urn:microsoft.com/office/officeart/2009/3/layout/HorizontalOrganizationChart"/>
    <dgm:cxn modelId="{2BDE3B08-08BA-4FA5-9A90-71AB47A9D2C1}" type="presOf" srcId="{7F517921-67E8-49DC-9742-777445DA29D8}" destId="{C9D04D4F-921B-4096-9577-B365AA9E318B}" srcOrd="0" destOrd="0" presId="urn:microsoft.com/office/officeart/2009/3/layout/HorizontalOrganizationChart"/>
    <dgm:cxn modelId="{E68A2CCD-2F5C-41B0-A427-67CF524238DB}" type="presOf" srcId="{71816FEA-99B5-4AD7-ACF4-3AD1707084FF}" destId="{7F6AF58F-62CC-4B76-9DBD-928FB2D001CD}" srcOrd="1" destOrd="0" presId="urn:microsoft.com/office/officeart/2009/3/layout/HorizontalOrganizationChart"/>
    <dgm:cxn modelId="{AE63352E-419E-4794-9DF3-AA836F9BF77D}" srcId="{9D96D777-68C4-46AE-A341-18D1006172CF}" destId="{BBE4D09C-CB04-496A-B111-74A9DB691F44}" srcOrd="0" destOrd="0" parTransId="{321B2536-B08C-4CAE-9ADF-5397B6DB3D4B}" sibTransId="{7BEE9E0C-A95E-4EF1-A862-E7C255C4CB06}"/>
    <dgm:cxn modelId="{2369BED0-EC37-454A-A350-D66B7B3B79B9}" type="presOf" srcId="{5C807977-042F-4FEE-94CA-0CBA17B7ECF7}" destId="{6ED62427-03CF-4BB5-BCC1-CEAE39CEC323}" srcOrd="0" destOrd="0" presId="urn:microsoft.com/office/officeart/2009/3/layout/HorizontalOrganizationChart"/>
    <dgm:cxn modelId="{8C391745-5509-4501-8E93-E4E2B641CDCF}" type="presOf" srcId="{BBE4D09C-CB04-496A-B111-74A9DB691F44}" destId="{51E67F32-5A2E-4069-B098-19E2E4CC6878}" srcOrd="0" destOrd="0" presId="urn:microsoft.com/office/officeart/2009/3/layout/HorizontalOrganizationChart"/>
    <dgm:cxn modelId="{03B4218D-4DE0-4B8C-B4AD-E9A54D00E69D}" srcId="{9D96D777-68C4-46AE-A341-18D1006172CF}" destId="{5F661B57-2354-4938-8B00-C919D8872BA6}" srcOrd="3" destOrd="0" parTransId="{EDC8BEB5-9A72-44FA-8C19-765852B11597}" sibTransId="{DAB31201-5386-4249-9BC7-3ACC5604B50C}"/>
    <dgm:cxn modelId="{6F4D86F8-F757-45A1-BB3E-340BB9AE519E}" type="presOf" srcId="{D210F753-6EAF-418F-9C02-BE2B18C4C03C}" destId="{9DEAB951-DC2D-4389-9BF7-9DCCEFC25581}" srcOrd="1" destOrd="0" presId="urn:microsoft.com/office/officeart/2009/3/layout/HorizontalOrganizationChart"/>
    <dgm:cxn modelId="{60DEC1D1-E643-4B89-BADC-6CE35C178BD2}" type="presParOf" srcId="{7D616F82-595F-4BC4-BFA1-E87840E88900}" destId="{34C7D942-8583-4705-ADD3-9E4EDA4623EB}" srcOrd="0" destOrd="0" presId="urn:microsoft.com/office/officeart/2009/3/layout/HorizontalOrganizationChart"/>
    <dgm:cxn modelId="{3455DFF7-516B-4C48-AB5E-1EABC413A3E1}" type="presParOf" srcId="{34C7D942-8583-4705-ADD3-9E4EDA4623EB}" destId="{4CA16605-5C33-40F8-8227-FB97FF8FBDAC}" srcOrd="0" destOrd="0" presId="urn:microsoft.com/office/officeart/2009/3/layout/HorizontalOrganizationChart"/>
    <dgm:cxn modelId="{7FBFAA6C-4041-42E9-BCF0-B4813FF077B1}" type="presParOf" srcId="{4CA16605-5C33-40F8-8227-FB97FF8FBDAC}" destId="{1E351DC5-7FAC-41D1-8ACA-D6EE57CEAD31}" srcOrd="0" destOrd="0" presId="urn:microsoft.com/office/officeart/2009/3/layout/HorizontalOrganizationChart"/>
    <dgm:cxn modelId="{5E8DCD76-1927-4335-ACC6-9AC7ABFD711A}" type="presParOf" srcId="{4CA16605-5C33-40F8-8227-FB97FF8FBDAC}" destId="{7B66D180-648B-44AD-B884-EED05DEB5223}" srcOrd="1" destOrd="0" presId="urn:microsoft.com/office/officeart/2009/3/layout/HorizontalOrganizationChart"/>
    <dgm:cxn modelId="{F8D88977-DC7B-4325-90D4-42EDA09136B5}" type="presParOf" srcId="{34C7D942-8583-4705-ADD3-9E4EDA4623EB}" destId="{A12288EF-C250-4270-BA42-5C16EA28FABA}" srcOrd="1" destOrd="0" presId="urn:microsoft.com/office/officeart/2009/3/layout/HorizontalOrganizationChart"/>
    <dgm:cxn modelId="{EEE069E8-F774-4034-B3C4-FF1459107406}" type="presParOf" srcId="{A12288EF-C250-4270-BA42-5C16EA28FABA}" destId="{2ED2B307-1300-49A9-82C7-073735244F96}" srcOrd="0" destOrd="0" presId="urn:microsoft.com/office/officeart/2009/3/layout/HorizontalOrganizationChart"/>
    <dgm:cxn modelId="{17AAAEE9-3081-45AE-9709-747D54F93D3A}" type="presParOf" srcId="{A12288EF-C250-4270-BA42-5C16EA28FABA}" destId="{51A04832-C3C1-4F04-9C11-10FC96BF0AA2}" srcOrd="1" destOrd="0" presId="urn:microsoft.com/office/officeart/2009/3/layout/HorizontalOrganizationChart"/>
    <dgm:cxn modelId="{E344160A-71DE-44AA-AA49-6D75CD50C1CD}" type="presParOf" srcId="{51A04832-C3C1-4F04-9C11-10FC96BF0AA2}" destId="{956E1372-87FA-400E-B496-B5E825212AEC}" srcOrd="0" destOrd="0" presId="urn:microsoft.com/office/officeart/2009/3/layout/HorizontalOrganizationChart"/>
    <dgm:cxn modelId="{3F8F6032-980D-4CFC-BA34-FD7CF592D73F}" type="presParOf" srcId="{956E1372-87FA-400E-B496-B5E825212AEC}" destId="{51E67F32-5A2E-4069-B098-19E2E4CC6878}" srcOrd="0" destOrd="0" presId="urn:microsoft.com/office/officeart/2009/3/layout/HorizontalOrganizationChart"/>
    <dgm:cxn modelId="{1054A2EC-4D6D-4196-B258-30BEBEB10B6B}" type="presParOf" srcId="{956E1372-87FA-400E-B496-B5E825212AEC}" destId="{71FE9119-748B-4E64-A7A8-4E4E8077EEEA}" srcOrd="1" destOrd="0" presId="urn:microsoft.com/office/officeart/2009/3/layout/HorizontalOrganizationChart"/>
    <dgm:cxn modelId="{05F181EC-17B2-4CC6-8F23-D72463BB6546}" type="presParOf" srcId="{51A04832-C3C1-4F04-9C11-10FC96BF0AA2}" destId="{7F45B8F5-2F72-4215-BE32-389F0B644EA7}" srcOrd="1" destOrd="0" presId="urn:microsoft.com/office/officeart/2009/3/layout/HorizontalOrganizationChart"/>
    <dgm:cxn modelId="{84AAED5A-6B90-4476-A501-EB8B217E7F1D}" type="presParOf" srcId="{51A04832-C3C1-4F04-9C11-10FC96BF0AA2}" destId="{15E535CA-80B8-4BED-A02C-BAD17059AE27}" srcOrd="2" destOrd="0" presId="urn:microsoft.com/office/officeart/2009/3/layout/HorizontalOrganizationChart"/>
    <dgm:cxn modelId="{E8F96B39-6929-46AA-9BB9-1252493B26F0}" type="presParOf" srcId="{A12288EF-C250-4270-BA42-5C16EA28FABA}" destId="{6ED62427-03CF-4BB5-BCC1-CEAE39CEC323}" srcOrd="2" destOrd="0" presId="urn:microsoft.com/office/officeart/2009/3/layout/HorizontalOrganizationChart"/>
    <dgm:cxn modelId="{52A92D0A-5F48-4950-BA9F-43716B39490B}" type="presParOf" srcId="{A12288EF-C250-4270-BA42-5C16EA28FABA}" destId="{6F10BE65-6405-44F3-BFD0-8C1CB40C7A4B}" srcOrd="3" destOrd="0" presId="urn:microsoft.com/office/officeart/2009/3/layout/HorizontalOrganizationChart"/>
    <dgm:cxn modelId="{119289E2-FFAE-4D19-AF0D-B084EDE220B1}" type="presParOf" srcId="{6F10BE65-6405-44F3-BFD0-8C1CB40C7A4B}" destId="{72766D73-43F3-45A2-9455-DD09C127C093}" srcOrd="0" destOrd="0" presId="urn:microsoft.com/office/officeart/2009/3/layout/HorizontalOrganizationChart"/>
    <dgm:cxn modelId="{42EADCDC-D1B7-4C7C-B1B1-56666657D44A}" type="presParOf" srcId="{72766D73-43F3-45A2-9455-DD09C127C093}" destId="{C20ECF09-A9C5-4C03-9F24-8170FBD7C1CE}" srcOrd="0" destOrd="0" presId="urn:microsoft.com/office/officeart/2009/3/layout/HorizontalOrganizationChart"/>
    <dgm:cxn modelId="{D160B523-4455-4195-9C1B-B358A7FE52B4}" type="presParOf" srcId="{72766D73-43F3-45A2-9455-DD09C127C093}" destId="{B91CB7EC-125C-48A9-B7AF-59E9DAF7BE1B}" srcOrd="1" destOrd="0" presId="urn:microsoft.com/office/officeart/2009/3/layout/HorizontalOrganizationChart"/>
    <dgm:cxn modelId="{DEDE5467-D23D-41FA-AD8F-5583EF5A03CF}" type="presParOf" srcId="{6F10BE65-6405-44F3-BFD0-8C1CB40C7A4B}" destId="{04A1C140-1EE3-439E-8A33-F275D93B6359}" srcOrd="1" destOrd="0" presId="urn:microsoft.com/office/officeart/2009/3/layout/HorizontalOrganizationChart"/>
    <dgm:cxn modelId="{D8BA95D4-8700-4919-84AB-3B22BFE038EF}" type="presParOf" srcId="{6F10BE65-6405-44F3-BFD0-8C1CB40C7A4B}" destId="{18ECA875-F436-4E40-AC23-EEFDFE78ACC5}" srcOrd="2" destOrd="0" presId="urn:microsoft.com/office/officeart/2009/3/layout/HorizontalOrganizationChart"/>
    <dgm:cxn modelId="{3AFF0D85-26C8-45C8-8B1A-95F4855B7020}" type="presParOf" srcId="{A12288EF-C250-4270-BA42-5C16EA28FABA}" destId="{05E6C233-D499-465D-AE94-5E6F53B5D9AB}" srcOrd="4" destOrd="0" presId="urn:microsoft.com/office/officeart/2009/3/layout/HorizontalOrganizationChart"/>
    <dgm:cxn modelId="{9DF2EE51-E5AF-4503-A56A-BE408C2AEBF9}" type="presParOf" srcId="{A12288EF-C250-4270-BA42-5C16EA28FABA}" destId="{96C46794-2C84-4F41-9720-0A8897532A3A}" srcOrd="5" destOrd="0" presId="urn:microsoft.com/office/officeart/2009/3/layout/HorizontalOrganizationChart"/>
    <dgm:cxn modelId="{D7A2B03C-B0C0-4DB3-B668-15EF75FC4C53}" type="presParOf" srcId="{96C46794-2C84-4F41-9720-0A8897532A3A}" destId="{C90B2759-5C54-492C-8229-203F87EDA18B}" srcOrd="0" destOrd="0" presId="urn:microsoft.com/office/officeart/2009/3/layout/HorizontalOrganizationChart"/>
    <dgm:cxn modelId="{0D748075-740C-4D27-A870-117A4F11E9CF}" type="presParOf" srcId="{C90B2759-5C54-492C-8229-203F87EDA18B}" destId="{35B40C2A-071A-4EDE-9971-058B8D766936}" srcOrd="0" destOrd="0" presId="urn:microsoft.com/office/officeart/2009/3/layout/HorizontalOrganizationChart"/>
    <dgm:cxn modelId="{1512B17D-4841-4A00-94E9-5089B5A6BEEA}" type="presParOf" srcId="{C90B2759-5C54-492C-8229-203F87EDA18B}" destId="{9DEAB951-DC2D-4389-9BF7-9DCCEFC25581}" srcOrd="1" destOrd="0" presId="urn:microsoft.com/office/officeart/2009/3/layout/HorizontalOrganizationChart"/>
    <dgm:cxn modelId="{696D74FD-27B3-458E-8591-DEB385EB4BF9}" type="presParOf" srcId="{96C46794-2C84-4F41-9720-0A8897532A3A}" destId="{880D593E-B5E8-4535-B3E3-A9BD51D6961D}" srcOrd="1" destOrd="0" presId="urn:microsoft.com/office/officeart/2009/3/layout/HorizontalOrganizationChart"/>
    <dgm:cxn modelId="{D9FE12D2-FD63-469B-8957-7AC01D583260}" type="presParOf" srcId="{96C46794-2C84-4F41-9720-0A8897532A3A}" destId="{E1360C36-2F2C-4DA3-A8E9-296377222A22}" srcOrd="2" destOrd="0" presId="urn:microsoft.com/office/officeart/2009/3/layout/HorizontalOrganizationChart"/>
    <dgm:cxn modelId="{5ECD188B-8632-42C2-8FB8-BF110FDC8F8B}" type="presParOf" srcId="{A12288EF-C250-4270-BA42-5C16EA28FABA}" destId="{9DC5EB8F-68E6-41D2-8D1E-7C90417F5165}" srcOrd="6" destOrd="0" presId="urn:microsoft.com/office/officeart/2009/3/layout/HorizontalOrganizationChart"/>
    <dgm:cxn modelId="{F284CB77-725D-4A4C-AB51-9CCA11D7CA03}" type="presParOf" srcId="{A12288EF-C250-4270-BA42-5C16EA28FABA}" destId="{5269E628-0652-4635-907A-361DEE387B50}" srcOrd="7" destOrd="0" presId="urn:microsoft.com/office/officeart/2009/3/layout/HorizontalOrganizationChart"/>
    <dgm:cxn modelId="{441A9525-E46A-4A17-8D0C-2F72DFAF05E6}" type="presParOf" srcId="{5269E628-0652-4635-907A-361DEE387B50}" destId="{FCEF0348-CE5D-4394-A921-8512CAAD61C7}" srcOrd="0" destOrd="0" presId="urn:microsoft.com/office/officeart/2009/3/layout/HorizontalOrganizationChart"/>
    <dgm:cxn modelId="{3E497B6C-BFE2-434C-B6F1-9753F3895AA9}" type="presParOf" srcId="{FCEF0348-CE5D-4394-A921-8512CAAD61C7}" destId="{00E5B946-F356-4C30-8A7C-C2248B9F0D6F}" srcOrd="0" destOrd="0" presId="urn:microsoft.com/office/officeart/2009/3/layout/HorizontalOrganizationChart"/>
    <dgm:cxn modelId="{3D95E9F9-8ECD-494B-B5AC-FA2E80E7B927}" type="presParOf" srcId="{FCEF0348-CE5D-4394-A921-8512CAAD61C7}" destId="{3FEC5651-B903-4D17-83CC-795BC2BBF6FE}" srcOrd="1" destOrd="0" presId="urn:microsoft.com/office/officeart/2009/3/layout/HorizontalOrganizationChart"/>
    <dgm:cxn modelId="{44D959C8-3E09-4254-A0BB-C36BE7EED806}" type="presParOf" srcId="{5269E628-0652-4635-907A-361DEE387B50}" destId="{2C77A481-793A-42BD-85E5-BCA2CE5B8F9A}" srcOrd="1" destOrd="0" presId="urn:microsoft.com/office/officeart/2009/3/layout/HorizontalOrganizationChart"/>
    <dgm:cxn modelId="{E0A94B1D-ED56-4298-83E8-35355FFE331C}" type="presParOf" srcId="{5269E628-0652-4635-907A-361DEE387B50}" destId="{7F4C7012-A824-4718-B641-CC5A699F5278}" srcOrd="2" destOrd="0" presId="urn:microsoft.com/office/officeart/2009/3/layout/HorizontalOrganizationChart"/>
    <dgm:cxn modelId="{C06573D6-2A30-456B-82CB-6C2749C86B49}" type="presParOf" srcId="{A12288EF-C250-4270-BA42-5C16EA28FABA}" destId="{C9D04D4F-921B-4096-9577-B365AA9E318B}" srcOrd="8" destOrd="0" presId="urn:microsoft.com/office/officeart/2009/3/layout/HorizontalOrganizationChart"/>
    <dgm:cxn modelId="{C8533E50-B9EB-4FA0-BF3B-E13840ED7CB7}" type="presParOf" srcId="{A12288EF-C250-4270-BA42-5C16EA28FABA}" destId="{EE8107F8-17BA-4F49-8500-C77CBBB2A385}" srcOrd="9" destOrd="0" presId="urn:microsoft.com/office/officeart/2009/3/layout/HorizontalOrganizationChart"/>
    <dgm:cxn modelId="{E149782E-9BC2-43DD-9DBE-F4E110311D76}" type="presParOf" srcId="{EE8107F8-17BA-4F49-8500-C77CBBB2A385}" destId="{E1A40DFF-3E25-486D-9FD5-A0A299A3C13F}" srcOrd="0" destOrd="0" presId="urn:microsoft.com/office/officeart/2009/3/layout/HorizontalOrganizationChart"/>
    <dgm:cxn modelId="{F59F1587-CD47-4FE2-B8DD-E86D8E97DDF1}" type="presParOf" srcId="{E1A40DFF-3E25-486D-9FD5-A0A299A3C13F}" destId="{534FBCAE-8DAB-40DA-8BD5-F3D5CBA971B0}" srcOrd="0" destOrd="0" presId="urn:microsoft.com/office/officeart/2009/3/layout/HorizontalOrganizationChart"/>
    <dgm:cxn modelId="{66C6CB59-5D69-4A22-B58B-C9CD1F70906D}" type="presParOf" srcId="{E1A40DFF-3E25-486D-9FD5-A0A299A3C13F}" destId="{7F6AF58F-62CC-4B76-9DBD-928FB2D001CD}" srcOrd="1" destOrd="0" presId="urn:microsoft.com/office/officeart/2009/3/layout/HorizontalOrganizationChart"/>
    <dgm:cxn modelId="{FFC5403D-8BFB-4004-A71B-ED23B03E46C5}" type="presParOf" srcId="{EE8107F8-17BA-4F49-8500-C77CBBB2A385}" destId="{DE6DF99B-520A-4596-8569-683689873390}" srcOrd="1" destOrd="0" presId="urn:microsoft.com/office/officeart/2009/3/layout/HorizontalOrganizationChart"/>
    <dgm:cxn modelId="{C750BCB2-2A23-4A8A-9F23-6C8D411AAE13}" type="presParOf" srcId="{EE8107F8-17BA-4F49-8500-C77CBBB2A385}" destId="{92737DD2-5635-402C-A9F1-82DF4D6702E3}" srcOrd="2" destOrd="0" presId="urn:microsoft.com/office/officeart/2009/3/layout/HorizontalOrganizationChart"/>
    <dgm:cxn modelId="{35926128-B0F1-4AB1-9FA3-7AA576B23F7F}" type="presParOf" srcId="{A12288EF-C250-4270-BA42-5C16EA28FABA}" destId="{1912DFB6-B5CF-4053-868D-87A07F709591}" srcOrd="10" destOrd="0" presId="urn:microsoft.com/office/officeart/2009/3/layout/HorizontalOrganizationChart"/>
    <dgm:cxn modelId="{90F06935-7936-4CD3-A1CC-E4F2D34AE404}" type="presParOf" srcId="{A12288EF-C250-4270-BA42-5C16EA28FABA}" destId="{945BEFD0-3EFD-4C4B-A862-0C4D1EFF654B}" srcOrd="11" destOrd="0" presId="urn:microsoft.com/office/officeart/2009/3/layout/HorizontalOrganizationChart"/>
    <dgm:cxn modelId="{D122D4E4-E4E9-4B0B-B1F3-BB3A6EAA830F}" type="presParOf" srcId="{945BEFD0-3EFD-4C4B-A862-0C4D1EFF654B}" destId="{E0609CBA-0104-45BE-BAD8-A5A62DB885DD}" srcOrd="0" destOrd="0" presId="urn:microsoft.com/office/officeart/2009/3/layout/HorizontalOrganizationChart"/>
    <dgm:cxn modelId="{E56F53E5-639A-4D92-8E74-B7D0EB6504E1}" type="presParOf" srcId="{E0609CBA-0104-45BE-BAD8-A5A62DB885DD}" destId="{FFEDB325-34E3-4B5A-97C9-312856F9F37C}" srcOrd="0" destOrd="0" presId="urn:microsoft.com/office/officeart/2009/3/layout/HorizontalOrganizationChart"/>
    <dgm:cxn modelId="{63F0F93E-D167-459B-8658-1B5A0F74443E}" type="presParOf" srcId="{E0609CBA-0104-45BE-BAD8-A5A62DB885DD}" destId="{69188CB5-5D27-4404-A8A1-03561F00723C}" srcOrd="1" destOrd="0" presId="urn:microsoft.com/office/officeart/2009/3/layout/HorizontalOrganizationChart"/>
    <dgm:cxn modelId="{138CB7D5-A302-4DD7-AA1B-DB2BE0BEFF2F}" type="presParOf" srcId="{945BEFD0-3EFD-4C4B-A862-0C4D1EFF654B}" destId="{B34C9181-31B3-4D92-9FBD-CA39B3277285}" srcOrd="1" destOrd="0" presId="urn:microsoft.com/office/officeart/2009/3/layout/HorizontalOrganizationChart"/>
    <dgm:cxn modelId="{2E76A35B-A415-4FF0-B653-A77B4175CA7D}" type="presParOf" srcId="{945BEFD0-3EFD-4C4B-A862-0C4D1EFF654B}" destId="{927D8D30-0A7B-409B-92EB-C2D12DEEDF6E}" srcOrd="2" destOrd="0" presId="urn:microsoft.com/office/officeart/2009/3/layout/HorizontalOrganizationChart"/>
    <dgm:cxn modelId="{9E0FF4CB-F83C-4873-A18E-9B9B4F36847E}" type="presParOf" srcId="{34C7D942-8583-4705-ADD3-9E4EDA4623EB}" destId="{833788A4-1EDD-4321-8B09-10524888DBB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C38EF488-2A8D-426E-8E33-FCCB9BF322A9}" type="doc">
      <dgm:prSet loTypeId="urn:microsoft.com/office/officeart/2005/8/layout/hierarchy2" loCatId="hierarchy" qsTypeId="urn:microsoft.com/office/officeart/2005/8/quickstyle/3d3" qsCatId="3D" csTypeId="urn:microsoft.com/office/officeart/2005/8/colors/colorful1" csCatId="colorful" phldr="1"/>
      <dgm:spPr/>
      <dgm:t>
        <a:bodyPr/>
        <a:lstStyle/>
        <a:p>
          <a:endParaRPr lang="es-MX"/>
        </a:p>
      </dgm:t>
    </dgm:pt>
    <dgm:pt modelId="{0B9E964E-0C25-48ED-A887-80CDE649896B}">
      <dgm:prSet phldrT="[Texto]" custT="1"/>
      <dgm:spPr/>
      <dgm:t>
        <a:bodyPr vert="vert270"/>
        <a:lstStyle/>
        <a:p>
          <a:pPr algn="ctr"/>
          <a:r>
            <a:rPr lang="es-ES" sz="2000" b="1" dirty="0" smtClean="0"/>
            <a:t>A)SISTEMA LOCAL ANTICORRUPCIÓN:</a:t>
          </a:r>
          <a:endParaRPr lang="es-MX" sz="2000" b="1" dirty="0"/>
        </a:p>
      </dgm:t>
    </dgm:pt>
    <dgm:pt modelId="{BC0902E3-E180-4FCC-ACFE-D6A638653AF3}" type="parTrans" cxnId="{826A90C7-4A45-4FDF-84B5-9570672EE138}">
      <dgm:prSet/>
      <dgm:spPr/>
      <dgm:t>
        <a:bodyPr/>
        <a:lstStyle/>
        <a:p>
          <a:endParaRPr lang="es-MX"/>
        </a:p>
      </dgm:t>
    </dgm:pt>
    <dgm:pt modelId="{1B759C54-02B9-4680-8824-F4EB5122546B}" type="sibTrans" cxnId="{826A90C7-4A45-4FDF-84B5-9570672EE138}">
      <dgm:prSet/>
      <dgm:spPr/>
      <dgm:t>
        <a:bodyPr/>
        <a:lstStyle/>
        <a:p>
          <a:endParaRPr lang="es-MX"/>
        </a:p>
      </dgm:t>
    </dgm:pt>
    <dgm:pt modelId="{24E90FB6-4EDE-499C-9E67-B3B9095A266F}">
      <dgm:prSet phldrT="[Texto]" custT="1"/>
      <dgm:spPr/>
      <dgm:t>
        <a:bodyPr/>
        <a:lstStyle/>
        <a:p>
          <a:pPr algn="ctr"/>
          <a:r>
            <a:rPr lang="es-ES" sz="1800" b="1" dirty="0" smtClean="0"/>
            <a:t>LAS ENTIDADES FEDERATIVAS DEBERÁN CONTAR CON UN SISTEMA LOCAL </a:t>
          </a:r>
          <a:r>
            <a:rPr lang="es-ES" sz="2000" b="1" dirty="0" smtClean="0"/>
            <a:t>ANTICORRUPCIÓN</a:t>
          </a:r>
          <a:r>
            <a:rPr lang="es-ES" sz="1800" b="1" dirty="0" smtClean="0"/>
            <a:t> EQUIVALENTE AL SNA (Art. 113 CPEUM).</a:t>
          </a:r>
          <a:endParaRPr lang="es-MX" sz="1800" b="1" dirty="0"/>
        </a:p>
      </dgm:t>
    </dgm:pt>
    <dgm:pt modelId="{061212E0-6607-4497-B5A6-88DF12F027B9}" type="parTrans" cxnId="{FF93B84E-D06C-4E6A-8A3A-5ABCAF5F6FCC}">
      <dgm:prSet/>
      <dgm:spPr/>
      <dgm:t>
        <a:bodyPr/>
        <a:lstStyle/>
        <a:p>
          <a:endParaRPr lang="es-MX"/>
        </a:p>
      </dgm:t>
    </dgm:pt>
    <dgm:pt modelId="{1147788C-41A7-4300-BF01-8BC7D7677957}" type="sibTrans" cxnId="{FF93B84E-D06C-4E6A-8A3A-5ABCAF5F6FCC}">
      <dgm:prSet/>
      <dgm:spPr/>
      <dgm:t>
        <a:bodyPr/>
        <a:lstStyle/>
        <a:p>
          <a:endParaRPr lang="es-MX"/>
        </a:p>
      </dgm:t>
    </dgm:pt>
    <dgm:pt modelId="{54C3E42D-D4A6-4C0C-B81B-1F80CFF01B1C}">
      <dgm:prSet phldrT="[Texto]" custT="1"/>
      <dgm:spPr/>
      <dgm:t>
        <a:bodyPr/>
        <a:lstStyle/>
        <a:p>
          <a:pPr algn="ctr"/>
          <a:r>
            <a:rPr lang="es-ES" sz="1800" b="1" dirty="0" smtClean="0"/>
            <a:t>CONTAR CON UN COMITÉ COORDINADOR LOCAL INTEGRADO POR LOS </a:t>
          </a:r>
          <a:r>
            <a:rPr lang="es-ES" sz="2000" b="1" dirty="0" smtClean="0"/>
            <a:t>REPRESENTANTES</a:t>
          </a:r>
          <a:r>
            <a:rPr lang="es-ES" sz="1800" b="1" dirty="0" smtClean="0"/>
            <a:t> DE LOS SIGUIENTES ENTES PÚBLICOS LOCALES: </a:t>
          </a:r>
          <a:endParaRPr lang="es-MX" sz="1800" b="1" dirty="0"/>
        </a:p>
      </dgm:t>
    </dgm:pt>
    <dgm:pt modelId="{53FC87AB-0C6D-48B8-AD76-57038141F5D4}" type="parTrans" cxnId="{3C78FBF3-D40A-43C1-8C63-6701A8094025}">
      <dgm:prSet/>
      <dgm:spPr/>
      <dgm:t>
        <a:bodyPr/>
        <a:lstStyle/>
        <a:p>
          <a:endParaRPr lang="es-MX"/>
        </a:p>
      </dgm:t>
    </dgm:pt>
    <dgm:pt modelId="{B50FCAB7-B9DF-41AE-8135-BA52A1A4E0F1}" type="sibTrans" cxnId="{3C78FBF3-D40A-43C1-8C63-6701A8094025}">
      <dgm:prSet/>
      <dgm:spPr/>
      <dgm:t>
        <a:bodyPr/>
        <a:lstStyle/>
        <a:p>
          <a:endParaRPr lang="es-MX"/>
        </a:p>
      </dgm:t>
    </dgm:pt>
    <dgm:pt modelId="{3A7DE02E-08B3-4081-8162-B81D8A902196}">
      <dgm:prSet phldrT="[Texto]" custT="1"/>
      <dgm:spPr/>
      <dgm:t>
        <a:bodyPr/>
        <a:lstStyle/>
        <a:p>
          <a:pPr algn="ctr"/>
          <a:r>
            <a:rPr lang="es-MX" sz="2000" b="1" dirty="0" smtClean="0"/>
            <a:t>SECRETARÍA ENCARGADA DEL CONTROL INTERNO</a:t>
          </a:r>
          <a:endParaRPr lang="es-MX" sz="2000" b="1" dirty="0"/>
        </a:p>
      </dgm:t>
    </dgm:pt>
    <dgm:pt modelId="{E46CB99B-5E2A-4C59-B745-7DF035243F6A}" type="parTrans" cxnId="{88218A2C-AC15-4959-8755-EE92B02F65BD}">
      <dgm:prSet/>
      <dgm:spPr/>
      <dgm:t>
        <a:bodyPr/>
        <a:lstStyle/>
        <a:p>
          <a:endParaRPr lang="es-MX"/>
        </a:p>
      </dgm:t>
    </dgm:pt>
    <dgm:pt modelId="{701CE87B-63F8-4491-901A-2C39198600EE}" type="sibTrans" cxnId="{88218A2C-AC15-4959-8755-EE92B02F65BD}">
      <dgm:prSet/>
      <dgm:spPr/>
      <dgm:t>
        <a:bodyPr/>
        <a:lstStyle/>
        <a:p>
          <a:endParaRPr lang="es-MX"/>
        </a:p>
      </dgm:t>
    </dgm:pt>
    <dgm:pt modelId="{D8A69BBF-C082-4644-BD3C-C65AC3DAFB35}">
      <dgm:prSet phldrT="[Texto]" custT="1"/>
      <dgm:spPr/>
      <dgm:t>
        <a:bodyPr/>
        <a:lstStyle/>
        <a:p>
          <a:pPr algn="ctr"/>
          <a:r>
            <a:rPr lang="es-MX" sz="2000" b="1" dirty="0" smtClean="0"/>
            <a:t>ORGANISMO GARANTE DE LA TRANSPARENCIA</a:t>
          </a:r>
          <a:endParaRPr lang="es-MX" sz="2000" b="1" dirty="0"/>
        </a:p>
      </dgm:t>
    </dgm:pt>
    <dgm:pt modelId="{69F78305-74EF-4E71-AD47-4A57117428BC}" type="parTrans" cxnId="{67546FEF-C12C-4C66-AE00-551E2EF5F80E}">
      <dgm:prSet/>
      <dgm:spPr/>
      <dgm:t>
        <a:bodyPr/>
        <a:lstStyle/>
        <a:p>
          <a:endParaRPr lang="es-MX"/>
        </a:p>
      </dgm:t>
    </dgm:pt>
    <dgm:pt modelId="{9DDD7403-7A53-4D6A-A7AE-B1DB4EDEBE4C}" type="sibTrans" cxnId="{67546FEF-C12C-4C66-AE00-551E2EF5F80E}">
      <dgm:prSet/>
      <dgm:spPr/>
      <dgm:t>
        <a:bodyPr/>
        <a:lstStyle/>
        <a:p>
          <a:endParaRPr lang="es-MX"/>
        </a:p>
      </dgm:t>
    </dgm:pt>
    <dgm:pt modelId="{C1386391-DB78-4173-A5A5-9E56F61E002B}">
      <dgm:prSet phldrT="[Texto]" custT="1"/>
      <dgm:spPr/>
      <dgm:t>
        <a:bodyPr/>
        <a:lstStyle/>
        <a:p>
          <a:pPr algn="ctr"/>
          <a:r>
            <a:rPr lang="es-MX" sz="2000" b="1" dirty="0" smtClean="0"/>
            <a:t>FISCALÍA ANTICORRUPCIÓN</a:t>
          </a:r>
          <a:endParaRPr lang="es-MX" sz="2000" b="1" dirty="0"/>
        </a:p>
      </dgm:t>
    </dgm:pt>
    <dgm:pt modelId="{F50ECEAC-5882-4587-83EA-428813E36AD6}" type="parTrans" cxnId="{CE37C7C5-A44D-4E2D-905F-F708517769BC}">
      <dgm:prSet/>
      <dgm:spPr/>
      <dgm:t>
        <a:bodyPr/>
        <a:lstStyle/>
        <a:p>
          <a:endParaRPr lang="es-MX"/>
        </a:p>
      </dgm:t>
    </dgm:pt>
    <dgm:pt modelId="{389BC5EB-ED5E-4240-93F2-A7B9B457B5AF}" type="sibTrans" cxnId="{CE37C7C5-A44D-4E2D-905F-F708517769BC}">
      <dgm:prSet/>
      <dgm:spPr/>
      <dgm:t>
        <a:bodyPr/>
        <a:lstStyle/>
        <a:p>
          <a:endParaRPr lang="es-MX"/>
        </a:p>
      </dgm:t>
    </dgm:pt>
    <dgm:pt modelId="{A200381C-20BA-4ACB-8960-FF03CA39BA58}">
      <dgm:prSet phldrT="[Texto]" custT="1"/>
      <dgm:spPr/>
      <dgm:t>
        <a:bodyPr/>
        <a:lstStyle/>
        <a:p>
          <a:pPr algn="ctr"/>
          <a:r>
            <a:rPr lang="es-MX" sz="2000" b="1" dirty="0" smtClean="0"/>
            <a:t>PRESIDENTE DEL TJA</a:t>
          </a:r>
          <a:endParaRPr lang="es-MX" sz="2000" b="1" dirty="0"/>
        </a:p>
      </dgm:t>
    </dgm:pt>
    <dgm:pt modelId="{CEE245C2-83F0-48F3-A48A-B7F329FF5B8B}" type="parTrans" cxnId="{3A6761C9-9FA8-4075-A662-7D18E62020FC}">
      <dgm:prSet/>
      <dgm:spPr/>
      <dgm:t>
        <a:bodyPr/>
        <a:lstStyle/>
        <a:p>
          <a:endParaRPr lang="es-MX"/>
        </a:p>
      </dgm:t>
    </dgm:pt>
    <dgm:pt modelId="{42D209D0-93E6-4104-80E6-3448B3963B70}" type="sibTrans" cxnId="{3A6761C9-9FA8-4075-A662-7D18E62020FC}">
      <dgm:prSet/>
      <dgm:spPr/>
      <dgm:t>
        <a:bodyPr/>
        <a:lstStyle/>
        <a:p>
          <a:endParaRPr lang="es-MX"/>
        </a:p>
      </dgm:t>
    </dgm:pt>
    <dgm:pt modelId="{CDF48B6D-77B1-46E6-A168-842F0AE803C8}">
      <dgm:prSet phldrT="[Texto]" custT="1"/>
      <dgm:spPr/>
      <dgm:t>
        <a:bodyPr/>
        <a:lstStyle/>
        <a:p>
          <a:pPr algn="ctr"/>
          <a:r>
            <a:rPr lang="es-MX" sz="2000" b="1" dirty="0" smtClean="0"/>
            <a:t>ENTIDAD SUPERIOR DE FISCALIZACIÓN</a:t>
          </a:r>
          <a:endParaRPr lang="es-MX" sz="2000" b="1" dirty="0"/>
        </a:p>
      </dgm:t>
    </dgm:pt>
    <dgm:pt modelId="{95A5A85B-7520-464D-B96A-FA49340AA709}" type="parTrans" cxnId="{BB76272A-19A1-4DA4-B0F9-C8A145FCD335}">
      <dgm:prSet/>
      <dgm:spPr/>
      <dgm:t>
        <a:bodyPr/>
        <a:lstStyle/>
        <a:p>
          <a:endParaRPr lang="es-MX"/>
        </a:p>
      </dgm:t>
    </dgm:pt>
    <dgm:pt modelId="{ED047C13-79FD-41F9-BEDF-5AB7843ED71A}" type="sibTrans" cxnId="{BB76272A-19A1-4DA4-B0F9-C8A145FCD335}">
      <dgm:prSet/>
      <dgm:spPr/>
      <dgm:t>
        <a:bodyPr/>
        <a:lstStyle/>
        <a:p>
          <a:endParaRPr lang="es-MX"/>
        </a:p>
      </dgm:t>
    </dgm:pt>
    <dgm:pt modelId="{23ACEA78-382B-49D5-B0AF-787B3B163A7B}">
      <dgm:prSet phldrT="[Texto]" custT="1"/>
      <dgm:spPr/>
      <dgm:t>
        <a:bodyPr/>
        <a:lstStyle/>
        <a:p>
          <a:pPr algn="ctr"/>
          <a:r>
            <a:rPr lang="es-MX" sz="2000" b="1" dirty="0" smtClean="0"/>
            <a:t>CONSEJO DE LA JUDICATURA</a:t>
          </a:r>
          <a:endParaRPr lang="es-MX" sz="2000" b="1" dirty="0"/>
        </a:p>
      </dgm:t>
    </dgm:pt>
    <dgm:pt modelId="{FB9F837E-F1F5-45BD-B0FB-6F6FBC6D1B13}" type="parTrans" cxnId="{18F5C619-6E31-4F99-9D14-1D3D2792E574}">
      <dgm:prSet/>
      <dgm:spPr/>
      <dgm:t>
        <a:bodyPr/>
        <a:lstStyle/>
        <a:p>
          <a:endParaRPr lang="es-MX"/>
        </a:p>
      </dgm:t>
    </dgm:pt>
    <dgm:pt modelId="{10391732-2D18-4D81-A26D-DB5020E66089}" type="sibTrans" cxnId="{18F5C619-6E31-4F99-9D14-1D3D2792E574}">
      <dgm:prSet/>
      <dgm:spPr/>
      <dgm:t>
        <a:bodyPr/>
        <a:lstStyle/>
        <a:p>
          <a:endParaRPr lang="es-MX"/>
        </a:p>
      </dgm:t>
    </dgm:pt>
    <dgm:pt modelId="{94847CFC-D460-4A89-9D58-7875A26E9570}">
      <dgm:prSet phldrT="[Texto]" custT="1"/>
      <dgm:spPr/>
      <dgm:t>
        <a:bodyPr/>
        <a:lstStyle/>
        <a:p>
          <a:pPr algn="ctr"/>
          <a:r>
            <a:rPr lang="es-MX" sz="2000" b="1" dirty="0" smtClean="0"/>
            <a:t>PRESIDENTE DEL CONSEJO DE PARTICIPACIÓN CIUDADANA LOCAL (QUIEN LO PRESIDIRÁ)</a:t>
          </a:r>
          <a:endParaRPr lang="es-MX" sz="2000" b="1" dirty="0"/>
        </a:p>
      </dgm:t>
    </dgm:pt>
    <dgm:pt modelId="{EFAA6BDB-C434-459D-A57F-ACF5A214AAB0}" type="parTrans" cxnId="{5B3F19BF-1BE3-4E01-87E3-9F0BED7E1011}">
      <dgm:prSet/>
      <dgm:spPr/>
      <dgm:t>
        <a:bodyPr/>
        <a:lstStyle/>
        <a:p>
          <a:endParaRPr lang="es-MX"/>
        </a:p>
      </dgm:t>
    </dgm:pt>
    <dgm:pt modelId="{E96E3320-5DBB-441E-AE7D-F7111D4AB7E4}" type="sibTrans" cxnId="{5B3F19BF-1BE3-4E01-87E3-9F0BED7E1011}">
      <dgm:prSet/>
      <dgm:spPr/>
      <dgm:t>
        <a:bodyPr/>
        <a:lstStyle/>
        <a:p>
          <a:endParaRPr lang="es-MX"/>
        </a:p>
      </dgm:t>
    </dgm:pt>
    <dgm:pt modelId="{CF4F20E5-2DF0-45D3-922F-F6A085BA862C}">
      <dgm:prSet phldrT="[Texto]" custT="1"/>
      <dgm:spPr/>
      <dgm:t>
        <a:bodyPr/>
        <a:lstStyle/>
        <a:p>
          <a:pPr algn="ctr"/>
          <a:r>
            <a:rPr lang="es-MX" sz="2000" b="1" dirty="0" smtClean="0"/>
            <a:t>CONSEJO DE PARTICIPACIÓN CIUDADANA</a:t>
          </a:r>
          <a:endParaRPr lang="es-MX" sz="2000" b="1" dirty="0"/>
        </a:p>
      </dgm:t>
    </dgm:pt>
    <dgm:pt modelId="{3DE04B01-FD5A-4A86-8BA3-8D8C2EC48E3F}" type="parTrans" cxnId="{6B7B14C0-D029-4C68-89E6-7ED9AAE9561B}">
      <dgm:prSet/>
      <dgm:spPr/>
      <dgm:t>
        <a:bodyPr/>
        <a:lstStyle/>
        <a:p>
          <a:endParaRPr lang="es-MX"/>
        </a:p>
      </dgm:t>
    </dgm:pt>
    <dgm:pt modelId="{352117E2-1137-4D5D-93E7-EA8BC92181F6}" type="sibTrans" cxnId="{6B7B14C0-D029-4C68-89E6-7ED9AAE9561B}">
      <dgm:prSet/>
      <dgm:spPr/>
      <dgm:t>
        <a:bodyPr/>
        <a:lstStyle/>
        <a:p>
          <a:endParaRPr lang="es-MX"/>
        </a:p>
      </dgm:t>
    </dgm:pt>
    <dgm:pt modelId="{5C33C2C3-F339-4061-ABE5-F6812B7CBDD9}" type="pres">
      <dgm:prSet presAssocID="{C38EF488-2A8D-426E-8E33-FCCB9BF322A9}" presName="diagram" presStyleCnt="0">
        <dgm:presLayoutVars>
          <dgm:chPref val="1"/>
          <dgm:dir/>
          <dgm:animOne val="branch"/>
          <dgm:animLvl val="lvl"/>
          <dgm:resizeHandles val="exact"/>
        </dgm:presLayoutVars>
      </dgm:prSet>
      <dgm:spPr/>
      <dgm:t>
        <a:bodyPr/>
        <a:lstStyle/>
        <a:p>
          <a:endParaRPr lang="es-MX"/>
        </a:p>
      </dgm:t>
    </dgm:pt>
    <dgm:pt modelId="{03337988-3121-48C0-9AE9-669A59A82642}" type="pres">
      <dgm:prSet presAssocID="{0B9E964E-0C25-48ED-A887-80CDE649896B}" presName="root1" presStyleCnt="0"/>
      <dgm:spPr/>
      <dgm:t>
        <a:bodyPr/>
        <a:lstStyle/>
        <a:p>
          <a:endParaRPr lang="es-MX"/>
        </a:p>
      </dgm:t>
    </dgm:pt>
    <dgm:pt modelId="{1E91EFB1-2B85-49C3-8A48-78CADF65DC3C}" type="pres">
      <dgm:prSet presAssocID="{0B9E964E-0C25-48ED-A887-80CDE649896B}" presName="LevelOneTextNode" presStyleLbl="node0" presStyleIdx="0" presStyleCnt="1" custScaleX="36173" custScaleY="858868" custLinFactNeighborX="-52613" custLinFactNeighborY="1002">
        <dgm:presLayoutVars>
          <dgm:chPref val="3"/>
        </dgm:presLayoutVars>
      </dgm:prSet>
      <dgm:spPr/>
      <dgm:t>
        <a:bodyPr/>
        <a:lstStyle/>
        <a:p>
          <a:endParaRPr lang="es-MX"/>
        </a:p>
      </dgm:t>
    </dgm:pt>
    <dgm:pt modelId="{B32898EE-A330-454A-A190-6EECA14225C6}" type="pres">
      <dgm:prSet presAssocID="{0B9E964E-0C25-48ED-A887-80CDE649896B}" presName="level2hierChild" presStyleCnt="0"/>
      <dgm:spPr/>
      <dgm:t>
        <a:bodyPr/>
        <a:lstStyle/>
        <a:p>
          <a:endParaRPr lang="es-MX"/>
        </a:p>
      </dgm:t>
    </dgm:pt>
    <dgm:pt modelId="{13AD0472-4B52-4367-AC9A-C49C874DE414}" type="pres">
      <dgm:prSet presAssocID="{061212E0-6607-4497-B5A6-88DF12F027B9}" presName="conn2-1" presStyleLbl="parChTrans1D2" presStyleIdx="0" presStyleCnt="3"/>
      <dgm:spPr/>
      <dgm:t>
        <a:bodyPr/>
        <a:lstStyle/>
        <a:p>
          <a:endParaRPr lang="es-MX"/>
        </a:p>
      </dgm:t>
    </dgm:pt>
    <dgm:pt modelId="{A5724EDA-135B-44F2-8052-E443B32C8461}" type="pres">
      <dgm:prSet presAssocID="{061212E0-6607-4497-B5A6-88DF12F027B9}" presName="connTx" presStyleLbl="parChTrans1D2" presStyleIdx="0" presStyleCnt="3"/>
      <dgm:spPr/>
      <dgm:t>
        <a:bodyPr/>
        <a:lstStyle/>
        <a:p>
          <a:endParaRPr lang="es-MX"/>
        </a:p>
      </dgm:t>
    </dgm:pt>
    <dgm:pt modelId="{B3F5DB55-BA9A-4FBD-93E2-FD429116FE8D}" type="pres">
      <dgm:prSet presAssocID="{24E90FB6-4EDE-499C-9E67-B3B9095A266F}" presName="root2" presStyleCnt="0"/>
      <dgm:spPr/>
      <dgm:t>
        <a:bodyPr/>
        <a:lstStyle/>
        <a:p>
          <a:endParaRPr lang="es-MX"/>
        </a:p>
      </dgm:t>
    </dgm:pt>
    <dgm:pt modelId="{A8A22D34-47E6-424D-AAA8-60EE31946766}" type="pres">
      <dgm:prSet presAssocID="{24E90FB6-4EDE-499C-9E67-B3B9095A266F}" presName="LevelTwoTextNode" presStyleLbl="node2" presStyleIdx="0" presStyleCnt="3" custScaleX="233504" custScaleY="337679">
        <dgm:presLayoutVars>
          <dgm:chPref val="3"/>
        </dgm:presLayoutVars>
      </dgm:prSet>
      <dgm:spPr/>
      <dgm:t>
        <a:bodyPr/>
        <a:lstStyle/>
        <a:p>
          <a:endParaRPr lang="es-MX"/>
        </a:p>
      </dgm:t>
    </dgm:pt>
    <dgm:pt modelId="{1E18E97D-E3D6-4CE3-9BD8-F7C9301278F4}" type="pres">
      <dgm:prSet presAssocID="{24E90FB6-4EDE-499C-9E67-B3B9095A266F}" presName="level3hierChild" presStyleCnt="0"/>
      <dgm:spPr/>
      <dgm:t>
        <a:bodyPr/>
        <a:lstStyle/>
        <a:p>
          <a:endParaRPr lang="es-MX"/>
        </a:p>
      </dgm:t>
    </dgm:pt>
    <dgm:pt modelId="{DF94A516-5B44-4A58-8229-09D1931680F5}" type="pres">
      <dgm:prSet presAssocID="{53FC87AB-0C6D-48B8-AD76-57038141F5D4}" presName="conn2-1" presStyleLbl="parChTrans1D2" presStyleIdx="1" presStyleCnt="3"/>
      <dgm:spPr/>
      <dgm:t>
        <a:bodyPr/>
        <a:lstStyle/>
        <a:p>
          <a:endParaRPr lang="es-MX"/>
        </a:p>
      </dgm:t>
    </dgm:pt>
    <dgm:pt modelId="{63A4D0EF-E3CD-4203-9BD1-8524938890C7}" type="pres">
      <dgm:prSet presAssocID="{53FC87AB-0C6D-48B8-AD76-57038141F5D4}" presName="connTx" presStyleLbl="parChTrans1D2" presStyleIdx="1" presStyleCnt="3"/>
      <dgm:spPr/>
      <dgm:t>
        <a:bodyPr/>
        <a:lstStyle/>
        <a:p>
          <a:endParaRPr lang="es-MX"/>
        </a:p>
      </dgm:t>
    </dgm:pt>
    <dgm:pt modelId="{FCB5633A-ED77-4951-B944-61355BE2BB80}" type="pres">
      <dgm:prSet presAssocID="{54C3E42D-D4A6-4C0C-B81B-1F80CFF01B1C}" presName="root2" presStyleCnt="0"/>
      <dgm:spPr/>
      <dgm:t>
        <a:bodyPr/>
        <a:lstStyle/>
        <a:p>
          <a:endParaRPr lang="es-MX"/>
        </a:p>
      </dgm:t>
    </dgm:pt>
    <dgm:pt modelId="{B0222AE5-6200-4225-94FB-BE534CDDF19E}" type="pres">
      <dgm:prSet presAssocID="{54C3E42D-D4A6-4C0C-B81B-1F80CFF01B1C}" presName="LevelTwoTextNode" presStyleLbl="node2" presStyleIdx="1" presStyleCnt="3" custScaleX="233504" custScaleY="379733" custLinFactNeighborX="1334" custLinFactNeighborY="27685">
        <dgm:presLayoutVars>
          <dgm:chPref val="3"/>
        </dgm:presLayoutVars>
      </dgm:prSet>
      <dgm:spPr/>
      <dgm:t>
        <a:bodyPr/>
        <a:lstStyle/>
        <a:p>
          <a:endParaRPr lang="es-MX"/>
        </a:p>
      </dgm:t>
    </dgm:pt>
    <dgm:pt modelId="{F5B320EE-5FDD-432D-AF7E-B22FF74D59E2}" type="pres">
      <dgm:prSet presAssocID="{54C3E42D-D4A6-4C0C-B81B-1F80CFF01B1C}" presName="level3hierChild" presStyleCnt="0"/>
      <dgm:spPr/>
      <dgm:t>
        <a:bodyPr/>
        <a:lstStyle/>
        <a:p>
          <a:endParaRPr lang="es-MX"/>
        </a:p>
      </dgm:t>
    </dgm:pt>
    <dgm:pt modelId="{1E1BBB45-86F6-441E-B367-0E85C66FB95B}" type="pres">
      <dgm:prSet presAssocID="{E46CB99B-5E2A-4C59-B745-7DF035243F6A}" presName="conn2-1" presStyleLbl="parChTrans1D3" presStyleIdx="0" presStyleCnt="7"/>
      <dgm:spPr/>
      <dgm:t>
        <a:bodyPr/>
        <a:lstStyle/>
        <a:p>
          <a:endParaRPr lang="es-MX"/>
        </a:p>
      </dgm:t>
    </dgm:pt>
    <dgm:pt modelId="{865596A8-B306-4F11-AC20-7C84AEA067BD}" type="pres">
      <dgm:prSet presAssocID="{E46CB99B-5E2A-4C59-B745-7DF035243F6A}" presName="connTx" presStyleLbl="parChTrans1D3" presStyleIdx="0" presStyleCnt="7"/>
      <dgm:spPr/>
      <dgm:t>
        <a:bodyPr/>
        <a:lstStyle/>
        <a:p>
          <a:endParaRPr lang="es-MX"/>
        </a:p>
      </dgm:t>
    </dgm:pt>
    <dgm:pt modelId="{C8F796AD-B425-4EDC-B042-2E56B9B46D07}" type="pres">
      <dgm:prSet presAssocID="{3A7DE02E-08B3-4081-8162-B81D8A902196}" presName="root2" presStyleCnt="0"/>
      <dgm:spPr/>
      <dgm:t>
        <a:bodyPr/>
        <a:lstStyle/>
        <a:p>
          <a:endParaRPr lang="es-MX"/>
        </a:p>
      </dgm:t>
    </dgm:pt>
    <dgm:pt modelId="{8C4081C5-0BA4-4DBE-89C0-A5FF27D1E771}" type="pres">
      <dgm:prSet presAssocID="{3A7DE02E-08B3-4081-8162-B81D8A902196}" presName="LevelTwoTextNode" presStyleLbl="node3" presStyleIdx="0" presStyleCnt="7" custScaleX="322919" custScaleY="133213" custLinFactNeighborX="7623" custLinFactNeighborY="-34866">
        <dgm:presLayoutVars>
          <dgm:chPref val="3"/>
        </dgm:presLayoutVars>
      </dgm:prSet>
      <dgm:spPr/>
      <dgm:t>
        <a:bodyPr/>
        <a:lstStyle/>
        <a:p>
          <a:endParaRPr lang="es-MX"/>
        </a:p>
      </dgm:t>
    </dgm:pt>
    <dgm:pt modelId="{5A0000A6-9D66-4AC6-82BE-46678C4A7D98}" type="pres">
      <dgm:prSet presAssocID="{3A7DE02E-08B3-4081-8162-B81D8A902196}" presName="level3hierChild" presStyleCnt="0"/>
      <dgm:spPr/>
      <dgm:t>
        <a:bodyPr/>
        <a:lstStyle/>
        <a:p>
          <a:endParaRPr lang="es-MX"/>
        </a:p>
      </dgm:t>
    </dgm:pt>
    <dgm:pt modelId="{D76A7739-EC51-43F4-AB70-DA710AC4D674}" type="pres">
      <dgm:prSet presAssocID="{69F78305-74EF-4E71-AD47-4A57117428BC}" presName="conn2-1" presStyleLbl="parChTrans1D3" presStyleIdx="1" presStyleCnt="7"/>
      <dgm:spPr/>
      <dgm:t>
        <a:bodyPr/>
        <a:lstStyle/>
        <a:p>
          <a:endParaRPr lang="es-MX"/>
        </a:p>
      </dgm:t>
    </dgm:pt>
    <dgm:pt modelId="{CB8A69E8-D2DF-4151-BF53-80A2F4070EC7}" type="pres">
      <dgm:prSet presAssocID="{69F78305-74EF-4E71-AD47-4A57117428BC}" presName="connTx" presStyleLbl="parChTrans1D3" presStyleIdx="1" presStyleCnt="7"/>
      <dgm:spPr/>
      <dgm:t>
        <a:bodyPr/>
        <a:lstStyle/>
        <a:p>
          <a:endParaRPr lang="es-MX"/>
        </a:p>
      </dgm:t>
    </dgm:pt>
    <dgm:pt modelId="{EECDC16E-9A7A-494C-989D-B4B726369478}" type="pres">
      <dgm:prSet presAssocID="{D8A69BBF-C082-4644-BD3C-C65AC3DAFB35}" presName="root2" presStyleCnt="0"/>
      <dgm:spPr/>
      <dgm:t>
        <a:bodyPr/>
        <a:lstStyle/>
        <a:p>
          <a:endParaRPr lang="es-MX"/>
        </a:p>
      </dgm:t>
    </dgm:pt>
    <dgm:pt modelId="{22C043D7-F183-4D91-8A75-F419721ABA7E}" type="pres">
      <dgm:prSet presAssocID="{D8A69BBF-C082-4644-BD3C-C65AC3DAFB35}" presName="LevelTwoTextNode" presStyleLbl="node3" presStyleIdx="1" presStyleCnt="7" custScaleX="322919" custScaleY="130287" custLinFactNeighborX="7623" custLinFactNeighborY="-22385">
        <dgm:presLayoutVars>
          <dgm:chPref val="3"/>
        </dgm:presLayoutVars>
      </dgm:prSet>
      <dgm:spPr/>
      <dgm:t>
        <a:bodyPr/>
        <a:lstStyle/>
        <a:p>
          <a:endParaRPr lang="es-MX"/>
        </a:p>
      </dgm:t>
    </dgm:pt>
    <dgm:pt modelId="{8F3AC73C-0756-4091-BDBD-BDF3411BD42D}" type="pres">
      <dgm:prSet presAssocID="{D8A69BBF-C082-4644-BD3C-C65AC3DAFB35}" presName="level3hierChild" presStyleCnt="0"/>
      <dgm:spPr/>
      <dgm:t>
        <a:bodyPr/>
        <a:lstStyle/>
        <a:p>
          <a:endParaRPr lang="es-MX"/>
        </a:p>
      </dgm:t>
    </dgm:pt>
    <dgm:pt modelId="{7AAA4684-8072-4C8F-A45C-3910A41ABBA6}" type="pres">
      <dgm:prSet presAssocID="{F50ECEAC-5882-4587-83EA-428813E36AD6}" presName="conn2-1" presStyleLbl="parChTrans1D3" presStyleIdx="2" presStyleCnt="7"/>
      <dgm:spPr/>
      <dgm:t>
        <a:bodyPr/>
        <a:lstStyle/>
        <a:p>
          <a:endParaRPr lang="es-MX"/>
        </a:p>
      </dgm:t>
    </dgm:pt>
    <dgm:pt modelId="{D66369CA-ACB0-4BA6-95C4-A78E22DDA380}" type="pres">
      <dgm:prSet presAssocID="{F50ECEAC-5882-4587-83EA-428813E36AD6}" presName="connTx" presStyleLbl="parChTrans1D3" presStyleIdx="2" presStyleCnt="7"/>
      <dgm:spPr/>
      <dgm:t>
        <a:bodyPr/>
        <a:lstStyle/>
        <a:p>
          <a:endParaRPr lang="es-MX"/>
        </a:p>
      </dgm:t>
    </dgm:pt>
    <dgm:pt modelId="{9F756676-43D8-455B-B6E9-E15E5B007372}" type="pres">
      <dgm:prSet presAssocID="{C1386391-DB78-4173-A5A5-9E56F61E002B}" presName="root2" presStyleCnt="0"/>
      <dgm:spPr/>
      <dgm:t>
        <a:bodyPr/>
        <a:lstStyle/>
        <a:p>
          <a:endParaRPr lang="es-MX"/>
        </a:p>
      </dgm:t>
    </dgm:pt>
    <dgm:pt modelId="{5C34B69B-271D-4DBF-85D0-3F4712243C98}" type="pres">
      <dgm:prSet presAssocID="{C1386391-DB78-4173-A5A5-9E56F61E002B}" presName="LevelTwoTextNode" presStyleLbl="node3" presStyleIdx="2" presStyleCnt="7" custScaleX="322919" custScaleY="103948" custLinFactNeighborX="3734" custLinFactNeighborY="-17165">
        <dgm:presLayoutVars>
          <dgm:chPref val="3"/>
        </dgm:presLayoutVars>
      </dgm:prSet>
      <dgm:spPr/>
      <dgm:t>
        <a:bodyPr/>
        <a:lstStyle/>
        <a:p>
          <a:endParaRPr lang="es-MX"/>
        </a:p>
      </dgm:t>
    </dgm:pt>
    <dgm:pt modelId="{87FFC04B-DAA6-4D85-A2D1-3671ACB41DE0}" type="pres">
      <dgm:prSet presAssocID="{C1386391-DB78-4173-A5A5-9E56F61E002B}" presName="level3hierChild" presStyleCnt="0"/>
      <dgm:spPr/>
      <dgm:t>
        <a:bodyPr/>
        <a:lstStyle/>
        <a:p>
          <a:endParaRPr lang="es-MX"/>
        </a:p>
      </dgm:t>
    </dgm:pt>
    <dgm:pt modelId="{B37C9F8B-568C-46CC-8939-B858F12D9D5A}" type="pres">
      <dgm:prSet presAssocID="{CEE245C2-83F0-48F3-A48A-B7F329FF5B8B}" presName="conn2-1" presStyleLbl="parChTrans1D3" presStyleIdx="3" presStyleCnt="7"/>
      <dgm:spPr/>
      <dgm:t>
        <a:bodyPr/>
        <a:lstStyle/>
        <a:p>
          <a:endParaRPr lang="es-MX"/>
        </a:p>
      </dgm:t>
    </dgm:pt>
    <dgm:pt modelId="{5EE56BC1-86A7-4C09-9AE8-CB61E5B1D01D}" type="pres">
      <dgm:prSet presAssocID="{CEE245C2-83F0-48F3-A48A-B7F329FF5B8B}" presName="connTx" presStyleLbl="parChTrans1D3" presStyleIdx="3" presStyleCnt="7"/>
      <dgm:spPr/>
      <dgm:t>
        <a:bodyPr/>
        <a:lstStyle/>
        <a:p>
          <a:endParaRPr lang="es-MX"/>
        </a:p>
      </dgm:t>
    </dgm:pt>
    <dgm:pt modelId="{A3346524-AE14-4233-8F56-BDC1512D4330}" type="pres">
      <dgm:prSet presAssocID="{A200381C-20BA-4ACB-8960-FF03CA39BA58}" presName="root2" presStyleCnt="0"/>
      <dgm:spPr/>
      <dgm:t>
        <a:bodyPr/>
        <a:lstStyle/>
        <a:p>
          <a:endParaRPr lang="es-MX"/>
        </a:p>
      </dgm:t>
    </dgm:pt>
    <dgm:pt modelId="{EF9323A1-F4BC-45D0-BE84-34B1C3863913}" type="pres">
      <dgm:prSet presAssocID="{A200381C-20BA-4ACB-8960-FF03CA39BA58}" presName="LevelTwoTextNode" presStyleLbl="node3" presStyleIdx="3" presStyleCnt="7" custScaleX="322919" custScaleY="107140" custLinFactNeighborX="3734" custLinFactNeighborY="-11944">
        <dgm:presLayoutVars>
          <dgm:chPref val="3"/>
        </dgm:presLayoutVars>
      </dgm:prSet>
      <dgm:spPr/>
      <dgm:t>
        <a:bodyPr/>
        <a:lstStyle/>
        <a:p>
          <a:endParaRPr lang="es-MX"/>
        </a:p>
      </dgm:t>
    </dgm:pt>
    <dgm:pt modelId="{1F5ABD82-FD04-4681-9F5B-8EE336E2E5D2}" type="pres">
      <dgm:prSet presAssocID="{A200381C-20BA-4ACB-8960-FF03CA39BA58}" presName="level3hierChild" presStyleCnt="0"/>
      <dgm:spPr/>
      <dgm:t>
        <a:bodyPr/>
        <a:lstStyle/>
        <a:p>
          <a:endParaRPr lang="es-MX"/>
        </a:p>
      </dgm:t>
    </dgm:pt>
    <dgm:pt modelId="{4A7C0B36-A2B0-4FD2-B4F6-233AC80E7A9B}" type="pres">
      <dgm:prSet presAssocID="{95A5A85B-7520-464D-B96A-FA49340AA709}" presName="conn2-1" presStyleLbl="parChTrans1D3" presStyleIdx="4" presStyleCnt="7"/>
      <dgm:spPr/>
      <dgm:t>
        <a:bodyPr/>
        <a:lstStyle/>
        <a:p>
          <a:endParaRPr lang="es-MX"/>
        </a:p>
      </dgm:t>
    </dgm:pt>
    <dgm:pt modelId="{0C131992-AF25-49FC-B533-39FEF2790F20}" type="pres">
      <dgm:prSet presAssocID="{95A5A85B-7520-464D-B96A-FA49340AA709}" presName="connTx" presStyleLbl="parChTrans1D3" presStyleIdx="4" presStyleCnt="7"/>
      <dgm:spPr/>
      <dgm:t>
        <a:bodyPr/>
        <a:lstStyle/>
        <a:p>
          <a:endParaRPr lang="es-MX"/>
        </a:p>
      </dgm:t>
    </dgm:pt>
    <dgm:pt modelId="{41DB45D0-42D2-4A66-9229-953937512CDB}" type="pres">
      <dgm:prSet presAssocID="{CDF48B6D-77B1-46E6-A168-842F0AE803C8}" presName="root2" presStyleCnt="0"/>
      <dgm:spPr/>
      <dgm:t>
        <a:bodyPr/>
        <a:lstStyle/>
        <a:p>
          <a:endParaRPr lang="es-MX"/>
        </a:p>
      </dgm:t>
    </dgm:pt>
    <dgm:pt modelId="{D33A5A46-6C53-48C5-AF20-70D8C376D3D6}" type="pres">
      <dgm:prSet presAssocID="{CDF48B6D-77B1-46E6-A168-842F0AE803C8}" presName="LevelTwoTextNode" presStyleLbl="node3" presStyleIdx="4" presStyleCnt="7" custScaleX="322919" custScaleY="130287" custLinFactNeighborX="4692" custLinFactNeighborY="-10999">
        <dgm:presLayoutVars>
          <dgm:chPref val="3"/>
        </dgm:presLayoutVars>
      </dgm:prSet>
      <dgm:spPr/>
      <dgm:t>
        <a:bodyPr/>
        <a:lstStyle/>
        <a:p>
          <a:endParaRPr lang="es-MX"/>
        </a:p>
      </dgm:t>
    </dgm:pt>
    <dgm:pt modelId="{48A7F144-15BD-4F4D-B968-31B4FC91E0B8}" type="pres">
      <dgm:prSet presAssocID="{CDF48B6D-77B1-46E6-A168-842F0AE803C8}" presName="level3hierChild" presStyleCnt="0"/>
      <dgm:spPr/>
      <dgm:t>
        <a:bodyPr/>
        <a:lstStyle/>
        <a:p>
          <a:endParaRPr lang="es-MX"/>
        </a:p>
      </dgm:t>
    </dgm:pt>
    <dgm:pt modelId="{D1AC2281-6681-4ABC-9F54-0C2407E361BE}" type="pres">
      <dgm:prSet presAssocID="{FB9F837E-F1F5-45BD-B0FB-6F6FBC6D1B13}" presName="conn2-1" presStyleLbl="parChTrans1D3" presStyleIdx="5" presStyleCnt="7"/>
      <dgm:spPr/>
      <dgm:t>
        <a:bodyPr/>
        <a:lstStyle/>
        <a:p>
          <a:endParaRPr lang="es-MX"/>
        </a:p>
      </dgm:t>
    </dgm:pt>
    <dgm:pt modelId="{2F452218-72BF-41E7-8EEE-4ADB9DD8A031}" type="pres">
      <dgm:prSet presAssocID="{FB9F837E-F1F5-45BD-B0FB-6F6FBC6D1B13}" presName="connTx" presStyleLbl="parChTrans1D3" presStyleIdx="5" presStyleCnt="7"/>
      <dgm:spPr/>
      <dgm:t>
        <a:bodyPr/>
        <a:lstStyle/>
        <a:p>
          <a:endParaRPr lang="es-MX"/>
        </a:p>
      </dgm:t>
    </dgm:pt>
    <dgm:pt modelId="{28375E6C-86CF-4520-A128-46E6DFDF1C47}" type="pres">
      <dgm:prSet presAssocID="{23ACEA78-382B-49D5-B0AF-787B3B163A7B}" presName="root2" presStyleCnt="0"/>
      <dgm:spPr/>
      <dgm:t>
        <a:bodyPr/>
        <a:lstStyle/>
        <a:p>
          <a:endParaRPr lang="es-MX"/>
        </a:p>
      </dgm:t>
    </dgm:pt>
    <dgm:pt modelId="{C0150AA4-211B-457C-BC27-50BABE45EE82}" type="pres">
      <dgm:prSet presAssocID="{23ACEA78-382B-49D5-B0AF-787B3B163A7B}" presName="LevelTwoTextNode" presStyleLbl="node3" presStyleIdx="5" presStyleCnt="7" custScaleX="322919" custScaleY="104420" custLinFactNeighborX="3734" custLinFactNeighborY="-1503">
        <dgm:presLayoutVars>
          <dgm:chPref val="3"/>
        </dgm:presLayoutVars>
      </dgm:prSet>
      <dgm:spPr/>
      <dgm:t>
        <a:bodyPr/>
        <a:lstStyle/>
        <a:p>
          <a:endParaRPr lang="es-MX"/>
        </a:p>
      </dgm:t>
    </dgm:pt>
    <dgm:pt modelId="{BB624D4C-20C6-4576-9153-ABDD30F9F298}" type="pres">
      <dgm:prSet presAssocID="{23ACEA78-382B-49D5-B0AF-787B3B163A7B}" presName="level3hierChild" presStyleCnt="0"/>
      <dgm:spPr/>
      <dgm:t>
        <a:bodyPr/>
        <a:lstStyle/>
        <a:p>
          <a:endParaRPr lang="es-MX"/>
        </a:p>
      </dgm:t>
    </dgm:pt>
    <dgm:pt modelId="{455ECBD6-7A3D-440D-9555-B1A97950160F}" type="pres">
      <dgm:prSet presAssocID="{EFAA6BDB-C434-459D-A57F-ACF5A214AAB0}" presName="conn2-1" presStyleLbl="parChTrans1D3" presStyleIdx="6" presStyleCnt="7"/>
      <dgm:spPr/>
      <dgm:t>
        <a:bodyPr/>
        <a:lstStyle/>
        <a:p>
          <a:endParaRPr lang="es-MX"/>
        </a:p>
      </dgm:t>
    </dgm:pt>
    <dgm:pt modelId="{0FE58AD1-972C-4F85-A174-F4E0F889D978}" type="pres">
      <dgm:prSet presAssocID="{EFAA6BDB-C434-459D-A57F-ACF5A214AAB0}" presName="connTx" presStyleLbl="parChTrans1D3" presStyleIdx="6" presStyleCnt="7"/>
      <dgm:spPr/>
      <dgm:t>
        <a:bodyPr/>
        <a:lstStyle/>
        <a:p>
          <a:endParaRPr lang="es-MX"/>
        </a:p>
      </dgm:t>
    </dgm:pt>
    <dgm:pt modelId="{F1D5E320-B0F5-43BD-B424-D77CCFCF9385}" type="pres">
      <dgm:prSet presAssocID="{94847CFC-D460-4A89-9D58-7875A26E9570}" presName="root2" presStyleCnt="0"/>
      <dgm:spPr/>
      <dgm:t>
        <a:bodyPr/>
        <a:lstStyle/>
        <a:p>
          <a:endParaRPr lang="es-MX"/>
        </a:p>
      </dgm:t>
    </dgm:pt>
    <dgm:pt modelId="{FD29E07E-E0D3-4A17-99D8-F41D6F15BBFC}" type="pres">
      <dgm:prSet presAssocID="{94847CFC-D460-4A89-9D58-7875A26E9570}" presName="LevelTwoTextNode" presStyleLbl="node3" presStyleIdx="6" presStyleCnt="7" custScaleX="334450" custScaleY="203097">
        <dgm:presLayoutVars>
          <dgm:chPref val="3"/>
        </dgm:presLayoutVars>
      </dgm:prSet>
      <dgm:spPr/>
      <dgm:t>
        <a:bodyPr/>
        <a:lstStyle/>
        <a:p>
          <a:endParaRPr lang="es-MX"/>
        </a:p>
      </dgm:t>
    </dgm:pt>
    <dgm:pt modelId="{148BB7C8-93A0-4D80-BD95-35492E7AA9FD}" type="pres">
      <dgm:prSet presAssocID="{94847CFC-D460-4A89-9D58-7875A26E9570}" presName="level3hierChild" presStyleCnt="0"/>
      <dgm:spPr/>
      <dgm:t>
        <a:bodyPr/>
        <a:lstStyle/>
        <a:p>
          <a:endParaRPr lang="es-MX"/>
        </a:p>
      </dgm:t>
    </dgm:pt>
    <dgm:pt modelId="{31BAB10F-8B06-4915-93C0-2B6B3F6D3D3D}" type="pres">
      <dgm:prSet presAssocID="{3DE04B01-FD5A-4A86-8BA3-8D8C2EC48E3F}" presName="conn2-1" presStyleLbl="parChTrans1D2" presStyleIdx="2" presStyleCnt="3"/>
      <dgm:spPr/>
      <dgm:t>
        <a:bodyPr/>
        <a:lstStyle/>
        <a:p>
          <a:endParaRPr lang="es-MX"/>
        </a:p>
      </dgm:t>
    </dgm:pt>
    <dgm:pt modelId="{0DE8E30D-535C-4A1C-9884-3843CF930EB0}" type="pres">
      <dgm:prSet presAssocID="{3DE04B01-FD5A-4A86-8BA3-8D8C2EC48E3F}" presName="connTx" presStyleLbl="parChTrans1D2" presStyleIdx="2" presStyleCnt="3"/>
      <dgm:spPr/>
      <dgm:t>
        <a:bodyPr/>
        <a:lstStyle/>
        <a:p>
          <a:endParaRPr lang="es-MX"/>
        </a:p>
      </dgm:t>
    </dgm:pt>
    <dgm:pt modelId="{CF7C3F6C-6AF9-45F5-93E0-3F7ED7C5B805}" type="pres">
      <dgm:prSet presAssocID="{CF4F20E5-2DF0-45D3-922F-F6A085BA862C}" presName="root2" presStyleCnt="0"/>
      <dgm:spPr/>
      <dgm:t>
        <a:bodyPr/>
        <a:lstStyle/>
        <a:p>
          <a:endParaRPr lang="es-MX"/>
        </a:p>
      </dgm:t>
    </dgm:pt>
    <dgm:pt modelId="{8AED2764-94DE-4DFA-87E8-6A498BB6E053}" type="pres">
      <dgm:prSet presAssocID="{CF4F20E5-2DF0-45D3-922F-F6A085BA862C}" presName="LevelTwoTextNode" presStyleLbl="node2" presStyleIdx="2" presStyleCnt="3" custScaleX="229747" custScaleY="161049" custLinFactNeighborX="4833" custLinFactNeighborY="54112">
        <dgm:presLayoutVars>
          <dgm:chPref val="3"/>
        </dgm:presLayoutVars>
      </dgm:prSet>
      <dgm:spPr/>
      <dgm:t>
        <a:bodyPr/>
        <a:lstStyle/>
        <a:p>
          <a:endParaRPr lang="es-MX"/>
        </a:p>
      </dgm:t>
    </dgm:pt>
    <dgm:pt modelId="{88464D3E-7BFA-4A9D-B178-F861CF003A77}" type="pres">
      <dgm:prSet presAssocID="{CF4F20E5-2DF0-45D3-922F-F6A085BA862C}" presName="level3hierChild" presStyleCnt="0"/>
      <dgm:spPr/>
      <dgm:t>
        <a:bodyPr/>
        <a:lstStyle/>
        <a:p>
          <a:endParaRPr lang="es-MX"/>
        </a:p>
      </dgm:t>
    </dgm:pt>
  </dgm:ptLst>
  <dgm:cxnLst>
    <dgm:cxn modelId="{F61EEB0B-C501-401A-A793-E690EA2AD0C1}" type="presOf" srcId="{FB9F837E-F1F5-45BD-B0FB-6F6FBC6D1B13}" destId="{2F452218-72BF-41E7-8EEE-4ADB9DD8A031}" srcOrd="1" destOrd="0" presId="urn:microsoft.com/office/officeart/2005/8/layout/hierarchy2"/>
    <dgm:cxn modelId="{BB76272A-19A1-4DA4-B0F9-C8A145FCD335}" srcId="{54C3E42D-D4A6-4C0C-B81B-1F80CFF01B1C}" destId="{CDF48B6D-77B1-46E6-A168-842F0AE803C8}" srcOrd="4" destOrd="0" parTransId="{95A5A85B-7520-464D-B96A-FA49340AA709}" sibTransId="{ED047C13-79FD-41F9-BEDF-5AB7843ED71A}"/>
    <dgm:cxn modelId="{5B3F19BF-1BE3-4E01-87E3-9F0BED7E1011}" srcId="{54C3E42D-D4A6-4C0C-B81B-1F80CFF01B1C}" destId="{94847CFC-D460-4A89-9D58-7875A26E9570}" srcOrd="6" destOrd="0" parTransId="{EFAA6BDB-C434-459D-A57F-ACF5A214AAB0}" sibTransId="{E96E3320-5DBB-441E-AE7D-F7111D4AB7E4}"/>
    <dgm:cxn modelId="{FF93B84E-D06C-4E6A-8A3A-5ABCAF5F6FCC}" srcId="{0B9E964E-0C25-48ED-A887-80CDE649896B}" destId="{24E90FB6-4EDE-499C-9E67-B3B9095A266F}" srcOrd="0" destOrd="0" parTransId="{061212E0-6607-4497-B5A6-88DF12F027B9}" sibTransId="{1147788C-41A7-4300-BF01-8BC7D7677957}"/>
    <dgm:cxn modelId="{C6D00C5E-95FE-41F0-A112-1A587CD28985}" type="presOf" srcId="{95A5A85B-7520-464D-B96A-FA49340AA709}" destId="{4A7C0B36-A2B0-4FD2-B4F6-233AC80E7A9B}" srcOrd="0" destOrd="0" presId="urn:microsoft.com/office/officeart/2005/8/layout/hierarchy2"/>
    <dgm:cxn modelId="{502F60DF-8DA9-43FF-AF63-162A32F16798}" type="presOf" srcId="{53FC87AB-0C6D-48B8-AD76-57038141F5D4}" destId="{DF94A516-5B44-4A58-8229-09D1931680F5}" srcOrd="0" destOrd="0" presId="urn:microsoft.com/office/officeart/2005/8/layout/hierarchy2"/>
    <dgm:cxn modelId="{39B0780A-26E7-4DD9-8526-5B700B4DB395}" type="presOf" srcId="{CEE245C2-83F0-48F3-A48A-B7F329FF5B8B}" destId="{B37C9F8B-568C-46CC-8939-B858F12D9D5A}" srcOrd="0" destOrd="0" presId="urn:microsoft.com/office/officeart/2005/8/layout/hierarchy2"/>
    <dgm:cxn modelId="{67546FEF-C12C-4C66-AE00-551E2EF5F80E}" srcId="{54C3E42D-D4A6-4C0C-B81B-1F80CFF01B1C}" destId="{D8A69BBF-C082-4644-BD3C-C65AC3DAFB35}" srcOrd="1" destOrd="0" parTransId="{69F78305-74EF-4E71-AD47-4A57117428BC}" sibTransId="{9DDD7403-7A53-4D6A-A7AE-B1DB4EDEBE4C}"/>
    <dgm:cxn modelId="{D3408B1B-8281-407D-A91D-817BEF99E094}" type="presOf" srcId="{3A7DE02E-08B3-4081-8162-B81D8A902196}" destId="{8C4081C5-0BA4-4DBE-89C0-A5FF27D1E771}" srcOrd="0" destOrd="0" presId="urn:microsoft.com/office/officeart/2005/8/layout/hierarchy2"/>
    <dgm:cxn modelId="{DE5A589E-9813-47C4-BF12-C700FC957E7D}" type="presOf" srcId="{EFAA6BDB-C434-459D-A57F-ACF5A214AAB0}" destId="{0FE58AD1-972C-4F85-A174-F4E0F889D978}" srcOrd="1" destOrd="0" presId="urn:microsoft.com/office/officeart/2005/8/layout/hierarchy2"/>
    <dgm:cxn modelId="{0F37748B-D7A1-48E3-85FE-5D4455662BCF}" type="presOf" srcId="{69F78305-74EF-4E71-AD47-4A57117428BC}" destId="{CB8A69E8-D2DF-4151-BF53-80A2F4070EC7}" srcOrd="1" destOrd="0" presId="urn:microsoft.com/office/officeart/2005/8/layout/hierarchy2"/>
    <dgm:cxn modelId="{3C78FBF3-D40A-43C1-8C63-6701A8094025}" srcId="{0B9E964E-0C25-48ED-A887-80CDE649896B}" destId="{54C3E42D-D4A6-4C0C-B81B-1F80CFF01B1C}" srcOrd="1" destOrd="0" parTransId="{53FC87AB-0C6D-48B8-AD76-57038141F5D4}" sibTransId="{B50FCAB7-B9DF-41AE-8135-BA52A1A4E0F1}"/>
    <dgm:cxn modelId="{0CF83085-84B5-48B5-B67B-E8DBC616680E}" type="presOf" srcId="{94847CFC-D460-4A89-9D58-7875A26E9570}" destId="{FD29E07E-E0D3-4A17-99D8-F41D6F15BBFC}" srcOrd="0" destOrd="0" presId="urn:microsoft.com/office/officeart/2005/8/layout/hierarchy2"/>
    <dgm:cxn modelId="{DED5BF83-D048-44C5-84E3-37877F4A043E}" type="presOf" srcId="{061212E0-6607-4497-B5A6-88DF12F027B9}" destId="{A5724EDA-135B-44F2-8052-E443B32C8461}" srcOrd="1" destOrd="0" presId="urn:microsoft.com/office/officeart/2005/8/layout/hierarchy2"/>
    <dgm:cxn modelId="{CDEFDA3D-3606-482D-B4B6-B58033F578E8}" type="presOf" srcId="{E46CB99B-5E2A-4C59-B745-7DF035243F6A}" destId="{865596A8-B306-4F11-AC20-7C84AEA067BD}" srcOrd="1" destOrd="0" presId="urn:microsoft.com/office/officeart/2005/8/layout/hierarchy2"/>
    <dgm:cxn modelId="{5C5539EA-205F-4160-8612-2880D486FFA2}" type="presOf" srcId="{CDF48B6D-77B1-46E6-A168-842F0AE803C8}" destId="{D33A5A46-6C53-48C5-AF20-70D8C376D3D6}" srcOrd="0" destOrd="0" presId="urn:microsoft.com/office/officeart/2005/8/layout/hierarchy2"/>
    <dgm:cxn modelId="{E6DE6E9D-A40B-4896-AD11-59C0BD6D5371}" type="presOf" srcId="{F50ECEAC-5882-4587-83EA-428813E36AD6}" destId="{7AAA4684-8072-4C8F-A45C-3910A41ABBA6}" srcOrd="0" destOrd="0" presId="urn:microsoft.com/office/officeart/2005/8/layout/hierarchy2"/>
    <dgm:cxn modelId="{E1A0F0D7-CCD7-4E12-A6BC-39F0D072A6EA}" type="presOf" srcId="{54C3E42D-D4A6-4C0C-B81B-1F80CFF01B1C}" destId="{B0222AE5-6200-4225-94FB-BE534CDDF19E}" srcOrd="0" destOrd="0" presId="urn:microsoft.com/office/officeart/2005/8/layout/hierarchy2"/>
    <dgm:cxn modelId="{CC4CE5D4-B313-48C6-AF3B-3771E8479C34}" type="presOf" srcId="{EFAA6BDB-C434-459D-A57F-ACF5A214AAB0}" destId="{455ECBD6-7A3D-440D-9555-B1A97950160F}" srcOrd="0" destOrd="0" presId="urn:microsoft.com/office/officeart/2005/8/layout/hierarchy2"/>
    <dgm:cxn modelId="{18F5C619-6E31-4F99-9D14-1D3D2792E574}" srcId="{54C3E42D-D4A6-4C0C-B81B-1F80CFF01B1C}" destId="{23ACEA78-382B-49D5-B0AF-787B3B163A7B}" srcOrd="5" destOrd="0" parTransId="{FB9F837E-F1F5-45BD-B0FB-6F6FBC6D1B13}" sibTransId="{10391732-2D18-4D81-A26D-DB5020E66089}"/>
    <dgm:cxn modelId="{6FCF81FE-39F9-4A2D-9228-E5AC76A3CF02}" type="presOf" srcId="{CEE245C2-83F0-48F3-A48A-B7F329FF5B8B}" destId="{5EE56BC1-86A7-4C09-9AE8-CB61E5B1D01D}" srcOrd="1" destOrd="0" presId="urn:microsoft.com/office/officeart/2005/8/layout/hierarchy2"/>
    <dgm:cxn modelId="{9B57894F-23AD-47F9-8E8F-D4E1E5E6D9C4}" type="presOf" srcId="{F50ECEAC-5882-4587-83EA-428813E36AD6}" destId="{D66369CA-ACB0-4BA6-95C4-A78E22DDA380}" srcOrd="1" destOrd="0" presId="urn:microsoft.com/office/officeart/2005/8/layout/hierarchy2"/>
    <dgm:cxn modelId="{B0C53CD4-C2B9-4839-83CF-F17056524781}" type="presOf" srcId="{E46CB99B-5E2A-4C59-B745-7DF035243F6A}" destId="{1E1BBB45-86F6-441E-B367-0E85C66FB95B}" srcOrd="0" destOrd="0" presId="urn:microsoft.com/office/officeart/2005/8/layout/hierarchy2"/>
    <dgm:cxn modelId="{33D8D84F-6D2D-476B-ACD3-F2268390CA88}" type="presOf" srcId="{C1386391-DB78-4173-A5A5-9E56F61E002B}" destId="{5C34B69B-271D-4DBF-85D0-3F4712243C98}" srcOrd="0" destOrd="0" presId="urn:microsoft.com/office/officeart/2005/8/layout/hierarchy2"/>
    <dgm:cxn modelId="{057D7CFE-D65C-4DCF-BB1B-44A942D4C6B0}" type="presOf" srcId="{061212E0-6607-4497-B5A6-88DF12F027B9}" destId="{13AD0472-4B52-4367-AC9A-C49C874DE414}" srcOrd="0" destOrd="0" presId="urn:microsoft.com/office/officeart/2005/8/layout/hierarchy2"/>
    <dgm:cxn modelId="{A2FA433A-26DA-4763-BDA0-73E9646B69D7}" type="presOf" srcId="{3DE04B01-FD5A-4A86-8BA3-8D8C2EC48E3F}" destId="{31BAB10F-8B06-4915-93C0-2B6B3F6D3D3D}" srcOrd="0" destOrd="0" presId="urn:microsoft.com/office/officeart/2005/8/layout/hierarchy2"/>
    <dgm:cxn modelId="{28BDB0A3-177D-4CAD-B6D6-7DAA2BBF342A}" type="presOf" srcId="{69F78305-74EF-4E71-AD47-4A57117428BC}" destId="{D76A7739-EC51-43F4-AB70-DA710AC4D674}" srcOrd="0" destOrd="0" presId="urn:microsoft.com/office/officeart/2005/8/layout/hierarchy2"/>
    <dgm:cxn modelId="{6B7B14C0-D029-4C68-89E6-7ED9AAE9561B}" srcId="{0B9E964E-0C25-48ED-A887-80CDE649896B}" destId="{CF4F20E5-2DF0-45D3-922F-F6A085BA862C}" srcOrd="2" destOrd="0" parTransId="{3DE04B01-FD5A-4A86-8BA3-8D8C2EC48E3F}" sibTransId="{352117E2-1137-4D5D-93E7-EA8BC92181F6}"/>
    <dgm:cxn modelId="{93BCEBC1-D35A-454C-ACC9-28458E3D2E80}" type="presOf" srcId="{FB9F837E-F1F5-45BD-B0FB-6F6FBC6D1B13}" destId="{D1AC2281-6681-4ABC-9F54-0C2407E361BE}" srcOrd="0" destOrd="0" presId="urn:microsoft.com/office/officeart/2005/8/layout/hierarchy2"/>
    <dgm:cxn modelId="{826A90C7-4A45-4FDF-84B5-9570672EE138}" srcId="{C38EF488-2A8D-426E-8E33-FCCB9BF322A9}" destId="{0B9E964E-0C25-48ED-A887-80CDE649896B}" srcOrd="0" destOrd="0" parTransId="{BC0902E3-E180-4FCC-ACFE-D6A638653AF3}" sibTransId="{1B759C54-02B9-4680-8824-F4EB5122546B}"/>
    <dgm:cxn modelId="{B24C435A-9310-421C-B472-E98E7E5A812F}" type="presOf" srcId="{95A5A85B-7520-464D-B96A-FA49340AA709}" destId="{0C131992-AF25-49FC-B533-39FEF2790F20}" srcOrd="1" destOrd="0" presId="urn:microsoft.com/office/officeart/2005/8/layout/hierarchy2"/>
    <dgm:cxn modelId="{829A1077-CF45-4166-A388-76087AE4ADFF}" type="presOf" srcId="{53FC87AB-0C6D-48B8-AD76-57038141F5D4}" destId="{63A4D0EF-E3CD-4203-9BD1-8524938890C7}" srcOrd="1" destOrd="0" presId="urn:microsoft.com/office/officeart/2005/8/layout/hierarchy2"/>
    <dgm:cxn modelId="{44C03579-D840-4B9A-91D6-19AB61993260}" type="presOf" srcId="{23ACEA78-382B-49D5-B0AF-787B3B163A7B}" destId="{C0150AA4-211B-457C-BC27-50BABE45EE82}" srcOrd="0" destOrd="0" presId="urn:microsoft.com/office/officeart/2005/8/layout/hierarchy2"/>
    <dgm:cxn modelId="{8AB456FD-35D6-4482-B00B-DE3AA478A37F}" type="presOf" srcId="{0B9E964E-0C25-48ED-A887-80CDE649896B}" destId="{1E91EFB1-2B85-49C3-8A48-78CADF65DC3C}" srcOrd="0" destOrd="0" presId="urn:microsoft.com/office/officeart/2005/8/layout/hierarchy2"/>
    <dgm:cxn modelId="{A42ACFB7-17FA-4042-8515-A5C966D044F5}" type="presOf" srcId="{C38EF488-2A8D-426E-8E33-FCCB9BF322A9}" destId="{5C33C2C3-F339-4061-ABE5-F6812B7CBDD9}" srcOrd="0" destOrd="0" presId="urn:microsoft.com/office/officeart/2005/8/layout/hierarchy2"/>
    <dgm:cxn modelId="{3A6761C9-9FA8-4075-A662-7D18E62020FC}" srcId="{54C3E42D-D4A6-4C0C-B81B-1F80CFF01B1C}" destId="{A200381C-20BA-4ACB-8960-FF03CA39BA58}" srcOrd="3" destOrd="0" parTransId="{CEE245C2-83F0-48F3-A48A-B7F329FF5B8B}" sibTransId="{42D209D0-93E6-4104-80E6-3448B3963B70}"/>
    <dgm:cxn modelId="{88218A2C-AC15-4959-8755-EE92B02F65BD}" srcId="{54C3E42D-D4A6-4C0C-B81B-1F80CFF01B1C}" destId="{3A7DE02E-08B3-4081-8162-B81D8A902196}" srcOrd="0" destOrd="0" parTransId="{E46CB99B-5E2A-4C59-B745-7DF035243F6A}" sibTransId="{701CE87B-63F8-4491-901A-2C39198600EE}"/>
    <dgm:cxn modelId="{04B19D76-BC55-440E-BCE8-E7A0AF7E1004}" type="presOf" srcId="{A200381C-20BA-4ACB-8960-FF03CA39BA58}" destId="{EF9323A1-F4BC-45D0-BE84-34B1C3863913}" srcOrd="0" destOrd="0" presId="urn:microsoft.com/office/officeart/2005/8/layout/hierarchy2"/>
    <dgm:cxn modelId="{7B3032D3-AC26-4AC3-8D40-2A5FE0082E37}" type="presOf" srcId="{CF4F20E5-2DF0-45D3-922F-F6A085BA862C}" destId="{8AED2764-94DE-4DFA-87E8-6A498BB6E053}" srcOrd="0" destOrd="0" presId="urn:microsoft.com/office/officeart/2005/8/layout/hierarchy2"/>
    <dgm:cxn modelId="{07C79038-35B3-4217-8502-3FBC58587D05}" type="presOf" srcId="{D8A69BBF-C082-4644-BD3C-C65AC3DAFB35}" destId="{22C043D7-F183-4D91-8A75-F419721ABA7E}" srcOrd="0" destOrd="0" presId="urn:microsoft.com/office/officeart/2005/8/layout/hierarchy2"/>
    <dgm:cxn modelId="{C85BF2BF-CE7A-4B9D-8A98-5BF11E3761FA}" type="presOf" srcId="{24E90FB6-4EDE-499C-9E67-B3B9095A266F}" destId="{A8A22D34-47E6-424D-AAA8-60EE31946766}" srcOrd="0" destOrd="0" presId="urn:microsoft.com/office/officeart/2005/8/layout/hierarchy2"/>
    <dgm:cxn modelId="{385C5B4F-4720-4877-A406-A0F0476906D0}" type="presOf" srcId="{3DE04B01-FD5A-4A86-8BA3-8D8C2EC48E3F}" destId="{0DE8E30D-535C-4A1C-9884-3843CF930EB0}" srcOrd="1" destOrd="0" presId="urn:microsoft.com/office/officeart/2005/8/layout/hierarchy2"/>
    <dgm:cxn modelId="{CE37C7C5-A44D-4E2D-905F-F708517769BC}" srcId="{54C3E42D-D4A6-4C0C-B81B-1F80CFF01B1C}" destId="{C1386391-DB78-4173-A5A5-9E56F61E002B}" srcOrd="2" destOrd="0" parTransId="{F50ECEAC-5882-4587-83EA-428813E36AD6}" sibTransId="{389BC5EB-ED5E-4240-93F2-A7B9B457B5AF}"/>
    <dgm:cxn modelId="{E8081E98-FCCE-4CC9-9A0A-2D17C98A7C94}" type="presParOf" srcId="{5C33C2C3-F339-4061-ABE5-F6812B7CBDD9}" destId="{03337988-3121-48C0-9AE9-669A59A82642}" srcOrd="0" destOrd="0" presId="urn:microsoft.com/office/officeart/2005/8/layout/hierarchy2"/>
    <dgm:cxn modelId="{0562A0FF-7052-442F-85D2-401267E9D50E}" type="presParOf" srcId="{03337988-3121-48C0-9AE9-669A59A82642}" destId="{1E91EFB1-2B85-49C3-8A48-78CADF65DC3C}" srcOrd="0" destOrd="0" presId="urn:microsoft.com/office/officeart/2005/8/layout/hierarchy2"/>
    <dgm:cxn modelId="{94FADD3A-82ED-40D9-BB5F-5D8B6BBCDDBB}" type="presParOf" srcId="{03337988-3121-48C0-9AE9-669A59A82642}" destId="{B32898EE-A330-454A-A190-6EECA14225C6}" srcOrd="1" destOrd="0" presId="urn:microsoft.com/office/officeart/2005/8/layout/hierarchy2"/>
    <dgm:cxn modelId="{DDBD93D7-3C9B-4085-BF36-E5E514FE4D80}" type="presParOf" srcId="{B32898EE-A330-454A-A190-6EECA14225C6}" destId="{13AD0472-4B52-4367-AC9A-C49C874DE414}" srcOrd="0" destOrd="0" presId="urn:microsoft.com/office/officeart/2005/8/layout/hierarchy2"/>
    <dgm:cxn modelId="{B18D81AF-4223-4CA6-BC31-3E0BA5D9FFA2}" type="presParOf" srcId="{13AD0472-4B52-4367-AC9A-C49C874DE414}" destId="{A5724EDA-135B-44F2-8052-E443B32C8461}" srcOrd="0" destOrd="0" presId="urn:microsoft.com/office/officeart/2005/8/layout/hierarchy2"/>
    <dgm:cxn modelId="{CA214561-AD16-4C15-A618-84A86711882C}" type="presParOf" srcId="{B32898EE-A330-454A-A190-6EECA14225C6}" destId="{B3F5DB55-BA9A-4FBD-93E2-FD429116FE8D}" srcOrd="1" destOrd="0" presId="urn:microsoft.com/office/officeart/2005/8/layout/hierarchy2"/>
    <dgm:cxn modelId="{A8D8CC72-71C3-4877-AA26-46A397B9062F}" type="presParOf" srcId="{B3F5DB55-BA9A-4FBD-93E2-FD429116FE8D}" destId="{A8A22D34-47E6-424D-AAA8-60EE31946766}" srcOrd="0" destOrd="0" presId="urn:microsoft.com/office/officeart/2005/8/layout/hierarchy2"/>
    <dgm:cxn modelId="{907BF96B-879C-4685-97F8-E346E7C51ACD}" type="presParOf" srcId="{B3F5DB55-BA9A-4FBD-93E2-FD429116FE8D}" destId="{1E18E97D-E3D6-4CE3-9BD8-F7C9301278F4}" srcOrd="1" destOrd="0" presId="urn:microsoft.com/office/officeart/2005/8/layout/hierarchy2"/>
    <dgm:cxn modelId="{BDE1429F-5F27-4919-BD28-C5D54224697B}" type="presParOf" srcId="{B32898EE-A330-454A-A190-6EECA14225C6}" destId="{DF94A516-5B44-4A58-8229-09D1931680F5}" srcOrd="2" destOrd="0" presId="urn:microsoft.com/office/officeart/2005/8/layout/hierarchy2"/>
    <dgm:cxn modelId="{0F1C21F1-5593-47F9-B9B8-B1C1971A930A}" type="presParOf" srcId="{DF94A516-5B44-4A58-8229-09D1931680F5}" destId="{63A4D0EF-E3CD-4203-9BD1-8524938890C7}" srcOrd="0" destOrd="0" presId="urn:microsoft.com/office/officeart/2005/8/layout/hierarchy2"/>
    <dgm:cxn modelId="{0C5DA352-8E72-4BB4-BA1E-ABA2E0B35F2C}" type="presParOf" srcId="{B32898EE-A330-454A-A190-6EECA14225C6}" destId="{FCB5633A-ED77-4951-B944-61355BE2BB80}" srcOrd="3" destOrd="0" presId="urn:microsoft.com/office/officeart/2005/8/layout/hierarchy2"/>
    <dgm:cxn modelId="{8A11EB1A-F444-4AE3-8CFC-A70FBCF9D2BF}" type="presParOf" srcId="{FCB5633A-ED77-4951-B944-61355BE2BB80}" destId="{B0222AE5-6200-4225-94FB-BE534CDDF19E}" srcOrd="0" destOrd="0" presId="urn:microsoft.com/office/officeart/2005/8/layout/hierarchy2"/>
    <dgm:cxn modelId="{D7FAC842-6065-498B-A126-9F6B0A6C9853}" type="presParOf" srcId="{FCB5633A-ED77-4951-B944-61355BE2BB80}" destId="{F5B320EE-5FDD-432D-AF7E-B22FF74D59E2}" srcOrd="1" destOrd="0" presId="urn:microsoft.com/office/officeart/2005/8/layout/hierarchy2"/>
    <dgm:cxn modelId="{A5A21F48-26B9-491C-9966-BD676BF286A0}" type="presParOf" srcId="{F5B320EE-5FDD-432D-AF7E-B22FF74D59E2}" destId="{1E1BBB45-86F6-441E-B367-0E85C66FB95B}" srcOrd="0" destOrd="0" presId="urn:microsoft.com/office/officeart/2005/8/layout/hierarchy2"/>
    <dgm:cxn modelId="{4549DD9D-EEC9-4CC2-A398-B47BA069F177}" type="presParOf" srcId="{1E1BBB45-86F6-441E-B367-0E85C66FB95B}" destId="{865596A8-B306-4F11-AC20-7C84AEA067BD}" srcOrd="0" destOrd="0" presId="urn:microsoft.com/office/officeart/2005/8/layout/hierarchy2"/>
    <dgm:cxn modelId="{29D3EAA9-12F2-4D3D-B505-0AC79CDB7436}" type="presParOf" srcId="{F5B320EE-5FDD-432D-AF7E-B22FF74D59E2}" destId="{C8F796AD-B425-4EDC-B042-2E56B9B46D07}" srcOrd="1" destOrd="0" presId="urn:microsoft.com/office/officeart/2005/8/layout/hierarchy2"/>
    <dgm:cxn modelId="{E92FCA69-9614-477C-AB12-89276DCF2908}" type="presParOf" srcId="{C8F796AD-B425-4EDC-B042-2E56B9B46D07}" destId="{8C4081C5-0BA4-4DBE-89C0-A5FF27D1E771}" srcOrd="0" destOrd="0" presId="urn:microsoft.com/office/officeart/2005/8/layout/hierarchy2"/>
    <dgm:cxn modelId="{DBE52BEE-2914-4A53-8EB0-3F5A5180E693}" type="presParOf" srcId="{C8F796AD-B425-4EDC-B042-2E56B9B46D07}" destId="{5A0000A6-9D66-4AC6-82BE-46678C4A7D98}" srcOrd="1" destOrd="0" presId="urn:microsoft.com/office/officeart/2005/8/layout/hierarchy2"/>
    <dgm:cxn modelId="{041C5DAB-AF91-4FF7-BD42-8CE8C974D34F}" type="presParOf" srcId="{F5B320EE-5FDD-432D-AF7E-B22FF74D59E2}" destId="{D76A7739-EC51-43F4-AB70-DA710AC4D674}" srcOrd="2" destOrd="0" presId="urn:microsoft.com/office/officeart/2005/8/layout/hierarchy2"/>
    <dgm:cxn modelId="{2A2E0CED-A71E-4CF8-B11B-812EDA4DDC6F}" type="presParOf" srcId="{D76A7739-EC51-43F4-AB70-DA710AC4D674}" destId="{CB8A69E8-D2DF-4151-BF53-80A2F4070EC7}" srcOrd="0" destOrd="0" presId="urn:microsoft.com/office/officeart/2005/8/layout/hierarchy2"/>
    <dgm:cxn modelId="{9782D9C5-447C-45A2-9024-D787BD6A5B8C}" type="presParOf" srcId="{F5B320EE-5FDD-432D-AF7E-B22FF74D59E2}" destId="{EECDC16E-9A7A-494C-989D-B4B726369478}" srcOrd="3" destOrd="0" presId="urn:microsoft.com/office/officeart/2005/8/layout/hierarchy2"/>
    <dgm:cxn modelId="{C0D86B91-0530-4DBE-B08D-69FC4B561165}" type="presParOf" srcId="{EECDC16E-9A7A-494C-989D-B4B726369478}" destId="{22C043D7-F183-4D91-8A75-F419721ABA7E}" srcOrd="0" destOrd="0" presId="urn:microsoft.com/office/officeart/2005/8/layout/hierarchy2"/>
    <dgm:cxn modelId="{808900B6-E562-4317-A08F-5C5F4C475045}" type="presParOf" srcId="{EECDC16E-9A7A-494C-989D-B4B726369478}" destId="{8F3AC73C-0756-4091-BDBD-BDF3411BD42D}" srcOrd="1" destOrd="0" presId="urn:microsoft.com/office/officeart/2005/8/layout/hierarchy2"/>
    <dgm:cxn modelId="{F48745E6-2624-4566-AAE8-4F3BB916B0FC}" type="presParOf" srcId="{F5B320EE-5FDD-432D-AF7E-B22FF74D59E2}" destId="{7AAA4684-8072-4C8F-A45C-3910A41ABBA6}" srcOrd="4" destOrd="0" presId="urn:microsoft.com/office/officeart/2005/8/layout/hierarchy2"/>
    <dgm:cxn modelId="{F149DB66-ACFE-40A7-A403-FC385552B9D7}" type="presParOf" srcId="{7AAA4684-8072-4C8F-A45C-3910A41ABBA6}" destId="{D66369CA-ACB0-4BA6-95C4-A78E22DDA380}" srcOrd="0" destOrd="0" presId="urn:microsoft.com/office/officeart/2005/8/layout/hierarchy2"/>
    <dgm:cxn modelId="{B779F147-B372-488D-939A-4133E6851C9F}" type="presParOf" srcId="{F5B320EE-5FDD-432D-AF7E-B22FF74D59E2}" destId="{9F756676-43D8-455B-B6E9-E15E5B007372}" srcOrd="5" destOrd="0" presId="urn:microsoft.com/office/officeart/2005/8/layout/hierarchy2"/>
    <dgm:cxn modelId="{EF2BBEBE-D27E-4F73-8209-FFBA882A6197}" type="presParOf" srcId="{9F756676-43D8-455B-B6E9-E15E5B007372}" destId="{5C34B69B-271D-4DBF-85D0-3F4712243C98}" srcOrd="0" destOrd="0" presId="urn:microsoft.com/office/officeart/2005/8/layout/hierarchy2"/>
    <dgm:cxn modelId="{0E219FF4-3EE4-450D-9F8D-7FA687FB489B}" type="presParOf" srcId="{9F756676-43D8-455B-B6E9-E15E5B007372}" destId="{87FFC04B-DAA6-4D85-A2D1-3671ACB41DE0}" srcOrd="1" destOrd="0" presId="urn:microsoft.com/office/officeart/2005/8/layout/hierarchy2"/>
    <dgm:cxn modelId="{51CC5C54-D460-4B4F-8840-8C21F089EE02}" type="presParOf" srcId="{F5B320EE-5FDD-432D-AF7E-B22FF74D59E2}" destId="{B37C9F8B-568C-46CC-8939-B858F12D9D5A}" srcOrd="6" destOrd="0" presId="urn:microsoft.com/office/officeart/2005/8/layout/hierarchy2"/>
    <dgm:cxn modelId="{BEA39D15-A48F-41A4-B23F-22C45CFD47D9}" type="presParOf" srcId="{B37C9F8B-568C-46CC-8939-B858F12D9D5A}" destId="{5EE56BC1-86A7-4C09-9AE8-CB61E5B1D01D}" srcOrd="0" destOrd="0" presId="urn:microsoft.com/office/officeart/2005/8/layout/hierarchy2"/>
    <dgm:cxn modelId="{A114B2BB-BC8F-4B68-A4B1-53B93D3108E0}" type="presParOf" srcId="{F5B320EE-5FDD-432D-AF7E-B22FF74D59E2}" destId="{A3346524-AE14-4233-8F56-BDC1512D4330}" srcOrd="7" destOrd="0" presId="urn:microsoft.com/office/officeart/2005/8/layout/hierarchy2"/>
    <dgm:cxn modelId="{AB61E7C6-BC1F-4A04-ABC1-EE6C2C8D308D}" type="presParOf" srcId="{A3346524-AE14-4233-8F56-BDC1512D4330}" destId="{EF9323A1-F4BC-45D0-BE84-34B1C3863913}" srcOrd="0" destOrd="0" presId="urn:microsoft.com/office/officeart/2005/8/layout/hierarchy2"/>
    <dgm:cxn modelId="{B7F26FB5-0EC7-451B-91A6-3BF5CEDB551E}" type="presParOf" srcId="{A3346524-AE14-4233-8F56-BDC1512D4330}" destId="{1F5ABD82-FD04-4681-9F5B-8EE336E2E5D2}" srcOrd="1" destOrd="0" presId="urn:microsoft.com/office/officeart/2005/8/layout/hierarchy2"/>
    <dgm:cxn modelId="{C8A12340-F5C9-4CFC-9820-764F14A2A454}" type="presParOf" srcId="{F5B320EE-5FDD-432D-AF7E-B22FF74D59E2}" destId="{4A7C0B36-A2B0-4FD2-B4F6-233AC80E7A9B}" srcOrd="8" destOrd="0" presId="urn:microsoft.com/office/officeart/2005/8/layout/hierarchy2"/>
    <dgm:cxn modelId="{B609FF38-562B-479A-963F-9E33AFF7652F}" type="presParOf" srcId="{4A7C0B36-A2B0-4FD2-B4F6-233AC80E7A9B}" destId="{0C131992-AF25-49FC-B533-39FEF2790F20}" srcOrd="0" destOrd="0" presId="urn:microsoft.com/office/officeart/2005/8/layout/hierarchy2"/>
    <dgm:cxn modelId="{1D39F503-F989-4ACD-B8B8-3E5732B9F1AE}" type="presParOf" srcId="{F5B320EE-5FDD-432D-AF7E-B22FF74D59E2}" destId="{41DB45D0-42D2-4A66-9229-953937512CDB}" srcOrd="9" destOrd="0" presId="urn:microsoft.com/office/officeart/2005/8/layout/hierarchy2"/>
    <dgm:cxn modelId="{130811E0-F11A-473B-81C2-20BC3BFFEF8A}" type="presParOf" srcId="{41DB45D0-42D2-4A66-9229-953937512CDB}" destId="{D33A5A46-6C53-48C5-AF20-70D8C376D3D6}" srcOrd="0" destOrd="0" presId="urn:microsoft.com/office/officeart/2005/8/layout/hierarchy2"/>
    <dgm:cxn modelId="{33094476-9571-4E6A-B0F8-3C13CBFCB0FF}" type="presParOf" srcId="{41DB45D0-42D2-4A66-9229-953937512CDB}" destId="{48A7F144-15BD-4F4D-B968-31B4FC91E0B8}" srcOrd="1" destOrd="0" presId="urn:microsoft.com/office/officeart/2005/8/layout/hierarchy2"/>
    <dgm:cxn modelId="{F149C134-8094-4BF4-A3B5-3BE41F0895E4}" type="presParOf" srcId="{F5B320EE-5FDD-432D-AF7E-B22FF74D59E2}" destId="{D1AC2281-6681-4ABC-9F54-0C2407E361BE}" srcOrd="10" destOrd="0" presId="urn:microsoft.com/office/officeart/2005/8/layout/hierarchy2"/>
    <dgm:cxn modelId="{856649AD-514A-492C-BB2A-7DDF3ECB1B9D}" type="presParOf" srcId="{D1AC2281-6681-4ABC-9F54-0C2407E361BE}" destId="{2F452218-72BF-41E7-8EEE-4ADB9DD8A031}" srcOrd="0" destOrd="0" presId="urn:microsoft.com/office/officeart/2005/8/layout/hierarchy2"/>
    <dgm:cxn modelId="{BE85C221-19A7-493A-94B6-BCC725077155}" type="presParOf" srcId="{F5B320EE-5FDD-432D-AF7E-B22FF74D59E2}" destId="{28375E6C-86CF-4520-A128-46E6DFDF1C47}" srcOrd="11" destOrd="0" presId="urn:microsoft.com/office/officeart/2005/8/layout/hierarchy2"/>
    <dgm:cxn modelId="{20FA2E06-E166-4760-A02A-7F6182D41441}" type="presParOf" srcId="{28375E6C-86CF-4520-A128-46E6DFDF1C47}" destId="{C0150AA4-211B-457C-BC27-50BABE45EE82}" srcOrd="0" destOrd="0" presId="urn:microsoft.com/office/officeart/2005/8/layout/hierarchy2"/>
    <dgm:cxn modelId="{D750B525-A954-4A42-8F62-94DD391AFC53}" type="presParOf" srcId="{28375E6C-86CF-4520-A128-46E6DFDF1C47}" destId="{BB624D4C-20C6-4576-9153-ABDD30F9F298}" srcOrd="1" destOrd="0" presId="urn:microsoft.com/office/officeart/2005/8/layout/hierarchy2"/>
    <dgm:cxn modelId="{49175054-5D2D-45B4-8F66-BB7B74F948D7}" type="presParOf" srcId="{F5B320EE-5FDD-432D-AF7E-B22FF74D59E2}" destId="{455ECBD6-7A3D-440D-9555-B1A97950160F}" srcOrd="12" destOrd="0" presId="urn:microsoft.com/office/officeart/2005/8/layout/hierarchy2"/>
    <dgm:cxn modelId="{7007A002-E2D1-48AF-A474-FE3A743D9DD2}" type="presParOf" srcId="{455ECBD6-7A3D-440D-9555-B1A97950160F}" destId="{0FE58AD1-972C-4F85-A174-F4E0F889D978}" srcOrd="0" destOrd="0" presId="urn:microsoft.com/office/officeart/2005/8/layout/hierarchy2"/>
    <dgm:cxn modelId="{FDEFAADB-5608-4013-8D7B-1E3D13695C4D}" type="presParOf" srcId="{F5B320EE-5FDD-432D-AF7E-B22FF74D59E2}" destId="{F1D5E320-B0F5-43BD-B424-D77CCFCF9385}" srcOrd="13" destOrd="0" presId="urn:microsoft.com/office/officeart/2005/8/layout/hierarchy2"/>
    <dgm:cxn modelId="{1071F026-3D43-4E68-860C-B125A857740A}" type="presParOf" srcId="{F1D5E320-B0F5-43BD-B424-D77CCFCF9385}" destId="{FD29E07E-E0D3-4A17-99D8-F41D6F15BBFC}" srcOrd="0" destOrd="0" presId="urn:microsoft.com/office/officeart/2005/8/layout/hierarchy2"/>
    <dgm:cxn modelId="{E53E3FCD-5241-4A59-AC41-62A220F16C66}" type="presParOf" srcId="{F1D5E320-B0F5-43BD-B424-D77CCFCF9385}" destId="{148BB7C8-93A0-4D80-BD95-35492E7AA9FD}" srcOrd="1" destOrd="0" presId="urn:microsoft.com/office/officeart/2005/8/layout/hierarchy2"/>
    <dgm:cxn modelId="{4D2873EE-EB26-4E6C-A706-47DD01E927E2}" type="presParOf" srcId="{B32898EE-A330-454A-A190-6EECA14225C6}" destId="{31BAB10F-8B06-4915-93C0-2B6B3F6D3D3D}" srcOrd="4" destOrd="0" presId="urn:microsoft.com/office/officeart/2005/8/layout/hierarchy2"/>
    <dgm:cxn modelId="{9A091BC0-B126-46D5-9D34-D4D886C191AF}" type="presParOf" srcId="{31BAB10F-8B06-4915-93C0-2B6B3F6D3D3D}" destId="{0DE8E30D-535C-4A1C-9884-3843CF930EB0}" srcOrd="0" destOrd="0" presId="urn:microsoft.com/office/officeart/2005/8/layout/hierarchy2"/>
    <dgm:cxn modelId="{B9B4FE80-6564-420F-A189-3A39CCBFE024}" type="presParOf" srcId="{B32898EE-A330-454A-A190-6EECA14225C6}" destId="{CF7C3F6C-6AF9-45F5-93E0-3F7ED7C5B805}" srcOrd="5" destOrd="0" presId="urn:microsoft.com/office/officeart/2005/8/layout/hierarchy2"/>
    <dgm:cxn modelId="{B5F3FDE4-34B0-498D-9C26-263B991AF324}" type="presParOf" srcId="{CF7C3F6C-6AF9-45F5-93E0-3F7ED7C5B805}" destId="{8AED2764-94DE-4DFA-87E8-6A498BB6E053}" srcOrd="0" destOrd="0" presId="urn:microsoft.com/office/officeart/2005/8/layout/hierarchy2"/>
    <dgm:cxn modelId="{C6147DF2-0D9C-4E50-A225-6C09767B51CA}" type="presParOf" srcId="{CF7C3F6C-6AF9-45F5-93E0-3F7ED7C5B805}" destId="{88464D3E-7BFA-4A9D-B178-F861CF003A7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F6630C9A-D8E3-472F-9783-86F2B871265F}" type="doc">
      <dgm:prSet loTypeId="urn:microsoft.com/office/officeart/2009/3/layout/HorizontalOrganizationChart" loCatId="hierarchy" qsTypeId="urn:microsoft.com/office/officeart/2005/8/quickstyle/3d2" qsCatId="3D" csTypeId="urn:microsoft.com/office/officeart/2005/8/colors/colorful5" csCatId="colorful" phldr="1"/>
      <dgm:spPr/>
      <dgm:t>
        <a:bodyPr/>
        <a:lstStyle/>
        <a:p>
          <a:endParaRPr lang="es-MX"/>
        </a:p>
      </dgm:t>
    </dgm:pt>
    <dgm:pt modelId="{9D96D777-68C4-46AE-A341-18D1006172CF}">
      <dgm:prSet phldrT="[Texto]" custT="1"/>
      <dgm:spPr/>
      <dgm:t>
        <a:bodyPr/>
        <a:lstStyle/>
        <a:p>
          <a:r>
            <a:rPr lang="es-MX" sz="2000" b="1" dirty="0" smtClean="0"/>
            <a:t>B) TRIBUNAL DE JUSTICIA ADMINISTRATIVA</a:t>
          </a:r>
          <a:endParaRPr lang="es-MX" sz="2000" b="1" dirty="0"/>
        </a:p>
      </dgm:t>
    </dgm:pt>
    <dgm:pt modelId="{62F273A3-BA29-45D7-AA05-B5451AB0746C}" type="parTrans" cxnId="{991785F7-CDEF-445D-8E4D-D4472D0BF098}">
      <dgm:prSet/>
      <dgm:spPr/>
      <dgm:t>
        <a:bodyPr/>
        <a:lstStyle/>
        <a:p>
          <a:endParaRPr lang="es-MX"/>
        </a:p>
      </dgm:t>
    </dgm:pt>
    <dgm:pt modelId="{16D88211-20B3-4FFA-A567-AEB71737965C}" type="sibTrans" cxnId="{991785F7-CDEF-445D-8E4D-D4472D0BF098}">
      <dgm:prSet/>
      <dgm:spPr/>
      <dgm:t>
        <a:bodyPr/>
        <a:lstStyle/>
        <a:p>
          <a:endParaRPr lang="es-MX"/>
        </a:p>
      </dgm:t>
    </dgm:pt>
    <dgm:pt modelId="{AF88D2F7-E040-4EDF-8CDC-316A13FFA033}">
      <dgm:prSet phldrT="[Texto]" custT="1"/>
      <dgm:spPr/>
      <dgm:t>
        <a:bodyPr/>
        <a:lstStyle/>
        <a:p>
          <a:pPr algn="just"/>
          <a:r>
            <a:rPr lang="es-MX" sz="2000" b="1" dirty="0" smtClean="0"/>
            <a:t>LAS ENTIDADES FEDERATIVAS DEBERÁN INSTRUIR TRIBUNALES DE JUSTICIA ADMINISTRATIVA EN SUS CONSTITUCIONES LOCALES.</a:t>
          </a:r>
          <a:endParaRPr lang="es-MX" sz="2000" b="1" dirty="0"/>
        </a:p>
      </dgm:t>
    </dgm:pt>
    <dgm:pt modelId="{1439D6EB-EA97-4823-A345-133AB9B02900}" type="parTrans" cxnId="{E764B4F0-44E2-47C1-93BF-6247266C4F73}">
      <dgm:prSet/>
      <dgm:spPr/>
      <dgm:t>
        <a:bodyPr/>
        <a:lstStyle/>
        <a:p>
          <a:endParaRPr lang="es-MX"/>
        </a:p>
      </dgm:t>
    </dgm:pt>
    <dgm:pt modelId="{3BDA121E-28D8-4698-B979-15F83552D8DE}" type="sibTrans" cxnId="{E764B4F0-44E2-47C1-93BF-6247266C4F73}">
      <dgm:prSet/>
      <dgm:spPr/>
      <dgm:t>
        <a:bodyPr/>
        <a:lstStyle/>
        <a:p>
          <a:endParaRPr lang="es-MX"/>
        </a:p>
      </dgm:t>
    </dgm:pt>
    <dgm:pt modelId="{CB3D6F69-6810-44B5-9C32-EB36DFBB3DEE}">
      <dgm:prSet phldrT="[Texto]" custT="1"/>
      <dgm:spPr/>
      <dgm:t>
        <a:bodyPr/>
        <a:lstStyle/>
        <a:p>
          <a:pPr algn="just"/>
          <a:r>
            <a:rPr lang="es-MX" sz="2000" b="1" dirty="0" smtClean="0"/>
            <a:t>LOS TJA TENDRÁN FACULTADES EN LAS SIGUIENTES MATERIAS:</a:t>
          </a:r>
          <a:endParaRPr lang="es-MX" sz="2000" b="1" dirty="0"/>
        </a:p>
      </dgm:t>
    </dgm:pt>
    <dgm:pt modelId="{5F54FDA8-D051-4C68-A9D1-B7F5664A38A4}" type="parTrans" cxnId="{DBD01A02-7EFF-4B15-8D99-05DF2037059D}">
      <dgm:prSet/>
      <dgm:spPr/>
      <dgm:t>
        <a:bodyPr/>
        <a:lstStyle/>
        <a:p>
          <a:endParaRPr lang="es-MX"/>
        </a:p>
      </dgm:t>
    </dgm:pt>
    <dgm:pt modelId="{88782509-D1AA-47BC-85E6-40BA4C42095F}" type="sibTrans" cxnId="{DBD01A02-7EFF-4B15-8D99-05DF2037059D}">
      <dgm:prSet/>
      <dgm:spPr/>
      <dgm:t>
        <a:bodyPr/>
        <a:lstStyle/>
        <a:p>
          <a:endParaRPr lang="es-MX"/>
        </a:p>
      </dgm:t>
    </dgm:pt>
    <dgm:pt modelId="{C1822365-3C46-4E98-9126-040CC84096F4}">
      <dgm:prSet phldrT="[Texto]" custT="1"/>
      <dgm:spPr/>
      <dgm:t>
        <a:bodyPr/>
        <a:lstStyle/>
        <a:p>
          <a:pPr algn="ctr"/>
          <a:r>
            <a:rPr lang="es-MX" sz="2000" b="1" dirty="0" smtClean="0"/>
            <a:t>CONTENCIOSO ADMINISTRATIVAS</a:t>
          </a:r>
          <a:endParaRPr lang="es-MX" sz="2000" b="1" dirty="0"/>
        </a:p>
      </dgm:t>
    </dgm:pt>
    <dgm:pt modelId="{F2D72317-404D-49E4-AD99-4ACE711E0C08}" type="parTrans" cxnId="{ED35C2B4-D2F8-4778-8D4E-ACAB66A42034}">
      <dgm:prSet/>
      <dgm:spPr/>
      <dgm:t>
        <a:bodyPr/>
        <a:lstStyle/>
        <a:p>
          <a:endParaRPr lang="es-MX"/>
        </a:p>
      </dgm:t>
    </dgm:pt>
    <dgm:pt modelId="{77E0C214-A4EB-45DA-9247-93DBD5C6481C}" type="sibTrans" cxnId="{ED35C2B4-D2F8-4778-8D4E-ACAB66A42034}">
      <dgm:prSet/>
      <dgm:spPr/>
      <dgm:t>
        <a:bodyPr/>
        <a:lstStyle/>
        <a:p>
          <a:endParaRPr lang="es-MX"/>
        </a:p>
      </dgm:t>
    </dgm:pt>
    <dgm:pt modelId="{7F80B22F-CE21-4B2B-ABBF-A78EDD8E2710}">
      <dgm:prSet phldrT="[Texto]" custT="1"/>
      <dgm:spPr/>
      <dgm:t>
        <a:bodyPr/>
        <a:lstStyle/>
        <a:p>
          <a:pPr algn="ctr"/>
          <a:r>
            <a:rPr lang="es-MX" sz="2000" b="1" dirty="0" smtClean="0"/>
            <a:t>RESPONSABILIDADES ADMINISTRATIVAS</a:t>
          </a:r>
          <a:endParaRPr lang="es-MX" sz="2000" b="1" dirty="0"/>
        </a:p>
      </dgm:t>
    </dgm:pt>
    <dgm:pt modelId="{01964A93-EEE7-4398-B5E9-C0E53C059516}" type="parTrans" cxnId="{CB8E8DE2-6BD6-4862-AB54-D891D2F7CCA3}">
      <dgm:prSet/>
      <dgm:spPr/>
      <dgm:t>
        <a:bodyPr/>
        <a:lstStyle/>
        <a:p>
          <a:endParaRPr lang="es-MX"/>
        </a:p>
      </dgm:t>
    </dgm:pt>
    <dgm:pt modelId="{D61D514D-149F-4AE1-B37E-7BFB01F3ACD8}" type="sibTrans" cxnId="{CB8E8DE2-6BD6-4862-AB54-D891D2F7CCA3}">
      <dgm:prSet/>
      <dgm:spPr/>
      <dgm:t>
        <a:bodyPr/>
        <a:lstStyle/>
        <a:p>
          <a:endParaRPr lang="es-MX"/>
        </a:p>
      </dgm:t>
    </dgm:pt>
    <dgm:pt modelId="{AF0A1D04-4AFA-4BF5-BC88-996DD2C0DB34}" type="pres">
      <dgm:prSet presAssocID="{F6630C9A-D8E3-472F-9783-86F2B871265F}" presName="hierChild1" presStyleCnt="0">
        <dgm:presLayoutVars>
          <dgm:orgChart val="1"/>
          <dgm:chPref val="1"/>
          <dgm:dir/>
          <dgm:animOne val="branch"/>
          <dgm:animLvl val="lvl"/>
          <dgm:resizeHandles/>
        </dgm:presLayoutVars>
      </dgm:prSet>
      <dgm:spPr/>
      <dgm:t>
        <a:bodyPr/>
        <a:lstStyle/>
        <a:p>
          <a:endParaRPr lang="es-MX"/>
        </a:p>
      </dgm:t>
    </dgm:pt>
    <dgm:pt modelId="{12EB6540-1902-427F-AAF5-4307AE6FD169}" type="pres">
      <dgm:prSet presAssocID="{9D96D777-68C4-46AE-A341-18D1006172CF}" presName="hierRoot1" presStyleCnt="0">
        <dgm:presLayoutVars>
          <dgm:hierBranch val="init"/>
        </dgm:presLayoutVars>
      </dgm:prSet>
      <dgm:spPr/>
      <dgm:t>
        <a:bodyPr/>
        <a:lstStyle/>
        <a:p>
          <a:endParaRPr lang="es-MX"/>
        </a:p>
      </dgm:t>
    </dgm:pt>
    <dgm:pt modelId="{C9CCB4E2-7F70-4C7E-8336-FA5D3529468C}" type="pres">
      <dgm:prSet presAssocID="{9D96D777-68C4-46AE-A341-18D1006172CF}" presName="rootComposite1" presStyleCnt="0"/>
      <dgm:spPr/>
      <dgm:t>
        <a:bodyPr/>
        <a:lstStyle/>
        <a:p>
          <a:endParaRPr lang="es-MX"/>
        </a:p>
      </dgm:t>
    </dgm:pt>
    <dgm:pt modelId="{AF33CC2A-89AC-4595-9E54-931A1B986AF6}" type="pres">
      <dgm:prSet presAssocID="{9D96D777-68C4-46AE-A341-18D1006172CF}" presName="rootText1" presStyleLbl="node0" presStyleIdx="0" presStyleCnt="1" custScaleY="154435">
        <dgm:presLayoutVars>
          <dgm:chPref val="3"/>
        </dgm:presLayoutVars>
      </dgm:prSet>
      <dgm:spPr/>
      <dgm:t>
        <a:bodyPr/>
        <a:lstStyle/>
        <a:p>
          <a:endParaRPr lang="es-MX"/>
        </a:p>
      </dgm:t>
    </dgm:pt>
    <dgm:pt modelId="{EEC23FBC-1F61-4A0C-8729-F284B6C844E2}" type="pres">
      <dgm:prSet presAssocID="{9D96D777-68C4-46AE-A341-18D1006172CF}" presName="rootConnector1" presStyleLbl="node1" presStyleIdx="0" presStyleCnt="0"/>
      <dgm:spPr/>
      <dgm:t>
        <a:bodyPr/>
        <a:lstStyle/>
        <a:p>
          <a:endParaRPr lang="es-MX"/>
        </a:p>
      </dgm:t>
    </dgm:pt>
    <dgm:pt modelId="{A794BD6D-6A8E-42AE-92FD-EEC7F43D7CF0}" type="pres">
      <dgm:prSet presAssocID="{9D96D777-68C4-46AE-A341-18D1006172CF}" presName="hierChild2" presStyleCnt="0"/>
      <dgm:spPr/>
      <dgm:t>
        <a:bodyPr/>
        <a:lstStyle/>
        <a:p>
          <a:endParaRPr lang="es-MX"/>
        </a:p>
      </dgm:t>
    </dgm:pt>
    <dgm:pt modelId="{9BE565D2-7241-4386-9E3C-ADD4067ADE90}" type="pres">
      <dgm:prSet presAssocID="{1439D6EB-EA97-4823-A345-133AB9B02900}" presName="Name64" presStyleLbl="parChTrans1D2" presStyleIdx="0" presStyleCnt="2"/>
      <dgm:spPr/>
      <dgm:t>
        <a:bodyPr/>
        <a:lstStyle/>
        <a:p>
          <a:endParaRPr lang="es-MX"/>
        </a:p>
      </dgm:t>
    </dgm:pt>
    <dgm:pt modelId="{D2857E62-6392-48C3-A090-5C1FC9DCC8C8}" type="pres">
      <dgm:prSet presAssocID="{AF88D2F7-E040-4EDF-8CDC-316A13FFA033}" presName="hierRoot2" presStyleCnt="0">
        <dgm:presLayoutVars>
          <dgm:hierBranch val="init"/>
        </dgm:presLayoutVars>
      </dgm:prSet>
      <dgm:spPr/>
      <dgm:t>
        <a:bodyPr/>
        <a:lstStyle/>
        <a:p>
          <a:endParaRPr lang="es-MX"/>
        </a:p>
      </dgm:t>
    </dgm:pt>
    <dgm:pt modelId="{D41560E4-C9DF-4D56-A41A-780F5EE91A2C}" type="pres">
      <dgm:prSet presAssocID="{AF88D2F7-E040-4EDF-8CDC-316A13FFA033}" presName="rootComposite" presStyleCnt="0"/>
      <dgm:spPr/>
      <dgm:t>
        <a:bodyPr/>
        <a:lstStyle/>
        <a:p>
          <a:endParaRPr lang="es-MX"/>
        </a:p>
      </dgm:t>
    </dgm:pt>
    <dgm:pt modelId="{AD017669-EBF0-44FB-AE14-1D3070DD4699}" type="pres">
      <dgm:prSet presAssocID="{AF88D2F7-E040-4EDF-8CDC-316A13FFA033}" presName="rootText" presStyleLbl="node2" presStyleIdx="0" presStyleCnt="2" custScaleX="174411" custScaleY="265370" custLinFactNeighborX="3350" custLinFactNeighborY="-26249">
        <dgm:presLayoutVars>
          <dgm:chPref val="3"/>
        </dgm:presLayoutVars>
      </dgm:prSet>
      <dgm:spPr/>
      <dgm:t>
        <a:bodyPr/>
        <a:lstStyle/>
        <a:p>
          <a:endParaRPr lang="es-MX"/>
        </a:p>
      </dgm:t>
    </dgm:pt>
    <dgm:pt modelId="{E866AF44-0E1E-4B65-AEEC-5BBB0860F1FB}" type="pres">
      <dgm:prSet presAssocID="{AF88D2F7-E040-4EDF-8CDC-316A13FFA033}" presName="rootConnector" presStyleLbl="node2" presStyleIdx="0" presStyleCnt="2"/>
      <dgm:spPr/>
      <dgm:t>
        <a:bodyPr/>
        <a:lstStyle/>
        <a:p>
          <a:endParaRPr lang="es-MX"/>
        </a:p>
      </dgm:t>
    </dgm:pt>
    <dgm:pt modelId="{C0503CCA-3EFA-4130-BD52-C5182DECD860}" type="pres">
      <dgm:prSet presAssocID="{AF88D2F7-E040-4EDF-8CDC-316A13FFA033}" presName="hierChild4" presStyleCnt="0"/>
      <dgm:spPr/>
      <dgm:t>
        <a:bodyPr/>
        <a:lstStyle/>
        <a:p>
          <a:endParaRPr lang="es-MX"/>
        </a:p>
      </dgm:t>
    </dgm:pt>
    <dgm:pt modelId="{5FE80DEF-6D43-49F3-9A70-B27268A4AFF3}" type="pres">
      <dgm:prSet presAssocID="{AF88D2F7-E040-4EDF-8CDC-316A13FFA033}" presName="hierChild5" presStyleCnt="0"/>
      <dgm:spPr/>
      <dgm:t>
        <a:bodyPr/>
        <a:lstStyle/>
        <a:p>
          <a:endParaRPr lang="es-MX"/>
        </a:p>
      </dgm:t>
    </dgm:pt>
    <dgm:pt modelId="{721358D6-08C2-4301-9356-9239D769225E}" type="pres">
      <dgm:prSet presAssocID="{5F54FDA8-D051-4C68-A9D1-B7F5664A38A4}" presName="Name64" presStyleLbl="parChTrans1D2" presStyleIdx="1" presStyleCnt="2"/>
      <dgm:spPr/>
      <dgm:t>
        <a:bodyPr/>
        <a:lstStyle/>
        <a:p>
          <a:endParaRPr lang="es-MX"/>
        </a:p>
      </dgm:t>
    </dgm:pt>
    <dgm:pt modelId="{39772A5B-96A3-4086-BB45-A9C085EBB781}" type="pres">
      <dgm:prSet presAssocID="{CB3D6F69-6810-44B5-9C32-EB36DFBB3DEE}" presName="hierRoot2" presStyleCnt="0">
        <dgm:presLayoutVars>
          <dgm:hierBranch val="init"/>
        </dgm:presLayoutVars>
      </dgm:prSet>
      <dgm:spPr/>
      <dgm:t>
        <a:bodyPr/>
        <a:lstStyle/>
        <a:p>
          <a:endParaRPr lang="es-MX"/>
        </a:p>
      </dgm:t>
    </dgm:pt>
    <dgm:pt modelId="{B5459B1C-5F01-4262-B704-AE36374B7944}" type="pres">
      <dgm:prSet presAssocID="{CB3D6F69-6810-44B5-9C32-EB36DFBB3DEE}" presName="rootComposite" presStyleCnt="0"/>
      <dgm:spPr/>
      <dgm:t>
        <a:bodyPr/>
        <a:lstStyle/>
        <a:p>
          <a:endParaRPr lang="es-MX"/>
        </a:p>
      </dgm:t>
    </dgm:pt>
    <dgm:pt modelId="{06DF101B-7600-4357-B8C4-F1CFF6C29E98}" type="pres">
      <dgm:prSet presAssocID="{CB3D6F69-6810-44B5-9C32-EB36DFBB3DEE}" presName="rootText" presStyleLbl="node2" presStyleIdx="1" presStyleCnt="2" custScaleY="243954" custLinFactNeighborX="606" custLinFactNeighborY="290">
        <dgm:presLayoutVars>
          <dgm:chPref val="3"/>
        </dgm:presLayoutVars>
      </dgm:prSet>
      <dgm:spPr/>
      <dgm:t>
        <a:bodyPr/>
        <a:lstStyle/>
        <a:p>
          <a:endParaRPr lang="es-MX"/>
        </a:p>
      </dgm:t>
    </dgm:pt>
    <dgm:pt modelId="{43EAC297-1535-4963-8E3E-9F3A1F7B3E76}" type="pres">
      <dgm:prSet presAssocID="{CB3D6F69-6810-44B5-9C32-EB36DFBB3DEE}" presName="rootConnector" presStyleLbl="node2" presStyleIdx="1" presStyleCnt="2"/>
      <dgm:spPr/>
      <dgm:t>
        <a:bodyPr/>
        <a:lstStyle/>
        <a:p>
          <a:endParaRPr lang="es-MX"/>
        </a:p>
      </dgm:t>
    </dgm:pt>
    <dgm:pt modelId="{AED13506-CCBD-4A47-98E3-12E76D1D3F1C}" type="pres">
      <dgm:prSet presAssocID="{CB3D6F69-6810-44B5-9C32-EB36DFBB3DEE}" presName="hierChild4" presStyleCnt="0"/>
      <dgm:spPr/>
      <dgm:t>
        <a:bodyPr/>
        <a:lstStyle/>
        <a:p>
          <a:endParaRPr lang="es-MX"/>
        </a:p>
      </dgm:t>
    </dgm:pt>
    <dgm:pt modelId="{357BC68A-E0FD-484D-A2D9-CCFD25C43D42}" type="pres">
      <dgm:prSet presAssocID="{F2D72317-404D-49E4-AD99-4ACE711E0C08}" presName="Name64" presStyleLbl="parChTrans1D3" presStyleIdx="0" presStyleCnt="2"/>
      <dgm:spPr/>
      <dgm:t>
        <a:bodyPr/>
        <a:lstStyle/>
        <a:p>
          <a:endParaRPr lang="es-MX"/>
        </a:p>
      </dgm:t>
    </dgm:pt>
    <dgm:pt modelId="{1E386456-573B-4D5B-9BC8-03A322AC7562}" type="pres">
      <dgm:prSet presAssocID="{C1822365-3C46-4E98-9126-040CC84096F4}" presName="hierRoot2" presStyleCnt="0">
        <dgm:presLayoutVars>
          <dgm:hierBranch val="init"/>
        </dgm:presLayoutVars>
      </dgm:prSet>
      <dgm:spPr/>
      <dgm:t>
        <a:bodyPr/>
        <a:lstStyle/>
        <a:p>
          <a:endParaRPr lang="es-MX"/>
        </a:p>
      </dgm:t>
    </dgm:pt>
    <dgm:pt modelId="{31A9CC89-B340-4065-A195-3AD09551B481}" type="pres">
      <dgm:prSet presAssocID="{C1822365-3C46-4E98-9126-040CC84096F4}" presName="rootComposite" presStyleCnt="0"/>
      <dgm:spPr/>
      <dgm:t>
        <a:bodyPr/>
        <a:lstStyle/>
        <a:p>
          <a:endParaRPr lang="es-MX"/>
        </a:p>
      </dgm:t>
    </dgm:pt>
    <dgm:pt modelId="{289915F7-E2A5-40AC-8367-1EA3002A560E}" type="pres">
      <dgm:prSet presAssocID="{C1822365-3C46-4E98-9126-040CC84096F4}" presName="rootText" presStyleLbl="node3" presStyleIdx="0" presStyleCnt="2" custScaleX="120175">
        <dgm:presLayoutVars>
          <dgm:chPref val="3"/>
        </dgm:presLayoutVars>
      </dgm:prSet>
      <dgm:spPr/>
      <dgm:t>
        <a:bodyPr/>
        <a:lstStyle/>
        <a:p>
          <a:endParaRPr lang="es-MX"/>
        </a:p>
      </dgm:t>
    </dgm:pt>
    <dgm:pt modelId="{EB3E7BDD-783D-4CF1-9A8E-4E0C788D888C}" type="pres">
      <dgm:prSet presAssocID="{C1822365-3C46-4E98-9126-040CC84096F4}" presName="rootConnector" presStyleLbl="node3" presStyleIdx="0" presStyleCnt="2"/>
      <dgm:spPr/>
      <dgm:t>
        <a:bodyPr/>
        <a:lstStyle/>
        <a:p>
          <a:endParaRPr lang="es-MX"/>
        </a:p>
      </dgm:t>
    </dgm:pt>
    <dgm:pt modelId="{864DA5DF-B227-402F-B887-F0E5ACD259CA}" type="pres">
      <dgm:prSet presAssocID="{C1822365-3C46-4E98-9126-040CC84096F4}" presName="hierChild4" presStyleCnt="0"/>
      <dgm:spPr/>
      <dgm:t>
        <a:bodyPr/>
        <a:lstStyle/>
        <a:p>
          <a:endParaRPr lang="es-MX"/>
        </a:p>
      </dgm:t>
    </dgm:pt>
    <dgm:pt modelId="{CECB36ED-0AA9-4F24-8D06-57DCDC249896}" type="pres">
      <dgm:prSet presAssocID="{C1822365-3C46-4E98-9126-040CC84096F4}" presName="hierChild5" presStyleCnt="0"/>
      <dgm:spPr/>
      <dgm:t>
        <a:bodyPr/>
        <a:lstStyle/>
        <a:p>
          <a:endParaRPr lang="es-MX"/>
        </a:p>
      </dgm:t>
    </dgm:pt>
    <dgm:pt modelId="{30410056-452D-4062-B0C5-A084D3FE9506}" type="pres">
      <dgm:prSet presAssocID="{01964A93-EEE7-4398-B5E9-C0E53C059516}" presName="Name64" presStyleLbl="parChTrans1D3" presStyleIdx="1" presStyleCnt="2"/>
      <dgm:spPr/>
      <dgm:t>
        <a:bodyPr/>
        <a:lstStyle/>
        <a:p>
          <a:endParaRPr lang="es-MX"/>
        </a:p>
      </dgm:t>
    </dgm:pt>
    <dgm:pt modelId="{E6DB14C2-654C-4F2F-A16D-B1DCF4C7FA15}" type="pres">
      <dgm:prSet presAssocID="{7F80B22F-CE21-4B2B-ABBF-A78EDD8E2710}" presName="hierRoot2" presStyleCnt="0">
        <dgm:presLayoutVars>
          <dgm:hierBranch val="init"/>
        </dgm:presLayoutVars>
      </dgm:prSet>
      <dgm:spPr/>
      <dgm:t>
        <a:bodyPr/>
        <a:lstStyle/>
        <a:p>
          <a:endParaRPr lang="es-MX"/>
        </a:p>
      </dgm:t>
    </dgm:pt>
    <dgm:pt modelId="{7CEC17C3-CAC9-46EA-B835-88E9FC75B66C}" type="pres">
      <dgm:prSet presAssocID="{7F80B22F-CE21-4B2B-ABBF-A78EDD8E2710}" presName="rootComposite" presStyleCnt="0"/>
      <dgm:spPr/>
      <dgm:t>
        <a:bodyPr/>
        <a:lstStyle/>
        <a:p>
          <a:endParaRPr lang="es-MX"/>
        </a:p>
      </dgm:t>
    </dgm:pt>
    <dgm:pt modelId="{13BEDB77-68D5-41D3-8858-DA135E0F7D47}" type="pres">
      <dgm:prSet presAssocID="{7F80B22F-CE21-4B2B-ABBF-A78EDD8E2710}" presName="rootText" presStyleLbl="node3" presStyleIdx="1" presStyleCnt="2" custScaleX="120175">
        <dgm:presLayoutVars>
          <dgm:chPref val="3"/>
        </dgm:presLayoutVars>
      </dgm:prSet>
      <dgm:spPr/>
      <dgm:t>
        <a:bodyPr/>
        <a:lstStyle/>
        <a:p>
          <a:endParaRPr lang="es-MX"/>
        </a:p>
      </dgm:t>
    </dgm:pt>
    <dgm:pt modelId="{C80F6CE3-1044-4FF6-B930-3DE202DB04F0}" type="pres">
      <dgm:prSet presAssocID="{7F80B22F-CE21-4B2B-ABBF-A78EDD8E2710}" presName="rootConnector" presStyleLbl="node3" presStyleIdx="1" presStyleCnt="2"/>
      <dgm:spPr/>
      <dgm:t>
        <a:bodyPr/>
        <a:lstStyle/>
        <a:p>
          <a:endParaRPr lang="es-MX"/>
        </a:p>
      </dgm:t>
    </dgm:pt>
    <dgm:pt modelId="{DF67E0AD-8C55-4A2F-95A5-FF5F24D3D812}" type="pres">
      <dgm:prSet presAssocID="{7F80B22F-CE21-4B2B-ABBF-A78EDD8E2710}" presName="hierChild4" presStyleCnt="0"/>
      <dgm:spPr/>
      <dgm:t>
        <a:bodyPr/>
        <a:lstStyle/>
        <a:p>
          <a:endParaRPr lang="es-MX"/>
        </a:p>
      </dgm:t>
    </dgm:pt>
    <dgm:pt modelId="{3AABE18F-5CAA-40D6-8D82-885C859CBF7D}" type="pres">
      <dgm:prSet presAssocID="{7F80B22F-CE21-4B2B-ABBF-A78EDD8E2710}" presName="hierChild5" presStyleCnt="0"/>
      <dgm:spPr/>
      <dgm:t>
        <a:bodyPr/>
        <a:lstStyle/>
        <a:p>
          <a:endParaRPr lang="es-MX"/>
        </a:p>
      </dgm:t>
    </dgm:pt>
    <dgm:pt modelId="{4C0F07FD-1160-4D23-A054-41969A7E4790}" type="pres">
      <dgm:prSet presAssocID="{CB3D6F69-6810-44B5-9C32-EB36DFBB3DEE}" presName="hierChild5" presStyleCnt="0"/>
      <dgm:spPr/>
      <dgm:t>
        <a:bodyPr/>
        <a:lstStyle/>
        <a:p>
          <a:endParaRPr lang="es-MX"/>
        </a:p>
      </dgm:t>
    </dgm:pt>
    <dgm:pt modelId="{6476D7B1-FD38-426E-BDAE-ED896016EDB6}" type="pres">
      <dgm:prSet presAssocID="{9D96D777-68C4-46AE-A341-18D1006172CF}" presName="hierChild3" presStyleCnt="0"/>
      <dgm:spPr/>
      <dgm:t>
        <a:bodyPr/>
        <a:lstStyle/>
        <a:p>
          <a:endParaRPr lang="es-MX"/>
        </a:p>
      </dgm:t>
    </dgm:pt>
  </dgm:ptLst>
  <dgm:cxnLst>
    <dgm:cxn modelId="{3DBD03AE-00DE-4CDB-AC28-DC934210681B}" type="presOf" srcId="{1439D6EB-EA97-4823-A345-133AB9B02900}" destId="{9BE565D2-7241-4386-9E3C-ADD4067ADE90}" srcOrd="0" destOrd="0" presId="urn:microsoft.com/office/officeart/2009/3/layout/HorizontalOrganizationChart"/>
    <dgm:cxn modelId="{931D1504-102D-426C-81B3-BFE3B78C561B}" type="presOf" srcId="{9D96D777-68C4-46AE-A341-18D1006172CF}" destId="{AF33CC2A-89AC-4595-9E54-931A1B986AF6}" srcOrd="0" destOrd="0" presId="urn:microsoft.com/office/officeart/2009/3/layout/HorizontalOrganizationChart"/>
    <dgm:cxn modelId="{D4DA8320-CB1D-4D29-AC11-34A504AD2E4E}" type="presOf" srcId="{C1822365-3C46-4E98-9126-040CC84096F4}" destId="{289915F7-E2A5-40AC-8367-1EA3002A560E}" srcOrd="0" destOrd="0" presId="urn:microsoft.com/office/officeart/2009/3/layout/HorizontalOrganizationChart"/>
    <dgm:cxn modelId="{73CF1849-A27D-4E39-81CD-5456650CFD2A}" type="presOf" srcId="{F2D72317-404D-49E4-AD99-4ACE711E0C08}" destId="{357BC68A-E0FD-484D-A2D9-CCFD25C43D42}" srcOrd="0" destOrd="0" presId="urn:microsoft.com/office/officeart/2009/3/layout/HorizontalOrganizationChart"/>
    <dgm:cxn modelId="{E764B4F0-44E2-47C1-93BF-6247266C4F73}" srcId="{9D96D777-68C4-46AE-A341-18D1006172CF}" destId="{AF88D2F7-E040-4EDF-8CDC-316A13FFA033}" srcOrd="0" destOrd="0" parTransId="{1439D6EB-EA97-4823-A345-133AB9B02900}" sibTransId="{3BDA121E-28D8-4698-B979-15F83552D8DE}"/>
    <dgm:cxn modelId="{CE081C38-340A-4881-BD6C-94D3F00139A6}" type="presOf" srcId="{CB3D6F69-6810-44B5-9C32-EB36DFBB3DEE}" destId="{43EAC297-1535-4963-8E3E-9F3A1F7B3E76}" srcOrd="1" destOrd="0" presId="urn:microsoft.com/office/officeart/2009/3/layout/HorizontalOrganizationChart"/>
    <dgm:cxn modelId="{92C87C70-7363-4411-BD01-8E7C5934B23F}" type="presOf" srcId="{5F54FDA8-D051-4C68-A9D1-B7F5664A38A4}" destId="{721358D6-08C2-4301-9356-9239D769225E}" srcOrd="0" destOrd="0" presId="urn:microsoft.com/office/officeart/2009/3/layout/HorizontalOrganizationChart"/>
    <dgm:cxn modelId="{CB8E8DE2-6BD6-4862-AB54-D891D2F7CCA3}" srcId="{CB3D6F69-6810-44B5-9C32-EB36DFBB3DEE}" destId="{7F80B22F-CE21-4B2B-ABBF-A78EDD8E2710}" srcOrd="1" destOrd="0" parTransId="{01964A93-EEE7-4398-B5E9-C0E53C059516}" sibTransId="{D61D514D-149F-4AE1-B37E-7BFB01F3ACD8}"/>
    <dgm:cxn modelId="{CBD3A888-0640-4D29-B2EB-6198E1220F23}" type="presOf" srcId="{01964A93-EEE7-4398-B5E9-C0E53C059516}" destId="{30410056-452D-4062-B0C5-A084D3FE9506}" srcOrd="0" destOrd="0" presId="urn:microsoft.com/office/officeart/2009/3/layout/HorizontalOrganizationChart"/>
    <dgm:cxn modelId="{DBD01A02-7EFF-4B15-8D99-05DF2037059D}" srcId="{9D96D777-68C4-46AE-A341-18D1006172CF}" destId="{CB3D6F69-6810-44B5-9C32-EB36DFBB3DEE}" srcOrd="1" destOrd="0" parTransId="{5F54FDA8-D051-4C68-A9D1-B7F5664A38A4}" sibTransId="{88782509-D1AA-47BC-85E6-40BA4C42095F}"/>
    <dgm:cxn modelId="{ADA57ECF-89D4-43F7-8B3C-BE97D9857C9C}" type="presOf" srcId="{7F80B22F-CE21-4B2B-ABBF-A78EDD8E2710}" destId="{C80F6CE3-1044-4FF6-B930-3DE202DB04F0}" srcOrd="1" destOrd="0" presId="urn:microsoft.com/office/officeart/2009/3/layout/HorizontalOrganizationChart"/>
    <dgm:cxn modelId="{F5355A75-CD68-4B65-9F83-4980035C8C69}" type="presOf" srcId="{7F80B22F-CE21-4B2B-ABBF-A78EDD8E2710}" destId="{13BEDB77-68D5-41D3-8858-DA135E0F7D47}" srcOrd="0" destOrd="0" presId="urn:microsoft.com/office/officeart/2009/3/layout/HorizontalOrganizationChart"/>
    <dgm:cxn modelId="{AD9947CE-EF52-40E4-A5B6-F1F54300D0A2}" type="presOf" srcId="{9D96D777-68C4-46AE-A341-18D1006172CF}" destId="{EEC23FBC-1F61-4A0C-8729-F284B6C844E2}" srcOrd="1" destOrd="0" presId="urn:microsoft.com/office/officeart/2009/3/layout/HorizontalOrganizationChart"/>
    <dgm:cxn modelId="{3CAFBB0A-C950-40BB-94E0-C07666B4679D}" type="presOf" srcId="{F6630C9A-D8E3-472F-9783-86F2B871265F}" destId="{AF0A1D04-4AFA-4BF5-BC88-996DD2C0DB34}" srcOrd="0" destOrd="0" presId="urn:microsoft.com/office/officeart/2009/3/layout/HorizontalOrganizationChart"/>
    <dgm:cxn modelId="{2CF0104A-AF90-432E-AF29-E09B6E924155}" type="presOf" srcId="{AF88D2F7-E040-4EDF-8CDC-316A13FFA033}" destId="{AD017669-EBF0-44FB-AE14-1D3070DD4699}" srcOrd="0" destOrd="0" presId="urn:microsoft.com/office/officeart/2009/3/layout/HorizontalOrganizationChart"/>
    <dgm:cxn modelId="{ED35C2B4-D2F8-4778-8D4E-ACAB66A42034}" srcId="{CB3D6F69-6810-44B5-9C32-EB36DFBB3DEE}" destId="{C1822365-3C46-4E98-9126-040CC84096F4}" srcOrd="0" destOrd="0" parTransId="{F2D72317-404D-49E4-AD99-4ACE711E0C08}" sibTransId="{77E0C214-A4EB-45DA-9247-93DBD5C6481C}"/>
    <dgm:cxn modelId="{7C0CAA97-10DE-447C-A5EA-D55BB7BB9C45}" type="presOf" srcId="{CB3D6F69-6810-44B5-9C32-EB36DFBB3DEE}" destId="{06DF101B-7600-4357-B8C4-F1CFF6C29E98}" srcOrd="0" destOrd="0" presId="urn:microsoft.com/office/officeart/2009/3/layout/HorizontalOrganizationChart"/>
    <dgm:cxn modelId="{CCE2FD24-A79A-4CB8-8AD7-B72159F47604}" type="presOf" srcId="{AF88D2F7-E040-4EDF-8CDC-316A13FFA033}" destId="{E866AF44-0E1E-4B65-AEEC-5BBB0860F1FB}" srcOrd="1" destOrd="0" presId="urn:microsoft.com/office/officeart/2009/3/layout/HorizontalOrganizationChart"/>
    <dgm:cxn modelId="{19A0C711-6094-40A9-B100-78E6733CC987}" type="presOf" srcId="{C1822365-3C46-4E98-9126-040CC84096F4}" destId="{EB3E7BDD-783D-4CF1-9A8E-4E0C788D888C}" srcOrd="1" destOrd="0" presId="urn:microsoft.com/office/officeart/2009/3/layout/HorizontalOrganizationChart"/>
    <dgm:cxn modelId="{991785F7-CDEF-445D-8E4D-D4472D0BF098}" srcId="{F6630C9A-D8E3-472F-9783-86F2B871265F}" destId="{9D96D777-68C4-46AE-A341-18D1006172CF}" srcOrd="0" destOrd="0" parTransId="{62F273A3-BA29-45D7-AA05-B5451AB0746C}" sibTransId="{16D88211-20B3-4FFA-A567-AEB71737965C}"/>
    <dgm:cxn modelId="{5958DF56-9FF8-4EF5-AE51-FFACFC0B2ED2}" type="presParOf" srcId="{AF0A1D04-4AFA-4BF5-BC88-996DD2C0DB34}" destId="{12EB6540-1902-427F-AAF5-4307AE6FD169}" srcOrd="0" destOrd="0" presId="urn:microsoft.com/office/officeart/2009/3/layout/HorizontalOrganizationChart"/>
    <dgm:cxn modelId="{E6852334-9229-4F9B-9314-C2344BACE0AC}" type="presParOf" srcId="{12EB6540-1902-427F-AAF5-4307AE6FD169}" destId="{C9CCB4E2-7F70-4C7E-8336-FA5D3529468C}" srcOrd="0" destOrd="0" presId="urn:microsoft.com/office/officeart/2009/3/layout/HorizontalOrganizationChart"/>
    <dgm:cxn modelId="{9300DAB0-D650-44C6-860A-87AADA7E5C96}" type="presParOf" srcId="{C9CCB4E2-7F70-4C7E-8336-FA5D3529468C}" destId="{AF33CC2A-89AC-4595-9E54-931A1B986AF6}" srcOrd="0" destOrd="0" presId="urn:microsoft.com/office/officeart/2009/3/layout/HorizontalOrganizationChart"/>
    <dgm:cxn modelId="{C8050A76-A91A-4837-9909-95B1FBDB960F}" type="presParOf" srcId="{C9CCB4E2-7F70-4C7E-8336-FA5D3529468C}" destId="{EEC23FBC-1F61-4A0C-8729-F284B6C844E2}" srcOrd="1" destOrd="0" presId="urn:microsoft.com/office/officeart/2009/3/layout/HorizontalOrganizationChart"/>
    <dgm:cxn modelId="{22E14500-03FB-4A89-9604-B74137A0F7CD}" type="presParOf" srcId="{12EB6540-1902-427F-AAF5-4307AE6FD169}" destId="{A794BD6D-6A8E-42AE-92FD-EEC7F43D7CF0}" srcOrd="1" destOrd="0" presId="urn:microsoft.com/office/officeart/2009/3/layout/HorizontalOrganizationChart"/>
    <dgm:cxn modelId="{5D028777-0D27-42A8-89AD-D2352FCE40B8}" type="presParOf" srcId="{A794BD6D-6A8E-42AE-92FD-EEC7F43D7CF0}" destId="{9BE565D2-7241-4386-9E3C-ADD4067ADE90}" srcOrd="0" destOrd="0" presId="urn:microsoft.com/office/officeart/2009/3/layout/HorizontalOrganizationChart"/>
    <dgm:cxn modelId="{2D002562-BEAA-4D05-90C8-C3D85921ECA0}" type="presParOf" srcId="{A794BD6D-6A8E-42AE-92FD-EEC7F43D7CF0}" destId="{D2857E62-6392-48C3-A090-5C1FC9DCC8C8}" srcOrd="1" destOrd="0" presId="urn:microsoft.com/office/officeart/2009/3/layout/HorizontalOrganizationChart"/>
    <dgm:cxn modelId="{EC4011BC-CE88-4F25-AC8C-C6ED11DF5225}" type="presParOf" srcId="{D2857E62-6392-48C3-A090-5C1FC9DCC8C8}" destId="{D41560E4-C9DF-4D56-A41A-780F5EE91A2C}" srcOrd="0" destOrd="0" presId="urn:microsoft.com/office/officeart/2009/3/layout/HorizontalOrganizationChart"/>
    <dgm:cxn modelId="{10BE4398-67E3-4DE1-9072-389CB2A25B9C}" type="presParOf" srcId="{D41560E4-C9DF-4D56-A41A-780F5EE91A2C}" destId="{AD017669-EBF0-44FB-AE14-1D3070DD4699}" srcOrd="0" destOrd="0" presId="urn:microsoft.com/office/officeart/2009/3/layout/HorizontalOrganizationChart"/>
    <dgm:cxn modelId="{945411C2-3EEF-4866-A92E-BDEA98BD3FC0}" type="presParOf" srcId="{D41560E4-C9DF-4D56-A41A-780F5EE91A2C}" destId="{E866AF44-0E1E-4B65-AEEC-5BBB0860F1FB}" srcOrd="1" destOrd="0" presId="urn:microsoft.com/office/officeart/2009/3/layout/HorizontalOrganizationChart"/>
    <dgm:cxn modelId="{41116CC0-E8D2-445F-8E11-43029720F9DA}" type="presParOf" srcId="{D2857E62-6392-48C3-A090-5C1FC9DCC8C8}" destId="{C0503CCA-3EFA-4130-BD52-C5182DECD860}" srcOrd="1" destOrd="0" presId="urn:microsoft.com/office/officeart/2009/3/layout/HorizontalOrganizationChart"/>
    <dgm:cxn modelId="{FEDD6925-801D-400B-9995-094CE88A2C86}" type="presParOf" srcId="{D2857E62-6392-48C3-A090-5C1FC9DCC8C8}" destId="{5FE80DEF-6D43-49F3-9A70-B27268A4AFF3}" srcOrd="2" destOrd="0" presId="urn:microsoft.com/office/officeart/2009/3/layout/HorizontalOrganizationChart"/>
    <dgm:cxn modelId="{E6D528C9-1614-4250-9698-166E6FF0A2F3}" type="presParOf" srcId="{A794BD6D-6A8E-42AE-92FD-EEC7F43D7CF0}" destId="{721358D6-08C2-4301-9356-9239D769225E}" srcOrd="2" destOrd="0" presId="urn:microsoft.com/office/officeart/2009/3/layout/HorizontalOrganizationChart"/>
    <dgm:cxn modelId="{38D5B5F5-08F7-491D-970E-560CAECCF60C}" type="presParOf" srcId="{A794BD6D-6A8E-42AE-92FD-EEC7F43D7CF0}" destId="{39772A5B-96A3-4086-BB45-A9C085EBB781}" srcOrd="3" destOrd="0" presId="urn:microsoft.com/office/officeart/2009/3/layout/HorizontalOrganizationChart"/>
    <dgm:cxn modelId="{93131317-E728-41F0-A5BF-B3DD833ABA9F}" type="presParOf" srcId="{39772A5B-96A3-4086-BB45-A9C085EBB781}" destId="{B5459B1C-5F01-4262-B704-AE36374B7944}" srcOrd="0" destOrd="0" presId="urn:microsoft.com/office/officeart/2009/3/layout/HorizontalOrganizationChart"/>
    <dgm:cxn modelId="{9DDB6867-47F8-4C61-A0F4-3BE7D70578F1}" type="presParOf" srcId="{B5459B1C-5F01-4262-B704-AE36374B7944}" destId="{06DF101B-7600-4357-B8C4-F1CFF6C29E98}" srcOrd="0" destOrd="0" presId="urn:microsoft.com/office/officeart/2009/3/layout/HorizontalOrganizationChart"/>
    <dgm:cxn modelId="{63F36A3D-AC42-49C5-A33B-C09144CF7188}" type="presParOf" srcId="{B5459B1C-5F01-4262-B704-AE36374B7944}" destId="{43EAC297-1535-4963-8E3E-9F3A1F7B3E76}" srcOrd="1" destOrd="0" presId="urn:microsoft.com/office/officeart/2009/3/layout/HorizontalOrganizationChart"/>
    <dgm:cxn modelId="{AC03AD5B-FB5C-4571-AD7D-F108BA29BF96}" type="presParOf" srcId="{39772A5B-96A3-4086-BB45-A9C085EBB781}" destId="{AED13506-CCBD-4A47-98E3-12E76D1D3F1C}" srcOrd="1" destOrd="0" presId="urn:microsoft.com/office/officeart/2009/3/layout/HorizontalOrganizationChart"/>
    <dgm:cxn modelId="{3AF5FC73-52B2-4766-A5F8-39EDE6E5D50C}" type="presParOf" srcId="{AED13506-CCBD-4A47-98E3-12E76D1D3F1C}" destId="{357BC68A-E0FD-484D-A2D9-CCFD25C43D42}" srcOrd="0" destOrd="0" presId="urn:microsoft.com/office/officeart/2009/3/layout/HorizontalOrganizationChart"/>
    <dgm:cxn modelId="{A29640E7-954C-4B0D-A126-F94AE8CCF0BF}" type="presParOf" srcId="{AED13506-CCBD-4A47-98E3-12E76D1D3F1C}" destId="{1E386456-573B-4D5B-9BC8-03A322AC7562}" srcOrd="1" destOrd="0" presId="urn:microsoft.com/office/officeart/2009/3/layout/HorizontalOrganizationChart"/>
    <dgm:cxn modelId="{04D765D5-E72A-4BC7-9AF0-314F5B8085AC}" type="presParOf" srcId="{1E386456-573B-4D5B-9BC8-03A322AC7562}" destId="{31A9CC89-B340-4065-A195-3AD09551B481}" srcOrd="0" destOrd="0" presId="urn:microsoft.com/office/officeart/2009/3/layout/HorizontalOrganizationChart"/>
    <dgm:cxn modelId="{D4410394-F401-4156-BA4C-B9B6B5E68EB2}" type="presParOf" srcId="{31A9CC89-B340-4065-A195-3AD09551B481}" destId="{289915F7-E2A5-40AC-8367-1EA3002A560E}" srcOrd="0" destOrd="0" presId="urn:microsoft.com/office/officeart/2009/3/layout/HorizontalOrganizationChart"/>
    <dgm:cxn modelId="{2A5F260B-AB60-4D13-963A-0F607BDC243F}" type="presParOf" srcId="{31A9CC89-B340-4065-A195-3AD09551B481}" destId="{EB3E7BDD-783D-4CF1-9A8E-4E0C788D888C}" srcOrd="1" destOrd="0" presId="urn:microsoft.com/office/officeart/2009/3/layout/HorizontalOrganizationChart"/>
    <dgm:cxn modelId="{28ABD8AD-B63D-4600-9DC7-FB9354C0A3E6}" type="presParOf" srcId="{1E386456-573B-4D5B-9BC8-03A322AC7562}" destId="{864DA5DF-B227-402F-B887-F0E5ACD259CA}" srcOrd="1" destOrd="0" presId="urn:microsoft.com/office/officeart/2009/3/layout/HorizontalOrganizationChart"/>
    <dgm:cxn modelId="{1EBE3682-82EC-43F9-87D9-80A2DB3B0581}" type="presParOf" srcId="{1E386456-573B-4D5B-9BC8-03A322AC7562}" destId="{CECB36ED-0AA9-4F24-8D06-57DCDC249896}" srcOrd="2" destOrd="0" presId="urn:microsoft.com/office/officeart/2009/3/layout/HorizontalOrganizationChart"/>
    <dgm:cxn modelId="{E6C511FE-083F-4B68-B9D5-0794BB800D19}" type="presParOf" srcId="{AED13506-CCBD-4A47-98E3-12E76D1D3F1C}" destId="{30410056-452D-4062-B0C5-A084D3FE9506}" srcOrd="2" destOrd="0" presId="urn:microsoft.com/office/officeart/2009/3/layout/HorizontalOrganizationChart"/>
    <dgm:cxn modelId="{A014B120-0168-45A3-B5EC-9AC908461363}" type="presParOf" srcId="{AED13506-CCBD-4A47-98E3-12E76D1D3F1C}" destId="{E6DB14C2-654C-4F2F-A16D-B1DCF4C7FA15}" srcOrd="3" destOrd="0" presId="urn:microsoft.com/office/officeart/2009/3/layout/HorizontalOrganizationChart"/>
    <dgm:cxn modelId="{DE85F8A8-D917-4203-9707-F7B709CBDFE4}" type="presParOf" srcId="{E6DB14C2-654C-4F2F-A16D-B1DCF4C7FA15}" destId="{7CEC17C3-CAC9-46EA-B835-88E9FC75B66C}" srcOrd="0" destOrd="0" presId="urn:microsoft.com/office/officeart/2009/3/layout/HorizontalOrganizationChart"/>
    <dgm:cxn modelId="{CD776CBE-DF94-4576-B417-BF064823BDA3}" type="presParOf" srcId="{7CEC17C3-CAC9-46EA-B835-88E9FC75B66C}" destId="{13BEDB77-68D5-41D3-8858-DA135E0F7D47}" srcOrd="0" destOrd="0" presId="urn:microsoft.com/office/officeart/2009/3/layout/HorizontalOrganizationChart"/>
    <dgm:cxn modelId="{1369A1D5-F8CB-44C2-AF6A-5BC2E6C717A8}" type="presParOf" srcId="{7CEC17C3-CAC9-46EA-B835-88E9FC75B66C}" destId="{C80F6CE3-1044-4FF6-B930-3DE202DB04F0}" srcOrd="1" destOrd="0" presId="urn:microsoft.com/office/officeart/2009/3/layout/HorizontalOrganizationChart"/>
    <dgm:cxn modelId="{0AFA4EEB-DD38-4212-AAA7-B5B56B00FBBD}" type="presParOf" srcId="{E6DB14C2-654C-4F2F-A16D-B1DCF4C7FA15}" destId="{DF67E0AD-8C55-4A2F-95A5-FF5F24D3D812}" srcOrd="1" destOrd="0" presId="urn:microsoft.com/office/officeart/2009/3/layout/HorizontalOrganizationChart"/>
    <dgm:cxn modelId="{CF9F58BF-53CD-4FD7-94C5-D64ACA10DEC4}" type="presParOf" srcId="{E6DB14C2-654C-4F2F-A16D-B1DCF4C7FA15}" destId="{3AABE18F-5CAA-40D6-8D82-885C859CBF7D}" srcOrd="2" destOrd="0" presId="urn:microsoft.com/office/officeart/2009/3/layout/HorizontalOrganizationChart"/>
    <dgm:cxn modelId="{D85888E5-D8FF-4D6D-B0B9-E11E3527479F}" type="presParOf" srcId="{39772A5B-96A3-4086-BB45-A9C085EBB781}" destId="{4C0F07FD-1160-4D23-A054-41969A7E4790}" srcOrd="2" destOrd="0" presId="urn:microsoft.com/office/officeart/2009/3/layout/HorizontalOrganizationChart"/>
    <dgm:cxn modelId="{C6770BA7-1AE3-4E3F-A968-17DAB7ADF633}" type="presParOf" srcId="{12EB6540-1902-427F-AAF5-4307AE6FD169}" destId="{6476D7B1-FD38-426E-BDAE-ED896016EDB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F6630C9A-D8E3-472F-9783-86F2B871265F}" type="doc">
      <dgm:prSet loTypeId="urn:microsoft.com/office/officeart/2009/3/layout/HorizontalOrganizationChart" loCatId="hierarchy" qsTypeId="urn:microsoft.com/office/officeart/2005/8/quickstyle/3d3" qsCatId="3D" csTypeId="urn:microsoft.com/office/officeart/2005/8/colors/colorful5" csCatId="colorful" phldr="1"/>
      <dgm:spPr/>
      <dgm:t>
        <a:bodyPr/>
        <a:lstStyle/>
        <a:p>
          <a:endParaRPr lang="es-MX"/>
        </a:p>
      </dgm:t>
    </dgm:pt>
    <dgm:pt modelId="{9D96D777-68C4-46AE-A341-18D1006172CF}">
      <dgm:prSet phldrT="[Texto]" custT="1"/>
      <dgm:spPr/>
      <dgm:t>
        <a:bodyPr vert="vert270"/>
        <a:lstStyle/>
        <a:p>
          <a:r>
            <a:rPr lang="es-MX" sz="2000" b="1" dirty="0" smtClean="0"/>
            <a:t>B) TRIBUNAL DE JUSTICIA ADMINISTRATIVA</a:t>
          </a:r>
          <a:endParaRPr lang="es-MX" sz="2000" b="1" dirty="0"/>
        </a:p>
      </dgm:t>
    </dgm:pt>
    <dgm:pt modelId="{62F273A3-BA29-45D7-AA05-B5451AB0746C}" type="parTrans" cxnId="{991785F7-CDEF-445D-8E4D-D4472D0BF098}">
      <dgm:prSet/>
      <dgm:spPr/>
      <dgm:t>
        <a:bodyPr/>
        <a:lstStyle/>
        <a:p>
          <a:endParaRPr lang="es-MX"/>
        </a:p>
      </dgm:t>
    </dgm:pt>
    <dgm:pt modelId="{16D88211-20B3-4FFA-A567-AEB71737965C}" type="sibTrans" cxnId="{991785F7-CDEF-445D-8E4D-D4472D0BF098}">
      <dgm:prSet/>
      <dgm:spPr/>
      <dgm:t>
        <a:bodyPr/>
        <a:lstStyle/>
        <a:p>
          <a:endParaRPr lang="es-MX"/>
        </a:p>
      </dgm:t>
    </dgm:pt>
    <dgm:pt modelId="{AF88D2F7-E040-4EDF-8CDC-316A13FFA033}">
      <dgm:prSet phldrT="[Texto]" custT="1"/>
      <dgm:spPr/>
      <dgm:t>
        <a:bodyPr vert="vert270"/>
        <a:lstStyle/>
        <a:p>
          <a:pPr algn="ctr"/>
          <a:r>
            <a:rPr lang="es-MX" sz="2000" b="1" dirty="0" smtClean="0"/>
            <a:t>FACULTADES EN MATERIA DE RESPONSABILIDADES ADMINISTRATIVAS:</a:t>
          </a:r>
          <a:endParaRPr lang="es-MX" sz="2000" b="1" dirty="0"/>
        </a:p>
      </dgm:t>
    </dgm:pt>
    <dgm:pt modelId="{1439D6EB-EA97-4823-A345-133AB9B02900}" type="parTrans" cxnId="{E764B4F0-44E2-47C1-93BF-6247266C4F73}">
      <dgm:prSet/>
      <dgm:spPr/>
      <dgm:t>
        <a:bodyPr/>
        <a:lstStyle/>
        <a:p>
          <a:endParaRPr lang="es-MX"/>
        </a:p>
      </dgm:t>
    </dgm:pt>
    <dgm:pt modelId="{3BDA121E-28D8-4698-B979-15F83552D8DE}" type="sibTrans" cxnId="{E764B4F0-44E2-47C1-93BF-6247266C4F73}">
      <dgm:prSet/>
      <dgm:spPr/>
      <dgm:t>
        <a:bodyPr/>
        <a:lstStyle/>
        <a:p>
          <a:endParaRPr lang="es-MX"/>
        </a:p>
      </dgm:t>
    </dgm:pt>
    <dgm:pt modelId="{8AFCC456-E491-4594-810F-79DBB5D38BB7}">
      <dgm:prSet phldrT="[Texto]" custT="1"/>
      <dgm:spPr/>
      <dgm:t>
        <a:bodyPr/>
        <a:lstStyle/>
        <a:p>
          <a:pPr algn="just"/>
          <a:r>
            <a:rPr lang="es-MX" sz="2000" b="1" dirty="0" smtClean="0"/>
            <a:t>IMPONER A LOS SERVIDORES PÚBLICOS SANCIONES POR LA COMISIÓN DE FALTAS ADMINISTRATIVAS GRAVES.</a:t>
          </a:r>
          <a:endParaRPr lang="es-MX" sz="2000" b="1" dirty="0"/>
        </a:p>
      </dgm:t>
    </dgm:pt>
    <dgm:pt modelId="{D06BA662-C9AA-436C-84C6-4E0CDA4A833D}" type="parTrans" cxnId="{67A4019C-5800-4935-BD66-322B94A65C71}">
      <dgm:prSet/>
      <dgm:spPr/>
      <dgm:t>
        <a:bodyPr/>
        <a:lstStyle/>
        <a:p>
          <a:endParaRPr lang="es-MX"/>
        </a:p>
      </dgm:t>
    </dgm:pt>
    <dgm:pt modelId="{4F85D7AE-6EAB-49E0-BDFD-784967F8F987}" type="sibTrans" cxnId="{67A4019C-5800-4935-BD66-322B94A65C71}">
      <dgm:prSet/>
      <dgm:spPr/>
      <dgm:t>
        <a:bodyPr/>
        <a:lstStyle/>
        <a:p>
          <a:endParaRPr lang="es-MX"/>
        </a:p>
      </dgm:t>
    </dgm:pt>
    <dgm:pt modelId="{DE483F80-D7B7-4258-A610-EC107E9A7B6B}">
      <dgm:prSet phldrT="[Texto]" custT="1"/>
      <dgm:spPr/>
      <dgm:t>
        <a:bodyPr/>
        <a:lstStyle/>
        <a:p>
          <a:pPr algn="just"/>
          <a:r>
            <a:rPr lang="es-MX" sz="2000" b="1" dirty="0" smtClean="0"/>
            <a:t>ÚNICO FACULTADO PARA IMPONER SANCIONES A LOS PARTICULARES VINCULADOS  CON FALTAS ADMINISTRATIVAS</a:t>
          </a:r>
          <a:endParaRPr lang="es-MX" sz="2000" b="1" dirty="0"/>
        </a:p>
      </dgm:t>
    </dgm:pt>
    <dgm:pt modelId="{1E1D8CBB-C625-4B3A-B13B-1EFAFF0D38D8}" type="parTrans" cxnId="{763E962A-3E6A-4B3F-9D83-ADB6E7CB1EE0}">
      <dgm:prSet/>
      <dgm:spPr/>
      <dgm:t>
        <a:bodyPr/>
        <a:lstStyle/>
        <a:p>
          <a:endParaRPr lang="es-MX"/>
        </a:p>
      </dgm:t>
    </dgm:pt>
    <dgm:pt modelId="{C4E256A9-2FEC-440D-B4C7-7C9F57DF2A53}" type="sibTrans" cxnId="{763E962A-3E6A-4B3F-9D83-ADB6E7CB1EE0}">
      <dgm:prSet/>
      <dgm:spPr/>
      <dgm:t>
        <a:bodyPr/>
        <a:lstStyle/>
        <a:p>
          <a:endParaRPr lang="es-MX"/>
        </a:p>
      </dgm:t>
    </dgm:pt>
    <dgm:pt modelId="{B41C2B06-975F-450F-8719-60A7D395F9DC}">
      <dgm:prSet phldrT="[Texto]" custT="1"/>
      <dgm:spPr/>
      <dgm:t>
        <a:bodyPr/>
        <a:lstStyle/>
        <a:p>
          <a:pPr algn="just"/>
          <a:r>
            <a:rPr lang="es-MX" sz="2000" b="1" dirty="0" smtClean="0"/>
            <a:t>FINCAR A LOS RESPONSABLES EL PAGO DE INDEMNIZACIONES Y SANCIONES PECUNIARIAS CUANDO SE CAUSE UN DAÑO O PERJUICIO A LA HACIENDA PÚBLICA LOCAL O A LOS ENTES PÚBLICOS DE LA ENTIDAD FEDERATIVA.</a:t>
          </a:r>
          <a:endParaRPr lang="es-MX" sz="2000" b="1" dirty="0"/>
        </a:p>
      </dgm:t>
    </dgm:pt>
    <dgm:pt modelId="{F199EBE1-03AF-4988-B8CE-946C90E275D4}" type="parTrans" cxnId="{F0D8D6F8-FCFE-47CE-B519-EDCC546B5059}">
      <dgm:prSet/>
      <dgm:spPr/>
      <dgm:t>
        <a:bodyPr/>
        <a:lstStyle/>
        <a:p>
          <a:endParaRPr lang="es-MX"/>
        </a:p>
      </dgm:t>
    </dgm:pt>
    <dgm:pt modelId="{FD7B7B33-2C4E-4600-8339-A0ECA5A9F8F6}" type="sibTrans" cxnId="{F0D8D6F8-FCFE-47CE-B519-EDCC546B5059}">
      <dgm:prSet/>
      <dgm:spPr/>
      <dgm:t>
        <a:bodyPr/>
        <a:lstStyle/>
        <a:p>
          <a:endParaRPr lang="es-MX"/>
        </a:p>
      </dgm:t>
    </dgm:pt>
    <dgm:pt modelId="{AF0A1D04-4AFA-4BF5-BC88-996DD2C0DB34}" type="pres">
      <dgm:prSet presAssocID="{F6630C9A-D8E3-472F-9783-86F2B871265F}" presName="hierChild1" presStyleCnt="0">
        <dgm:presLayoutVars>
          <dgm:orgChart val="1"/>
          <dgm:chPref val="1"/>
          <dgm:dir/>
          <dgm:animOne val="branch"/>
          <dgm:animLvl val="lvl"/>
          <dgm:resizeHandles/>
        </dgm:presLayoutVars>
      </dgm:prSet>
      <dgm:spPr/>
      <dgm:t>
        <a:bodyPr/>
        <a:lstStyle/>
        <a:p>
          <a:endParaRPr lang="es-MX"/>
        </a:p>
      </dgm:t>
    </dgm:pt>
    <dgm:pt modelId="{12EB6540-1902-427F-AAF5-4307AE6FD169}" type="pres">
      <dgm:prSet presAssocID="{9D96D777-68C4-46AE-A341-18D1006172CF}" presName="hierRoot1" presStyleCnt="0">
        <dgm:presLayoutVars>
          <dgm:hierBranch val="init"/>
        </dgm:presLayoutVars>
      </dgm:prSet>
      <dgm:spPr/>
      <dgm:t>
        <a:bodyPr/>
        <a:lstStyle/>
        <a:p>
          <a:endParaRPr lang="es-MX"/>
        </a:p>
      </dgm:t>
    </dgm:pt>
    <dgm:pt modelId="{C9CCB4E2-7F70-4C7E-8336-FA5D3529468C}" type="pres">
      <dgm:prSet presAssocID="{9D96D777-68C4-46AE-A341-18D1006172CF}" presName="rootComposite1" presStyleCnt="0"/>
      <dgm:spPr/>
      <dgm:t>
        <a:bodyPr/>
        <a:lstStyle/>
        <a:p>
          <a:endParaRPr lang="es-MX"/>
        </a:p>
      </dgm:t>
    </dgm:pt>
    <dgm:pt modelId="{AF33CC2A-89AC-4595-9E54-931A1B986AF6}" type="pres">
      <dgm:prSet presAssocID="{9D96D777-68C4-46AE-A341-18D1006172CF}" presName="rootText1" presStyleLbl="node0" presStyleIdx="0" presStyleCnt="1" custScaleX="31422" custScaleY="568572">
        <dgm:presLayoutVars>
          <dgm:chPref val="3"/>
        </dgm:presLayoutVars>
      </dgm:prSet>
      <dgm:spPr/>
      <dgm:t>
        <a:bodyPr/>
        <a:lstStyle/>
        <a:p>
          <a:endParaRPr lang="es-MX"/>
        </a:p>
      </dgm:t>
    </dgm:pt>
    <dgm:pt modelId="{EEC23FBC-1F61-4A0C-8729-F284B6C844E2}" type="pres">
      <dgm:prSet presAssocID="{9D96D777-68C4-46AE-A341-18D1006172CF}" presName="rootConnector1" presStyleLbl="node1" presStyleIdx="0" presStyleCnt="0"/>
      <dgm:spPr/>
      <dgm:t>
        <a:bodyPr/>
        <a:lstStyle/>
        <a:p>
          <a:endParaRPr lang="es-MX"/>
        </a:p>
      </dgm:t>
    </dgm:pt>
    <dgm:pt modelId="{A794BD6D-6A8E-42AE-92FD-EEC7F43D7CF0}" type="pres">
      <dgm:prSet presAssocID="{9D96D777-68C4-46AE-A341-18D1006172CF}" presName="hierChild2" presStyleCnt="0"/>
      <dgm:spPr/>
      <dgm:t>
        <a:bodyPr/>
        <a:lstStyle/>
        <a:p>
          <a:endParaRPr lang="es-MX"/>
        </a:p>
      </dgm:t>
    </dgm:pt>
    <dgm:pt modelId="{9BE565D2-7241-4386-9E3C-ADD4067ADE90}" type="pres">
      <dgm:prSet presAssocID="{1439D6EB-EA97-4823-A345-133AB9B02900}" presName="Name64" presStyleLbl="parChTrans1D2" presStyleIdx="0" presStyleCnt="1"/>
      <dgm:spPr/>
      <dgm:t>
        <a:bodyPr/>
        <a:lstStyle/>
        <a:p>
          <a:endParaRPr lang="es-MX"/>
        </a:p>
      </dgm:t>
    </dgm:pt>
    <dgm:pt modelId="{D2857E62-6392-48C3-A090-5C1FC9DCC8C8}" type="pres">
      <dgm:prSet presAssocID="{AF88D2F7-E040-4EDF-8CDC-316A13FFA033}" presName="hierRoot2" presStyleCnt="0">
        <dgm:presLayoutVars>
          <dgm:hierBranch val="init"/>
        </dgm:presLayoutVars>
      </dgm:prSet>
      <dgm:spPr/>
      <dgm:t>
        <a:bodyPr/>
        <a:lstStyle/>
        <a:p>
          <a:endParaRPr lang="es-MX"/>
        </a:p>
      </dgm:t>
    </dgm:pt>
    <dgm:pt modelId="{D41560E4-C9DF-4D56-A41A-780F5EE91A2C}" type="pres">
      <dgm:prSet presAssocID="{AF88D2F7-E040-4EDF-8CDC-316A13FFA033}" presName="rootComposite" presStyleCnt="0"/>
      <dgm:spPr/>
      <dgm:t>
        <a:bodyPr/>
        <a:lstStyle/>
        <a:p>
          <a:endParaRPr lang="es-MX"/>
        </a:p>
      </dgm:t>
    </dgm:pt>
    <dgm:pt modelId="{AD017669-EBF0-44FB-AE14-1D3070DD4699}" type="pres">
      <dgm:prSet presAssocID="{AF88D2F7-E040-4EDF-8CDC-316A13FFA033}" presName="rootText" presStyleLbl="node2" presStyleIdx="0" presStyleCnt="1" custScaleX="32899" custScaleY="571539">
        <dgm:presLayoutVars>
          <dgm:chPref val="3"/>
        </dgm:presLayoutVars>
      </dgm:prSet>
      <dgm:spPr/>
      <dgm:t>
        <a:bodyPr/>
        <a:lstStyle/>
        <a:p>
          <a:endParaRPr lang="es-MX"/>
        </a:p>
      </dgm:t>
    </dgm:pt>
    <dgm:pt modelId="{E866AF44-0E1E-4B65-AEEC-5BBB0860F1FB}" type="pres">
      <dgm:prSet presAssocID="{AF88D2F7-E040-4EDF-8CDC-316A13FFA033}" presName="rootConnector" presStyleLbl="node2" presStyleIdx="0" presStyleCnt="1"/>
      <dgm:spPr/>
      <dgm:t>
        <a:bodyPr/>
        <a:lstStyle/>
        <a:p>
          <a:endParaRPr lang="es-MX"/>
        </a:p>
      </dgm:t>
    </dgm:pt>
    <dgm:pt modelId="{C0503CCA-3EFA-4130-BD52-C5182DECD860}" type="pres">
      <dgm:prSet presAssocID="{AF88D2F7-E040-4EDF-8CDC-316A13FFA033}" presName="hierChild4" presStyleCnt="0"/>
      <dgm:spPr/>
      <dgm:t>
        <a:bodyPr/>
        <a:lstStyle/>
        <a:p>
          <a:endParaRPr lang="es-MX"/>
        </a:p>
      </dgm:t>
    </dgm:pt>
    <dgm:pt modelId="{8A738F24-5012-4306-B559-05B8F8014B74}" type="pres">
      <dgm:prSet presAssocID="{D06BA662-C9AA-436C-84C6-4E0CDA4A833D}" presName="Name64" presStyleLbl="parChTrans1D3" presStyleIdx="0" presStyleCnt="3"/>
      <dgm:spPr/>
      <dgm:t>
        <a:bodyPr/>
        <a:lstStyle/>
        <a:p>
          <a:endParaRPr lang="es-MX"/>
        </a:p>
      </dgm:t>
    </dgm:pt>
    <dgm:pt modelId="{6707B57D-1ACF-4682-8C94-174B89F29018}" type="pres">
      <dgm:prSet presAssocID="{8AFCC456-E491-4594-810F-79DBB5D38BB7}" presName="hierRoot2" presStyleCnt="0">
        <dgm:presLayoutVars>
          <dgm:hierBranch val="init"/>
        </dgm:presLayoutVars>
      </dgm:prSet>
      <dgm:spPr/>
      <dgm:t>
        <a:bodyPr/>
        <a:lstStyle/>
        <a:p>
          <a:endParaRPr lang="es-MX"/>
        </a:p>
      </dgm:t>
    </dgm:pt>
    <dgm:pt modelId="{CA3704DA-3953-4B6E-ADBD-49B4A268A6A2}" type="pres">
      <dgm:prSet presAssocID="{8AFCC456-E491-4594-810F-79DBB5D38BB7}" presName="rootComposite" presStyleCnt="0"/>
      <dgm:spPr/>
      <dgm:t>
        <a:bodyPr/>
        <a:lstStyle/>
        <a:p>
          <a:endParaRPr lang="es-MX"/>
        </a:p>
      </dgm:t>
    </dgm:pt>
    <dgm:pt modelId="{25B6B3D1-E88C-4A20-8FC2-BF58C9EF32EC}" type="pres">
      <dgm:prSet presAssocID="{8AFCC456-E491-4594-810F-79DBB5D38BB7}" presName="rootText" presStyleLbl="node3" presStyleIdx="0" presStyleCnt="3" custScaleX="188738" custScaleY="134481">
        <dgm:presLayoutVars>
          <dgm:chPref val="3"/>
        </dgm:presLayoutVars>
      </dgm:prSet>
      <dgm:spPr/>
      <dgm:t>
        <a:bodyPr/>
        <a:lstStyle/>
        <a:p>
          <a:endParaRPr lang="es-MX"/>
        </a:p>
      </dgm:t>
    </dgm:pt>
    <dgm:pt modelId="{F04DD4F2-FD59-4F64-9330-7773A1C9AE35}" type="pres">
      <dgm:prSet presAssocID="{8AFCC456-E491-4594-810F-79DBB5D38BB7}" presName="rootConnector" presStyleLbl="node3" presStyleIdx="0" presStyleCnt="3"/>
      <dgm:spPr/>
      <dgm:t>
        <a:bodyPr/>
        <a:lstStyle/>
        <a:p>
          <a:endParaRPr lang="es-MX"/>
        </a:p>
      </dgm:t>
    </dgm:pt>
    <dgm:pt modelId="{B81C46FC-442F-4689-8A67-775C47206CE3}" type="pres">
      <dgm:prSet presAssocID="{8AFCC456-E491-4594-810F-79DBB5D38BB7}" presName="hierChild4" presStyleCnt="0"/>
      <dgm:spPr/>
      <dgm:t>
        <a:bodyPr/>
        <a:lstStyle/>
        <a:p>
          <a:endParaRPr lang="es-MX"/>
        </a:p>
      </dgm:t>
    </dgm:pt>
    <dgm:pt modelId="{2B5008AC-17DA-43CE-9858-35EF3567F62E}" type="pres">
      <dgm:prSet presAssocID="{8AFCC456-E491-4594-810F-79DBB5D38BB7}" presName="hierChild5" presStyleCnt="0"/>
      <dgm:spPr/>
      <dgm:t>
        <a:bodyPr/>
        <a:lstStyle/>
        <a:p>
          <a:endParaRPr lang="es-MX"/>
        </a:p>
      </dgm:t>
    </dgm:pt>
    <dgm:pt modelId="{BADBA11C-4487-4D8F-BE50-E488A45A381F}" type="pres">
      <dgm:prSet presAssocID="{1E1D8CBB-C625-4B3A-B13B-1EFAFF0D38D8}" presName="Name64" presStyleLbl="parChTrans1D3" presStyleIdx="1" presStyleCnt="3"/>
      <dgm:spPr/>
      <dgm:t>
        <a:bodyPr/>
        <a:lstStyle/>
        <a:p>
          <a:endParaRPr lang="es-MX"/>
        </a:p>
      </dgm:t>
    </dgm:pt>
    <dgm:pt modelId="{BE3F2CBB-4C4F-4F85-862B-5A45118CA0ED}" type="pres">
      <dgm:prSet presAssocID="{DE483F80-D7B7-4258-A610-EC107E9A7B6B}" presName="hierRoot2" presStyleCnt="0">
        <dgm:presLayoutVars>
          <dgm:hierBranch val="init"/>
        </dgm:presLayoutVars>
      </dgm:prSet>
      <dgm:spPr/>
      <dgm:t>
        <a:bodyPr/>
        <a:lstStyle/>
        <a:p>
          <a:endParaRPr lang="es-MX"/>
        </a:p>
      </dgm:t>
    </dgm:pt>
    <dgm:pt modelId="{56DD8F98-22E7-4DAB-8E6C-073DED1DF1D5}" type="pres">
      <dgm:prSet presAssocID="{DE483F80-D7B7-4258-A610-EC107E9A7B6B}" presName="rootComposite" presStyleCnt="0"/>
      <dgm:spPr/>
      <dgm:t>
        <a:bodyPr/>
        <a:lstStyle/>
        <a:p>
          <a:endParaRPr lang="es-MX"/>
        </a:p>
      </dgm:t>
    </dgm:pt>
    <dgm:pt modelId="{7040F834-E4B1-4ACF-AA29-C3C010DEBFF7}" type="pres">
      <dgm:prSet presAssocID="{DE483F80-D7B7-4258-A610-EC107E9A7B6B}" presName="rootText" presStyleLbl="node3" presStyleIdx="1" presStyleCnt="3" custScaleX="188738" custScaleY="153841">
        <dgm:presLayoutVars>
          <dgm:chPref val="3"/>
        </dgm:presLayoutVars>
      </dgm:prSet>
      <dgm:spPr/>
      <dgm:t>
        <a:bodyPr/>
        <a:lstStyle/>
        <a:p>
          <a:endParaRPr lang="es-MX"/>
        </a:p>
      </dgm:t>
    </dgm:pt>
    <dgm:pt modelId="{E4FAC505-5760-4DAB-ABAA-688FFF2C5527}" type="pres">
      <dgm:prSet presAssocID="{DE483F80-D7B7-4258-A610-EC107E9A7B6B}" presName="rootConnector" presStyleLbl="node3" presStyleIdx="1" presStyleCnt="3"/>
      <dgm:spPr/>
      <dgm:t>
        <a:bodyPr/>
        <a:lstStyle/>
        <a:p>
          <a:endParaRPr lang="es-MX"/>
        </a:p>
      </dgm:t>
    </dgm:pt>
    <dgm:pt modelId="{ADEA0FC5-A317-4930-A1F9-A5FDB1988B27}" type="pres">
      <dgm:prSet presAssocID="{DE483F80-D7B7-4258-A610-EC107E9A7B6B}" presName="hierChild4" presStyleCnt="0"/>
      <dgm:spPr/>
      <dgm:t>
        <a:bodyPr/>
        <a:lstStyle/>
        <a:p>
          <a:endParaRPr lang="es-MX"/>
        </a:p>
      </dgm:t>
    </dgm:pt>
    <dgm:pt modelId="{66A18089-7300-44AB-A5CE-0C86B594D55A}" type="pres">
      <dgm:prSet presAssocID="{DE483F80-D7B7-4258-A610-EC107E9A7B6B}" presName="hierChild5" presStyleCnt="0"/>
      <dgm:spPr/>
      <dgm:t>
        <a:bodyPr/>
        <a:lstStyle/>
        <a:p>
          <a:endParaRPr lang="es-MX"/>
        </a:p>
      </dgm:t>
    </dgm:pt>
    <dgm:pt modelId="{B4E451EB-6D06-4CF5-942F-9FF6BBF5CA93}" type="pres">
      <dgm:prSet presAssocID="{F199EBE1-03AF-4988-B8CE-946C90E275D4}" presName="Name64" presStyleLbl="parChTrans1D3" presStyleIdx="2" presStyleCnt="3"/>
      <dgm:spPr/>
      <dgm:t>
        <a:bodyPr/>
        <a:lstStyle/>
        <a:p>
          <a:endParaRPr lang="es-MX"/>
        </a:p>
      </dgm:t>
    </dgm:pt>
    <dgm:pt modelId="{4E40C2AC-69B4-455E-B872-522CCF14D779}" type="pres">
      <dgm:prSet presAssocID="{B41C2B06-975F-450F-8719-60A7D395F9DC}" presName="hierRoot2" presStyleCnt="0">
        <dgm:presLayoutVars>
          <dgm:hierBranch val="init"/>
        </dgm:presLayoutVars>
      </dgm:prSet>
      <dgm:spPr/>
      <dgm:t>
        <a:bodyPr/>
        <a:lstStyle/>
        <a:p>
          <a:endParaRPr lang="es-MX"/>
        </a:p>
      </dgm:t>
    </dgm:pt>
    <dgm:pt modelId="{5981059D-4D9B-40B0-A9DA-82BBBC25049A}" type="pres">
      <dgm:prSet presAssocID="{B41C2B06-975F-450F-8719-60A7D395F9DC}" presName="rootComposite" presStyleCnt="0"/>
      <dgm:spPr/>
      <dgm:t>
        <a:bodyPr/>
        <a:lstStyle/>
        <a:p>
          <a:endParaRPr lang="es-MX"/>
        </a:p>
      </dgm:t>
    </dgm:pt>
    <dgm:pt modelId="{7CE5B1C8-9B85-4D93-84CC-501EB2A5C3EA}" type="pres">
      <dgm:prSet presAssocID="{B41C2B06-975F-450F-8719-60A7D395F9DC}" presName="rootText" presStyleLbl="node3" presStyleIdx="2" presStyleCnt="3" custScaleX="188738" custScaleY="212873">
        <dgm:presLayoutVars>
          <dgm:chPref val="3"/>
        </dgm:presLayoutVars>
      </dgm:prSet>
      <dgm:spPr/>
      <dgm:t>
        <a:bodyPr/>
        <a:lstStyle/>
        <a:p>
          <a:endParaRPr lang="es-MX"/>
        </a:p>
      </dgm:t>
    </dgm:pt>
    <dgm:pt modelId="{52AD40DD-2F47-4683-AED7-C018D88D30FC}" type="pres">
      <dgm:prSet presAssocID="{B41C2B06-975F-450F-8719-60A7D395F9DC}" presName="rootConnector" presStyleLbl="node3" presStyleIdx="2" presStyleCnt="3"/>
      <dgm:spPr/>
      <dgm:t>
        <a:bodyPr/>
        <a:lstStyle/>
        <a:p>
          <a:endParaRPr lang="es-MX"/>
        </a:p>
      </dgm:t>
    </dgm:pt>
    <dgm:pt modelId="{37493FF2-38A8-478A-8E15-4CB97F8C0F8C}" type="pres">
      <dgm:prSet presAssocID="{B41C2B06-975F-450F-8719-60A7D395F9DC}" presName="hierChild4" presStyleCnt="0"/>
      <dgm:spPr/>
      <dgm:t>
        <a:bodyPr/>
        <a:lstStyle/>
        <a:p>
          <a:endParaRPr lang="es-MX"/>
        </a:p>
      </dgm:t>
    </dgm:pt>
    <dgm:pt modelId="{58174F26-896D-4C9E-8D00-F44AF6734EAB}" type="pres">
      <dgm:prSet presAssocID="{B41C2B06-975F-450F-8719-60A7D395F9DC}" presName="hierChild5" presStyleCnt="0"/>
      <dgm:spPr/>
      <dgm:t>
        <a:bodyPr/>
        <a:lstStyle/>
        <a:p>
          <a:endParaRPr lang="es-MX"/>
        </a:p>
      </dgm:t>
    </dgm:pt>
    <dgm:pt modelId="{5FE80DEF-6D43-49F3-9A70-B27268A4AFF3}" type="pres">
      <dgm:prSet presAssocID="{AF88D2F7-E040-4EDF-8CDC-316A13FFA033}" presName="hierChild5" presStyleCnt="0"/>
      <dgm:spPr/>
      <dgm:t>
        <a:bodyPr/>
        <a:lstStyle/>
        <a:p>
          <a:endParaRPr lang="es-MX"/>
        </a:p>
      </dgm:t>
    </dgm:pt>
    <dgm:pt modelId="{6476D7B1-FD38-426E-BDAE-ED896016EDB6}" type="pres">
      <dgm:prSet presAssocID="{9D96D777-68C4-46AE-A341-18D1006172CF}" presName="hierChild3" presStyleCnt="0"/>
      <dgm:spPr/>
      <dgm:t>
        <a:bodyPr/>
        <a:lstStyle/>
        <a:p>
          <a:endParaRPr lang="es-MX"/>
        </a:p>
      </dgm:t>
    </dgm:pt>
  </dgm:ptLst>
  <dgm:cxnLst>
    <dgm:cxn modelId="{00FC869D-31DD-44F2-B585-35C58F281982}" type="presOf" srcId="{1E1D8CBB-C625-4B3A-B13B-1EFAFF0D38D8}" destId="{BADBA11C-4487-4D8F-BE50-E488A45A381F}" srcOrd="0" destOrd="0" presId="urn:microsoft.com/office/officeart/2009/3/layout/HorizontalOrganizationChart"/>
    <dgm:cxn modelId="{1423F0CB-A2B4-488C-A3F7-8C05BE4D6528}" type="presOf" srcId="{8AFCC456-E491-4594-810F-79DBB5D38BB7}" destId="{25B6B3D1-E88C-4A20-8FC2-BF58C9EF32EC}" srcOrd="0" destOrd="0" presId="urn:microsoft.com/office/officeart/2009/3/layout/HorizontalOrganizationChart"/>
    <dgm:cxn modelId="{933D0945-4529-4C07-B012-7E9193CA8EE2}" type="presOf" srcId="{9D96D777-68C4-46AE-A341-18D1006172CF}" destId="{AF33CC2A-89AC-4595-9E54-931A1B986AF6}" srcOrd="0" destOrd="0" presId="urn:microsoft.com/office/officeart/2009/3/layout/HorizontalOrganizationChart"/>
    <dgm:cxn modelId="{8BFB0A44-0C28-4699-9B16-9B9C1383C245}" type="presOf" srcId="{B41C2B06-975F-450F-8719-60A7D395F9DC}" destId="{7CE5B1C8-9B85-4D93-84CC-501EB2A5C3EA}" srcOrd="0" destOrd="0" presId="urn:microsoft.com/office/officeart/2009/3/layout/HorizontalOrganizationChart"/>
    <dgm:cxn modelId="{A699FE16-98E4-4888-9603-485004ABAB53}" type="presOf" srcId="{F6630C9A-D8E3-472F-9783-86F2B871265F}" destId="{AF0A1D04-4AFA-4BF5-BC88-996DD2C0DB34}" srcOrd="0" destOrd="0" presId="urn:microsoft.com/office/officeart/2009/3/layout/HorizontalOrganizationChart"/>
    <dgm:cxn modelId="{210615A3-5AC8-4A8B-A8C0-254E3955C3DC}" type="presOf" srcId="{D06BA662-C9AA-436C-84C6-4E0CDA4A833D}" destId="{8A738F24-5012-4306-B559-05B8F8014B74}" srcOrd="0" destOrd="0" presId="urn:microsoft.com/office/officeart/2009/3/layout/HorizontalOrganizationChart"/>
    <dgm:cxn modelId="{F0D8D6F8-FCFE-47CE-B519-EDCC546B5059}" srcId="{AF88D2F7-E040-4EDF-8CDC-316A13FFA033}" destId="{B41C2B06-975F-450F-8719-60A7D395F9DC}" srcOrd="2" destOrd="0" parTransId="{F199EBE1-03AF-4988-B8CE-946C90E275D4}" sibTransId="{FD7B7B33-2C4E-4600-8339-A0ECA5A9F8F6}"/>
    <dgm:cxn modelId="{E764B4F0-44E2-47C1-93BF-6247266C4F73}" srcId="{9D96D777-68C4-46AE-A341-18D1006172CF}" destId="{AF88D2F7-E040-4EDF-8CDC-316A13FFA033}" srcOrd="0" destOrd="0" parTransId="{1439D6EB-EA97-4823-A345-133AB9B02900}" sibTransId="{3BDA121E-28D8-4698-B979-15F83552D8DE}"/>
    <dgm:cxn modelId="{89DEAC3D-23E7-453F-85BB-2B4765EE3E90}" type="presOf" srcId="{AF88D2F7-E040-4EDF-8CDC-316A13FFA033}" destId="{E866AF44-0E1E-4B65-AEEC-5BBB0860F1FB}" srcOrd="1" destOrd="0" presId="urn:microsoft.com/office/officeart/2009/3/layout/HorizontalOrganizationChart"/>
    <dgm:cxn modelId="{02B85261-F221-44A2-80C2-BA511BCCCA34}" type="presOf" srcId="{F199EBE1-03AF-4988-B8CE-946C90E275D4}" destId="{B4E451EB-6D06-4CF5-942F-9FF6BBF5CA93}" srcOrd="0" destOrd="0" presId="urn:microsoft.com/office/officeart/2009/3/layout/HorizontalOrganizationChart"/>
    <dgm:cxn modelId="{D5D23AAE-17E2-4244-A698-0ED21ED5EAE9}" type="presOf" srcId="{DE483F80-D7B7-4258-A610-EC107E9A7B6B}" destId="{E4FAC505-5760-4DAB-ABAA-688FFF2C5527}" srcOrd="1" destOrd="0" presId="urn:microsoft.com/office/officeart/2009/3/layout/HorizontalOrganizationChart"/>
    <dgm:cxn modelId="{763E962A-3E6A-4B3F-9D83-ADB6E7CB1EE0}" srcId="{AF88D2F7-E040-4EDF-8CDC-316A13FFA033}" destId="{DE483F80-D7B7-4258-A610-EC107E9A7B6B}" srcOrd="1" destOrd="0" parTransId="{1E1D8CBB-C625-4B3A-B13B-1EFAFF0D38D8}" sibTransId="{C4E256A9-2FEC-440D-B4C7-7C9F57DF2A53}"/>
    <dgm:cxn modelId="{F81DE1F7-8C9C-4F10-B045-1888FEA593F6}" type="presOf" srcId="{AF88D2F7-E040-4EDF-8CDC-316A13FFA033}" destId="{AD017669-EBF0-44FB-AE14-1D3070DD4699}" srcOrd="0" destOrd="0" presId="urn:microsoft.com/office/officeart/2009/3/layout/HorizontalOrganizationChart"/>
    <dgm:cxn modelId="{CC30594B-D458-4D1A-8BE6-CD1A0B076551}" type="presOf" srcId="{B41C2B06-975F-450F-8719-60A7D395F9DC}" destId="{52AD40DD-2F47-4683-AED7-C018D88D30FC}" srcOrd="1" destOrd="0" presId="urn:microsoft.com/office/officeart/2009/3/layout/HorizontalOrganizationChart"/>
    <dgm:cxn modelId="{A6F58C42-EB7E-4509-AAB2-471F7CE19E75}" type="presOf" srcId="{DE483F80-D7B7-4258-A610-EC107E9A7B6B}" destId="{7040F834-E4B1-4ACF-AA29-C3C010DEBFF7}" srcOrd="0" destOrd="0" presId="urn:microsoft.com/office/officeart/2009/3/layout/HorizontalOrganizationChart"/>
    <dgm:cxn modelId="{2027A123-9471-4EBC-AAA0-15192E8BE015}" type="presOf" srcId="{8AFCC456-E491-4594-810F-79DBB5D38BB7}" destId="{F04DD4F2-FD59-4F64-9330-7773A1C9AE35}" srcOrd="1" destOrd="0" presId="urn:microsoft.com/office/officeart/2009/3/layout/HorizontalOrganizationChart"/>
    <dgm:cxn modelId="{DB6A42B1-7F53-46C0-A3C7-F421FF79B385}" type="presOf" srcId="{9D96D777-68C4-46AE-A341-18D1006172CF}" destId="{EEC23FBC-1F61-4A0C-8729-F284B6C844E2}" srcOrd="1" destOrd="0" presId="urn:microsoft.com/office/officeart/2009/3/layout/HorizontalOrganizationChart"/>
    <dgm:cxn modelId="{67A4019C-5800-4935-BD66-322B94A65C71}" srcId="{AF88D2F7-E040-4EDF-8CDC-316A13FFA033}" destId="{8AFCC456-E491-4594-810F-79DBB5D38BB7}" srcOrd="0" destOrd="0" parTransId="{D06BA662-C9AA-436C-84C6-4E0CDA4A833D}" sibTransId="{4F85D7AE-6EAB-49E0-BDFD-784967F8F987}"/>
    <dgm:cxn modelId="{09524822-6C92-45A1-A5AA-5344DC44120D}" type="presOf" srcId="{1439D6EB-EA97-4823-A345-133AB9B02900}" destId="{9BE565D2-7241-4386-9E3C-ADD4067ADE90}" srcOrd="0" destOrd="0" presId="urn:microsoft.com/office/officeart/2009/3/layout/HorizontalOrganizationChart"/>
    <dgm:cxn modelId="{991785F7-CDEF-445D-8E4D-D4472D0BF098}" srcId="{F6630C9A-D8E3-472F-9783-86F2B871265F}" destId="{9D96D777-68C4-46AE-A341-18D1006172CF}" srcOrd="0" destOrd="0" parTransId="{62F273A3-BA29-45D7-AA05-B5451AB0746C}" sibTransId="{16D88211-20B3-4FFA-A567-AEB71737965C}"/>
    <dgm:cxn modelId="{2C70AEF0-B3F9-4A27-86C0-942B06C1D217}" type="presParOf" srcId="{AF0A1D04-4AFA-4BF5-BC88-996DD2C0DB34}" destId="{12EB6540-1902-427F-AAF5-4307AE6FD169}" srcOrd="0" destOrd="0" presId="urn:microsoft.com/office/officeart/2009/3/layout/HorizontalOrganizationChart"/>
    <dgm:cxn modelId="{6AA289FC-337E-4462-A75E-E30A7B8290D5}" type="presParOf" srcId="{12EB6540-1902-427F-AAF5-4307AE6FD169}" destId="{C9CCB4E2-7F70-4C7E-8336-FA5D3529468C}" srcOrd="0" destOrd="0" presId="urn:microsoft.com/office/officeart/2009/3/layout/HorizontalOrganizationChart"/>
    <dgm:cxn modelId="{E3404703-5ABA-4C4B-AF1A-9664C8D860C2}" type="presParOf" srcId="{C9CCB4E2-7F70-4C7E-8336-FA5D3529468C}" destId="{AF33CC2A-89AC-4595-9E54-931A1B986AF6}" srcOrd="0" destOrd="0" presId="urn:microsoft.com/office/officeart/2009/3/layout/HorizontalOrganizationChart"/>
    <dgm:cxn modelId="{781DAB2A-56CA-48B3-B9BC-2A354AC823CE}" type="presParOf" srcId="{C9CCB4E2-7F70-4C7E-8336-FA5D3529468C}" destId="{EEC23FBC-1F61-4A0C-8729-F284B6C844E2}" srcOrd="1" destOrd="0" presId="urn:microsoft.com/office/officeart/2009/3/layout/HorizontalOrganizationChart"/>
    <dgm:cxn modelId="{AD700496-904A-4FCB-B166-BBF186BE74DA}" type="presParOf" srcId="{12EB6540-1902-427F-AAF5-4307AE6FD169}" destId="{A794BD6D-6A8E-42AE-92FD-EEC7F43D7CF0}" srcOrd="1" destOrd="0" presId="urn:microsoft.com/office/officeart/2009/3/layout/HorizontalOrganizationChart"/>
    <dgm:cxn modelId="{07B1A211-0CA8-49BE-9C03-B6E086025392}" type="presParOf" srcId="{A794BD6D-6A8E-42AE-92FD-EEC7F43D7CF0}" destId="{9BE565D2-7241-4386-9E3C-ADD4067ADE90}" srcOrd="0" destOrd="0" presId="urn:microsoft.com/office/officeart/2009/3/layout/HorizontalOrganizationChart"/>
    <dgm:cxn modelId="{49828AF7-4998-456B-8BEB-81290831EB01}" type="presParOf" srcId="{A794BD6D-6A8E-42AE-92FD-EEC7F43D7CF0}" destId="{D2857E62-6392-48C3-A090-5C1FC9DCC8C8}" srcOrd="1" destOrd="0" presId="urn:microsoft.com/office/officeart/2009/3/layout/HorizontalOrganizationChart"/>
    <dgm:cxn modelId="{85CF14BC-680C-4358-A458-CC2F289381AC}" type="presParOf" srcId="{D2857E62-6392-48C3-A090-5C1FC9DCC8C8}" destId="{D41560E4-C9DF-4D56-A41A-780F5EE91A2C}" srcOrd="0" destOrd="0" presId="urn:microsoft.com/office/officeart/2009/3/layout/HorizontalOrganizationChart"/>
    <dgm:cxn modelId="{04923086-3AAB-4407-AFB7-28D9016232A3}" type="presParOf" srcId="{D41560E4-C9DF-4D56-A41A-780F5EE91A2C}" destId="{AD017669-EBF0-44FB-AE14-1D3070DD4699}" srcOrd="0" destOrd="0" presId="urn:microsoft.com/office/officeart/2009/3/layout/HorizontalOrganizationChart"/>
    <dgm:cxn modelId="{3293B303-CA62-4408-8C6F-DD822AC8EA09}" type="presParOf" srcId="{D41560E4-C9DF-4D56-A41A-780F5EE91A2C}" destId="{E866AF44-0E1E-4B65-AEEC-5BBB0860F1FB}" srcOrd="1" destOrd="0" presId="urn:microsoft.com/office/officeart/2009/3/layout/HorizontalOrganizationChart"/>
    <dgm:cxn modelId="{EE37ABB1-91EE-40F4-8B39-DE7DC994E7E3}" type="presParOf" srcId="{D2857E62-6392-48C3-A090-5C1FC9DCC8C8}" destId="{C0503CCA-3EFA-4130-BD52-C5182DECD860}" srcOrd="1" destOrd="0" presId="urn:microsoft.com/office/officeart/2009/3/layout/HorizontalOrganizationChart"/>
    <dgm:cxn modelId="{FCF3611D-B128-4F7B-8B58-7E2A483C6C07}" type="presParOf" srcId="{C0503CCA-3EFA-4130-BD52-C5182DECD860}" destId="{8A738F24-5012-4306-B559-05B8F8014B74}" srcOrd="0" destOrd="0" presId="urn:microsoft.com/office/officeart/2009/3/layout/HorizontalOrganizationChart"/>
    <dgm:cxn modelId="{319E35E0-011C-43E6-B6D2-C0D2E93049A3}" type="presParOf" srcId="{C0503CCA-3EFA-4130-BD52-C5182DECD860}" destId="{6707B57D-1ACF-4682-8C94-174B89F29018}" srcOrd="1" destOrd="0" presId="urn:microsoft.com/office/officeart/2009/3/layout/HorizontalOrganizationChart"/>
    <dgm:cxn modelId="{8410794A-9EFF-49E7-AE67-A0F50614A989}" type="presParOf" srcId="{6707B57D-1ACF-4682-8C94-174B89F29018}" destId="{CA3704DA-3953-4B6E-ADBD-49B4A268A6A2}" srcOrd="0" destOrd="0" presId="urn:microsoft.com/office/officeart/2009/3/layout/HorizontalOrganizationChart"/>
    <dgm:cxn modelId="{E3E900FD-FEEC-4B8C-B40C-85F5C2E04E15}" type="presParOf" srcId="{CA3704DA-3953-4B6E-ADBD-49B4A268A6A2}" destId="{25B6B3D1-E88C-4A20-8FC2-BF58C9EF32EC}" srcOrd="0" destOrd="0" presId="urn:microsoft.com/office/officeart/2009/3/layout/HorizontalOrganizationChart"/>
    <dgm:cxn modelId="{D9C25172-A71B-46B9-AAC6-44A086BE35A3}" type="presParOf" srcId="{CA3704DA-3953-4B6E-ADBD-49B4A268A6A2}" destId="{F04DD4F2-FD59-4F64-9330-7773A1C9AE35}" srcOrd="1" destOrd="0" presId="urn:microsoft.com/office/officeart/2009/3/layout/HorizontalOrganizationChart"/>
    <dgm:cxn modelId="{CD97F443-A4E5-438C-B436-B17DFC75B94D}" type="presParOf" srcId="{6707B57D-1ACF-4682-8C94-174B89F29018}" destId="{B81C46FC-442F-4689-8A67-775C47206CE3}" srcOrd="1" destOrd="0" presId="urn:microsoft.com/office/officeart/2009/3/layout/HorizontalOrganizationChart"/>
    <dgm:cxn modelId="{BCBDB7F6-25D7-4664-B6FA-6A2A18BA89D5}" type="presParOf" srcId="{6707B57D-1ACF-4682-8C94-174B89F29018}" destId="{2B5008AC-17DA-43CE-9858-35EF3567F62E}" srcOrd="2" destOrd="0" presId="urn:microsoft.com/office/officeart/2009/3/layout/HorizontalOrganizationChart"/>
    <dgm:cxn modelId="{14369A8B-CD63-43B7-897D-670B9C0B6659}" type="presParOf" srcId="{C0503CCA-3EFA-4130-BD52-C5182DECD860}" destId="{BADBA11C-4487-4D8F-BE50-E488A45A381F}" srcOrd="2" destOrd="0" presId="urn:microsoft.com/office/officeart/2009/3/layout/HorizontalOrganizationChart"/>
    <dgm:cxn modelId="{6DF10773-1A34-443C-9491-9F84565C954A}" type="presParOf" srcId="{C0503CCA-3EFA-4130-BD52-C5182DECD860}" destId="{BE3F2CBB-4C4F-4F85-862B-5A45118CA0ED}" srcOrd="3" destOrd="0" presId="urn:microsoft.com/office/officeart/2009/3/layout/HorizontalOrganizationChart"/>
    <dgm:cxn modelId="{3600C7BA-5F42-4438-8F9B-8EBB2B77DAD3}" type="presParOf" srcId="{BE3F2CBB-4C4F-4F85-862B-5A45118CA0ED}" destId="{56DD8F98-22E7-4DAB-8E6C-073DED1DF1D5}" srcOrd="0" destOrd="0" presId="urn:microsoft.com/office/officeart/2009/3/layout/HorizontalOrganizationChart"/>
    <dgm:cxn modelId="{90172712-9C02-4070-9B3C-B1A7530FAB42}" type="presParOf" srcId="{56DD8F98-22E7-4DAB-8E6C-073DED1DF1D5}" destId="{7040F834-E4B1-4ACF-AA29-C3C010DEBFF7}" srcOrd="0" destOrd="0" presId="urn:microsoft.com/office/officeart/2009/3/layout/HorizontalOrganizationChart"/>
    <dgm:cxn modelId="{DDC88567-4777-4F41-9350-E81DB07EC0E1}" type="presParOf" srcId="{56DD8F98-22E7-4DAB-8E6C-073DED1DF1D5}" destId="{E4FAC505-5760-4DAB-ABAA-688FFF2C5527}" srcOrd="1" destOrd="0" presId="urn:microsoft.com/office/officeart/2009/3/layout/HorizontalOrganizationChart"/>
    <dgm:cxn modelId="{B31327A9-00B4-4A23-80B1-E189675C3AF4}" type="presParOf" srcId="{BE3F2CBB-4C4F-4F85-862B-5A45118CA0ED}" destId="{ADEA0FC5-A317-4930-A1F9-A5FDB1988B27}" srcOrd="1" destOrd="0" presId="urn:microsoft.com/office/officeart/2009/3/layout/HorizontalOrganizationChart"/>
    <dgm:cxn modelId="{0FD2685A-9EE4-47D5-BACD-DBE88FFBCA76}" type="presParOf" srcId="{BE3F2CBB-4C4F-4F85-862B-5A45118CA0ED}" destId="{66A18089-7300-44AB-A5CE-0C86B594D55A}" srcOrd="2" destOrd="0" presId="urn:microsoft.com/office/officeart/2009/3/layout/HorizontalOrganizationChart"/>
    <dgm:cxn modelId="{A2990525-2413-4FE1-AA94-856EEFF05D83}" type="presParOf" srcId="{C0503CCA-3EFA-4130-BD52-C5182DECD860}" destId="{B4E451EB-6D06-4CF5-942F-9FF6BBF5CA93}" srcOrd="4" destOrd="0" presId="urn:microsoft.com/office/officeart/2009/3/layout/HorizontalOrganizationChart"/>
    <dgm:cxn modelId="{9F9C5BB1-C47C-4927-9531-C315113261EC}" type="presParOf" srcId="{C0503CCA-3EFA-4130-BD52-C5182DECD860}" destId="{4E40C2AC-69B4-455E-B872-522CCF14D779}" srcOrd="5" destOrd="0" presId="urn:microsoft.com/office/officeart/2009/3/layout/HorizontalOrganizationChart"/>
    <dgm:cxn modelId="{A31440F0-633E-4DAD-AFAC-CFD0D35C2D59}" type="presParOf" srcId="{4E40C2AC-69B4-455E-B872-522CCF14D779}" destId="{5981059D-4D9B-40B0-A9DA-82BBBC25049A}" srcOrd="0" destOrd="0" presId="urn:microsoft.com/office/officeart/2009/3/layout/HorizontalOrganizationChart"/>
    <dgm:cxn modelId="{64079CE5-BC96-4D81-A966-6EA4F0E951D9}" type="presParOf" srcId="{5981059D-4D9B-40B0-A9DA-82BBBC25049A}" destId="{7CE5B1C8-9B85-4D93-84CC-501EB2A5C3EA}" srcOrd="0" destOrd="0" presId="urn:microsoft.com/office/officeart/2009/3/layout/HorizontalOrganizationChart"/>
    <dgm:cxn modelId="{14C9771B-A91B-4124-B0A1-BF3D31DDAC2D}" type="presParOf" srcId="{5981059D-4D9B-40B0-A9DA-82BBBC25049A}" destId="{52AD40DD-2F47-4683-AED7-C018D88D30FC}" srcOrd="1" destOrd="0" presId="urn:microsoft.com/office/officeart/2009/3/layout/HorizontalOrganizationChart"/>
    <dgm:cxn modelId="{58EC46AF-2256-4A0E-BDA4-1A93921A80B8}" type="presParOf" srcId="{4E40C2AC-69B4-455E-B872-522CCF14D779}" destId="{37493FF2-38A8-478A-8E15-4CB97F8C0F8C}" srcOrd="1" destOrd="0" presId="urn:microsoft.com/office/officeart/2009/3/layout/HorizontalOrganizationChart"/>
    <dgm:cxn modelId="{E12CD558-2076-4E05-9F5E-2076D3CB6860}" type="presParOf" srcId="{4E40C2AC-69B4-455E-B872-522CCF14D779}" destId="{58174F26-896D-4C9E-8D00-F44AF6734EAB}" srcOrd="2" destOrd="0" presId="urn:microsoft.com/office/officeart/2009/3/layout/HorizontalOrganizationChart"/>
    <dgm:cxn modelId="{3AFC3777-8043-4B68-8C46-B9999CCECFF7}" type="presParOf" srcId="{D2857E62-6392-48C3-A090-5C1FC9DCC8C8}" destId="{5FE80DEF-6D43-49F3-9A70-B27268A4AFF3}" srcOrd="2" destOrd="0" presId="urn:microsoft.com/office/officeart/2009/3/layout/HorizontalOrganizationChart"/>
    <dgm:cxn modelId="{20BCC0AF-6D6A-4F59-AE52-0018830E2036}" type="presParOf" srcId="{12EB6540-1902-427F-AAF5-4307AE6FD169}" destId="{6476D7B1-FD38-426E-BDAE-ED896016EDB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F6630C9A-D8E3-472F-9783-86F2B871265F}" type="doc">
      <dgm:prSet loTypeId="urn:microsoft.com/office/officeart/2005/8/layout/hierarchy1" loCatId="hierarchy" qsTypeId="urn:microsoft.com/office/officeart/2005/8/quickstyle/3d3" qsCatId="3D" csTypeId="urn:microsoft.com/office/officeart/2005/8/colors/colorful2" csCatId="colorful" phldr="1"/>
      <dgm:spPr/>
      <dgm:t>
        <a:bodyPr/>
        <a:lstStyle/>
        <a:p>
          <a:endParaRPr lang="es-MX"/>
        </a:p>
      </dgm:t>
    </dgm:pt>
    <dgm:pt modelId="{9D96D777-68C4-46AE-A341-18D1006172CF}">
      <dgm:prSet phldrT="[Texto]" custT="1"/>
      <dgm:spPr/>
      <dgm:t>
        <a:bodyPr/>
        <a:lstStyle/>
        <a:p>
          <a:r>
            <a:rPr lang="es-MX" sz="2400" b="1" dirty="0" smtClean="0"/>
            <a:t>C) UNA FISCALÍA ESTATAL ANTICORRUPCIÓN</a:t>
          </a:r>
          <a:endParaRPr lang="es-MX" sz="2400" b="1" dirty="0"/>
        </a:p>
      </dgm:t>
    </dgm:pt>
    <dgm:pt modelId="{62F273A3-BA29-45D7-AA05-B5451AB0746C}" type="parTrans" cxnId="{991785F7-CDEF-445D-8E4D-D4472D0BF098}">
      <dgm:prSet/>
      <dgm:spPr/>
      <dgm:t>
        <a:bodyPr/>
        <a:lstStyle/>
        <a:p>
          <a:endParaRPr lang="es-MX"/>
        </a:p>
      </dgm:t>
    </dgm:pt>
    <dgm:pt modelId="{16D88211-20B3-4FFA-A567-AEB71737965C}" type="sibTrans" cxnId="{991785F7-CDEF-445D-8E4D-D4472D0BF098}">
      <dgm:prSet/>
      <dgm:spPr/>
      <dgm:t>
        <a:bodyPr/>
        <a:lstStyle/>
        <a:p>
          <a:endParaRPr lang="es-MX"/>
        </a:p>
      </dgm:t>
    </dgm:pt>
    <dgm:pt modelId="{AF88D2F7-E040-4EDF-8CDC-316A13FFA033}">
      <dgm:prSet phldrT="[Texto]" custT="1"/>
      <dgm:spPr/>
      <dgm:t>
        <a:bodyPr/>
        <a:lstStyle/>
        <a:p>
          <a:pPr algn="just"/>
          <a:r>
            <a:rPr lang="es-MX" sz="2400" b="1" dirty="0" smtClean="0"/>
            <a:t>SE DEBEN CREAR FISCALÍAS ESTATALES ANTICORRUPCIÓN</a:t>
          </a:r>
          <a:endParaRPr lang="es-MX" sz="2400" b="1" dirty="0"/>
        </a:p>
      </dgm:t>
    </dgm:pt>
    <dgm:pt modelId="{1439D6EB-EA97-4823-A345-133AB9B02900}" type="parTrans" cxnId="{E764B4F0-44E2-47C1-93BF-6247266C4F73}">
      <dgm:prSet/>
      <dgm:spPr/>
      <dgm:t>
        <a:bodyPr/>
        <a:lstStyle/>
        <a:p>
          <a:endParaRPr lang="es-MX"/>
        </a:p>
      </dgm:t>
    </dgm:pt>
    <dgm:pt modelId="{3BDA121E-28D8-4698-B979-15F83552D8DE}" type="sibTrans" cxnId="{E764B4F0-44E2-47C1-93BF-6247266C4F73}">
      <dgm:prSet/>
      <dgm:spPr/>
      <dgm:t>
        <a:bodyPr/>
        <a:lstStyle/>
        <a:p>
          <a:endParaRPr lang="es-MX"/>
        </a:p>
      </dgm:t>
    </dgm:pt>
    <dgm:pt modelId="{7760055A-26B0-420F-8AE3-4E326B0B392B}" type="pres">
      <dgm:prSet presAssocID="{F6630C9A-D8E3-472F-9783-86F2B871265F}" presName="hierChild1" presStyleCnt="0">
        <dgm:presLayoutVars>
          <dgm:chPref val="1"/>
          <dgm:dir/>
          <dgm:animOne val="branch"/>
          <dgm:animLvl val="lvl"/>
          <dgm:resizeHandles/>
        </dgm:presLayoutVars>
      </dgm:prSet>
      <dgm:spPr/>
      <dgm:t>
        <a:bodyPr/>
        <a:lstStyle/>
        <a:p>
          <a:endParaRPr lang="es-MX"/>
        </a:p>
      </dgm:t>
    </dgm:pt>
    <dgm:pt modelId="{9217A4C0-D170-4ECF-AB62-EA898B6CE520}" type="pres">
      <dgm:prSet presAssocID="{9D96D777-68C4-46AE-A341-18D1006172CF}" presName="hierRoot1" presStyleCnt="0"/>
      <dgm:spPr/>
      <dgm:t>
        <a:bodyPr/>
        <a:lstStyle/>
        <a:p>
          <a:endParaRPr lang="es-MX"/>
        </a:p>
      </dgm:t>
    </dgm:pt>
    <dgm:pt modelId="{E4974F68-07E5-4395-852E-0E448CA47CF6}" type="pres">
      <dgm:prSet presAssocID="{9D96D777-68C4-46AE-A341-18D1006172CF}" presName="composite" presStyleCnt="0"/>
      <dgm:spPr/>
      <dgm:t>
        <a:bodyPr/>
        <a:lstStyle/>
        <a:p>
          <a:endParaRPr lang="es-MX"/>
        </a:p>
      </dgm:t>
    </dgm:pt>
    <dgm:pt modelId="{F61D483D-0EDC-40C2-9F39-A2C4D60AB33F}" type="pres">
      <dgm:prSet presAssocID="{9D96D777-68C4-46AE-A341-18D1006172CF}" presName="background" presStyleLbl="node0" presStyleIdx="0" presStyleCnt="1"/>
      <dgm:spPr/>
      <dgm:t>
        <a:bodyPr/>
        <a:lstStyle/>
        <a:p>
          <a:endParaRPr lang="es-MX"/>
        </a:p>
      </dgm:t>
    </dgm:pt>
    <dgm:pt modelId="{3C3B8DB8-E619-4C31-A6AB-DB10F5FF75E1}" type="pres">
      <dgm:prSet presAssocID="{9D96D777-68C4-46AE-A341-18D1006172CF}" presName="text" presStyleLbl="fgAcc0" presStyleIdx="0" presStyleCnt="1" custScaleX="185058" custScaleY="40683">
        <dgm:presLayoutVars>
          <dgm:chPref val="3"/>
        </dgm:presLayoutVars>
      </dgm:prSet>
      <dgm:spPr/>
      <dgm:t>
        <a:bodyPr/>
        <a:lstStyle/>
        <a:p>
          <a:endParaRPr lang="es-MX"/>
        </a:p>
      </dgm:t>
    </dgm:pt>
    <dgm:pt modelId="{7F4B529B-5933-4F97-A66F-8DA0CC02DDB8}" type="pres">
      <dgm:prSet presAssocID="{9D96D777-68C4-46AE-A341-18D1006172CF}" presName="hierChild2" presStyleCnt="0"/>
      <dgm:spPr/>
      <dgm:t>
        <a:bodyPr/>
        <a:lstStyle/>
        <a:p>
          <a:endParaRPr lang="es-MX"/>
        </a:p>
      </dgm:t>
    </dgm:pt>
    <dgm:pt modelId="{88173FCC-71CB-4787-81A2-F2EC2CED6E64}" type="pres">
      <dgm:prSet presAssocID="{1439D6EB-EA97-4823-A345-133AB9B02900}" presName="Name10" presStyleLbl="parChTrans1D2" presStyleIdx="0" presStyleCnt="1"/>
      <dgm:spPr/>
      <dgm:t>
        <a:bodyPr/>
        <a:lstStyle/>
        <a:p>
          <a:endParaRPr lang="es-MX"/>
        </a:p>
      </dgm:t>
    </dgm:pt>
    <dgm:pt modelId="{299291CE-2CE0-4E6D-B675-6A17719A3C55}" type="pres">
      <dgm:prSet presAssocID="{AF88D2F7-E040-4EDF-8CDC-316A13FFA033}" presName="hierRoot2" presStyleCnt="0"/>
      <dgm:spPr/>
      <dgm:t>
        <a:bodyPr/>
        <a:lstStyle/>
        <a:p>
          <a:endParaRPr lang="es-MX"/>
        </a:p>
      </dgm:t>
    </dgm:pt>
    <dgm:pt modelId="{D6352E43-F781-4EF8-BE97-556E7C5D0BD0}" type="pres">
      <dgm:prSet presAssocID="{AF88D2F7-E040-4EDF-8CDC-316A13FFA033}" presName="composite2" presStyleCnt="0"/>
      <dgm:spPr/>
      <dgm:t>
        <a:bodyPr/>
        <a:lstStyle/>
        <a:p>
          <a:endParaRPr lang="es-MX"/>
        </a:p>
      </dgm:t>
    </dgm:pt>
    <dgm:pt modelId="{E9250B0C-0ED6-4F3E-969F-B1026199B438}" type="pres">
      <dgm:prSet presAssocID="{AF88D2F7-E040-4EDF-8CDC-316A13FFA033}" presName="background2" presStyleLbl="node2" presStyleIdx="0" presStyleCnt="1"/>
      <dgm:spPr/>
      <dgm:t>
        <a:bodyPr/>
        <a:lstStyle/>
        <a:p>
          <a:endParaRPr lang="es-MX"/>
        </a:p>
      </dgm:t>
    </dgm:pt>
    <dgm:pt modelId="{2BC7A9CC-06F5-4EC7-8D08-3F527EAB2AC3}" type="pres">
      <dgm:prSet presAssocID="{AF88D2F7-E040-4EDF-8CDC-316A13FFA033}" presName="text2" presStyleLbl="fgAcc2" presStyleIdx="0" presStyleCnt="1" custScaleX="204042" custScaleY="59555">
        <dgm:presLayoutVars>
          <dgm:chPref val="3"/>
        </dgm:presLayoutVars>
      </dgm:prSet>
      <dgm:spPr/>
      <dgm:t>
        <a:bodyPr/>
        <a:lstStyle/>
        <a:p>
          <a:endParaRPr lang="es-MX"/>
        </a:p>
      </dgm:t>
    </dgm:pt>
    <dgm:pt modelId="{9FBD8448-9C61-4FBE-AA97-62A1D320D262}" type="pres">
      <dgm:prSet presAssocID="{AF88D2F7-E040-4EDF-8CDC-316A13FFA033}" presName="hierChild3" presStyleCnt="0"/>
      <dgm:spPr/>
      <dgm:t>
        <a:bodyPr/>
        <a:lstStyle/>
        <a:p>
          <a:endParaRPr lang="es-MX"/>
        </a:p>
      </dgm:t>
    </dgm:pt>
  </dgm:ptLst>
  <dgm:cxnLst>
    <dgm:cxn modelId="{9D988C38-AFB1-46E7-9859-CE613AEFDA94}" type="presOf" srcId="{AF88D2F7-E040-4EDF-8CDC-316A13FFA033}" destId="{2BC7A9CC-06F5-4EC7-8D08-3F527EAB2AC3}" srcOrd="0" destOrd="0" presId="urn:microsoft.com/office/officeart/2005/8/layout/hierarchy1"/>
    <dgm:cxn modelId="{9EEBC295-00A5-40C6-A995-CDFEB0AC00CB}" type="presOf" srcId="{9D96D777-68C4-46AE-A341-18D1006172CF}" destId="{3C3B8DB8-E619-4C31-A6AB-DB10F5FF75E1}" srcOrd="0" destOrd="0" presId="urn:microsoft.com/office/officeart/2005/8/layout/hierarchy1"/>
    <dgm:cxn modelId="{B70715AE-4ECA-4C3C-BFA0-B1A9094AA4B5}" type="presOf" srcId="{1439D6EB-EA97-4823-A345-133AB9B02900}" destId="{88173FCC-71CB-4787-81A2-F2EC2CED6E64}" srcOrd="0" destOrd="0" presId="urn:microsoft.com/office/officeart/2005/8/layout/hierarchy1"/>
    <dgm:cxn modelId="{6B6255B2-2E57-4F57-A4D1-275B81961B7A}" type="presOf" srcId="{F6630C9A-D8E3-472F-9783-86F2B871265F}" destId="{7760055A-26B0-420F-8AE3-4E326B0B392B}" srcOrd="0" destOrd="0" presId="urn:microsoft.com/office/officeart/2005/8/layout/hierarchy1"/>
    <dgm:cxn modelId="{E764B4F0-44E2-47C1-93BF-6247266C4F73}" srcId="{9D96D777-68C4-46AE-A341-18D1006172CF}" destId="{AF88D2F7-E040-4EDF-8CDC-316A13FFA033}" srcOrd="0" destOrd="0" parTransId="{1439D6EB-EA97-4823-A345-133AB9B02900}" sibTransId="{3BDA121E-28D8-4698-B979-15F83552D8DE}"/>
    <dgm:cxn modelId="{991785F7-CDEF-445D-8E4D-D4472D0BF098}" srcId="{F6630C9A-D8E3-472F-9783-86F2B871265F}" destId="{9D96D777-68C4-46AE-A341-18D1006172CF}" srcOrd="0" destOrd="0" parTransId="{62F273A3-BA29-45D7-AA05-B5451AB0746C}" sibTransId="{16D88211-20B3-4FFA-A567-AEB71737965C}"/>
    <dgm:cxn modelId="{01A9902C-A129-4D83-BA2E-6315E76BBDCF}" type="presParOf" srcId="{7760055A-26B0-420F-8AE3-4E326B0B392B}" destId="{9217A4C0-D170-4ECF-AB62-EA898B6CE520}" srcOrd="0" destOrd="0" presId="urn:microsoft.com/office/officeart/2005/8/layout/hierarchy1"/>
    <dgm:cxn modelId="{AF1D9804-EF94-48E8-9E5B-2B9A21ED15DB}" type="presParOf" srcId="{9217A4C0-D170-4ECF-AB62-EA898B6CE520}" destId="{E4974F68-07E5-4395-852E-0E448CA47CF6}" srcOrd="0" destOrd="0" presId="urn:microsoft.com/office/officeart/2005/8/layout/hierarchy1"/>
    <dgm:cxn modelId="{920FB8E6-3E86-43E1-B4DD-AE7E5518C2E8}" type="presParOf" srcId="{E4974F68-07E5-4395-852E-0E448CA47CF6}" destId="{F61D483D-0EDC-40C2-9F39-A2C4D60AB33F}" srcOrd="0" destOrd="0" presId="urn:microsoft.com/office/officeart/2005/8/layout/hierarchy1"/>
    <dgm:cxn modelId="{D5867C2E-A4C1-4B95-8474-C8174361870D}" type="presParOf" srcId="{E4974F68-07E5-4395-852E-0E448CA47CF6}" destId="{3C3B8DB8-E619-4C31-A6AB-DB10F5FF75E1}" srcOrd="1" destOrd="0" presId="urn:microsoft.com/office/officeart/2005/8/layout/hierarchy1"/>
    <dgm:cxn modelId="{B16C4A03-1E08-49FD-B869-44343760FC20}" type="presParOf" srcId="{9217A4C0-D170-4ECF-AB62-EA898B6CE520}" destId="{7F4B529B-5933-4F97-A66F-8DA0CC02DDB8}" srcOrd="1" destOrd="0" presId="urn:microsoft.com/office/officeart/2005/8/layout/hierarchy1"/>
    <dgm:cxn modelId="{86E1DC0F-9331-4C4E-8239-36F1BD296727}" type="presParOf" srcId="{7F4B529B-5933-4F97-A66F-8DA0CC02DDB8}" destId="{88173FCC-71CB-4787-81A2-F2EC2CED6E64}" srcOrd="0" destOrd="0" presId="urn:microsoft.com/office/officeart/2005/8/layout/hierarchy1"/>
    <dgm:cxn modelId="{2A67CF8F-2B12-47BC-B71A-0669C306D981}" type="presParOf" srcId="{7F4B529B-5933-4F97-A66F-8DA0CC02DDB8}" destId="{299291CE-2CE0-4E6D-B675-6A17719A3C55}" srcOrd="1" destOrd="0" presId="urn:microsoft.com/office/officeart/2005/8/layout/hierarchy1"/>
    <dgm:cxn modelId="{90F7563C-F4A1-4355-92F2-8BC1D59272F0}" type="presParOf" srcId="{299291CE-2CE0-4E6D-B675-6A17719A3C55}" destId="{D6352E43-F781-4EF8-BE97-556E7C5D0BD0}" srcOrd="0" destOrd="0" presId="urn:microsoft.com/office/officeart/2005/8/layout/hierarchy1"/>
    <dgm:cxn modelId="{FC4E09EE-5622-46E8-B8B1-7EC597F192B6}" type="presParOf" srcId="{D6352E43-F781-4EF8-BE97-556E7C5D0BD0}" destId="{E9250B0C-0ED6-4F3E-969F-B1026199B438}" srcOrd="0" destOrd="0" presId="urn:microsoft.com/office/officeart/2005/8/layout/hierarchy1"/>
    <dgm:cxn modelId="{8530E4A4-B977-48F3-A0B7-CA8E334808BB}" type="presParOf" srcId="{D6352E43-F781-4EF8-BE97-556E7C5D0BD0}" destId="{2BC7A9CC-06F5-4EC7-8D08-3F527EAB2AC3}" srcOrd="1" destOrd="0" presId="urn:microsoft.com/office/officeart/2005/8/layout/hierarchy1"/>
    <dgm:cxn modelId="{68338F46-C83C-483E-A2F1-AE2A41F8D97D}" type="presParOf" srcId="{299291CE-2CE0-4E6D-B675-6A17719A3C55}" destId="{9FBD8448-9C61-4FBE-AA97-62A1D320D2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F6630C9A-D8E3-472F-9783-86F2B871265F}"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s-MX"/>
        </a:p>
      </dgm:t>
    </dgm:pt>
    <dgm:pt modelId="{9D96D777-68C4-46AE-A341-18D1006172CF}">
      <dgm:prSet phldrT="[Texto]" custT="1"/>
      <dgm:spPr/>
      <dgm:t>
        <a:bodyPr/>
        <a:lstStyle/>
        <a:p>
          <a:pPr algn="just"/>
          <a:r>
            <a:rPr lang="es-MX" sz="2000" b="1" dirty="0" smtClean="0"/>
            <a:t>D)PRESENCIA DE LOS OIC´S EN TODOS LOS ENTES PÚBLICOS LOCALES.</a:t>
          </a:r>
          <a:endParaRPr lang="es-MX" sz="2000" b="1" dirty="0"/>
        </a:p>
      </dgm:t>
    </dgm:pt>
    <dgm:pt modelId="{62F273A3-BA29-45D7-AA05-B5451AB0746C}" type="parTrans" cxnId="{991785F7-CDEF-445D-8E4D-D4472D0BF098}">
      <dgm:prSet/>
      <dgm:spPr/>
      <dgm:t>
        <a:bodyPr/>
        <a:lstStyle/>
        <a:p>
          <a:endParaRPr lang="es-MX"/>
        </a:p>
      </dgm:t>
    </dgm:pt>
    <dgm:pt modelId="{16D88211-20B3-4FFA-A567-AEB71737965C}" type="sibTrans" cxnId="{991785F7-CDEF-445D-8E4D-D4472D0BF098}">
      <dgm:prSet/>
      <dgm:spPr/>
      <dgm:t>
        <a:bodyPr/>
        <a:lstStyle/>
        <a:p>
          <a:endParaRPr lang="es-MX"/>
        </a:p>
      </dgm:t>
    </dgm:pt>
    <dgm:pt modelId="{C87915C5-3F6F-46B5-8346-0F78A84906BD}">
      <dgm:prSet phldrT="[Texto]" custT="1"/>
      <dgm:spPr/>
      <dgm:t>
        <a:bodyPr/>
        <a:lstStyle/>
        <a:p>
          <a:pPr algn="ctr"/>
          <a:r>
            <a:rPr lang="es-MX" sz="2000" b="1" dirty="0" smtClean="0"/>
            <a:t>LOS ENTES PÚBLICOS LOCALES DEBERÁN CONTAR CON </a:t>
          </a:r>
          <a:r>
            <a:rPr lang="es-MX" sz="2000" b="1" dirty="0" err="1" smtClean="0"/>
            <a:t>OICs</a:t>
          </a:r>
          <a:endParaRPr lang="es-MX" sz="2000" b="1" dirty="0"/>
        </a:p>
      </dgm:t>
    </dgm:pt>
    <dgm:pt modelId="{3A508448-9BAD-4D73-8069-5664BEC83D90}" type="parTrans" cxnId="{45D35293-EA6F-4185-8D46-F317E26B4EBA}">
      <dgm:prSet/>
      <dgm:spPr/>
      <dgm:t>
        <a:bodyPr/>
        <a:lstStyle/>
        <a:p>
          <a:endParaRPr lang="es-MX"/>
        </a:p>
      </dgm:t>
    </dgm:pt>
    <dgm:pt modelId="{36182E5D-9789-4E53-B9AC-244CE8385F16}" type="sibTrans" cxnId="{45D35293-EA6F-4185-8D46-F317E26B4EBA}">
      <dgm:prSet/>
      <dgm:spPr/>
      <dgm:t>
        <a:bodyPr/>
        <a:lstStyle/>
        <a:p>
          <a:endParaRPr lang="es-MX"/>
        </a:p>
      </dgm:t>
    </dgm:pt>
    <dgm:pt modelId="{99B80FD8-43BD-42FA-87F3-9A0A3D9F36E0}">
      <dgm:prSet phldrT="[Texto]" custT="1"/>
      <dgm:spPr/>
      <dgm:t>
        <a:bodyPr/>
        <a:lstStyle/>
        <a:p>
          <a:pPr algn="ctr"/>
          <a:r>
            <a:rPr lang="es-MX" sz="2000" b="1" dirty="0" smtClean="0"/>
            <a:t>RESPONSABILIDADES ADMINISTRATIVAS</a:t>
          </a:r>
          <a:endParaRPr lang="es-MX" sz="2000" b="1" dirty="0"/>
        </a:p>
      </dgm:t>
    </dgm:pt>
    <dgm:pt modelId="{F94D8A36-5A1A-4F0C-BE6A-136B830BBAFD}" type="parTrans" cxnId="{5E20BE52-824D-4AA2-9589-B4281EC63F5E}">
      <dgm:prSet/>
      <dgm:spPr/>
      <dgm:t>
        <a:bodyPr/>
        <a:lstStyle/>
        <a:p>
          <a:endParaRPr lang="es-MX"/>
        </a:p>
      </dgm:t>
    </dgm:pt>
    <dgm:pt modelId="{21D202FC-7D41-4175-A55B-B872C8D4AAE4}" type="sibTrans" cxnId="{5E20BE52-824D-4AA2-9589-B4281EC63F5E}">
      <dgm:prSet/>
      <dgm:spPr/>
      <dgm:t>
        <a:bodyPr/>
        <a:lstStyle/>
        <a:p>
          <a:endParaRPr lang="es-MX"/>
        </a:p>
      </dgm:t>
    </dgm:pt>
    <dgm:pt modelId="{F7376DD0-D434-4600-9ABB-00B0E6D922A3}">
      <dgm:prSet phldrT="[Texto]" custT="1"/>
      <dgm:spPr/>
      <dgm:t>
        <a:bodyPr/>
        <a:lstStyle/>
        <a:p>
          <a:pPr algn="just"/>
          <a:r>
            <a:rPr lang="es-MX" sz="1600" b="1" dirty="0" smtClean="0"/>
            <a:t>PREVENIR, CORREGIR E INVESTIGAR ACTOS U OMISIONES QUE PUDIERAN CONSTITUIR RESPONSABILIDADES ADMINISTRATIVAS.</a:t>
          </a:r>
          <a:endParaRPr lang="es-MX" sz="1600" b="1" dirty="0"/>
        </a:p>
      </dgm:t>
    </dgm:pt>
    <dgm:pt modelId="{930FA5A9-D122-4835-873D-F92EC643CCF5}" type="parTrans" cxnId="{B961F600-495A-4E6D-9C98-B872647CE8A3}">
      <dgm:prSet/>
      <dgm:spPr/>
      <dgm:t>
        <a:bodyPr/>
        <a:lstStyle/>
        <a:p>
          <a:endParaRPr lang="es-MX"/>
        </a:p>
      </dgm:t>
    </dgm:pt>
    <dgm:pt modelId="{021DEB81-21CE-4C65-BBAB-075F603B3E3A}" type="sibTrans" cxnId="{B961F600-495A-4E6D-9C98-B872647CE8A3}">
      <dgm:prSet/>
      <dgm:spPr/>
      <dgm:t>
        <a:bodyPr/>
        <a:lstStyle/>
        <a:p>
          <a:endParaRPr lang="es-MX"/>
        </a:p>
      </dgm:t>
    </dgm:pt>
    <dgm:pt modelId="{1B81BD90-34B3-4E35-91ED-857B9A7FD067}">
      <dgm:prSet phldrT="[Texto]" custT="1"/>
      <dgm:spPr/>
      <dgm:t>
        <a:bodyPr/>
        <a:lstStyle/>
        <a:p>
          <a:pPr algn="just"/>
          <a:r>
            <a:rPr lang="es-MX" sz="1600" b="1" dirty="0" smtClean="0"/>
            <a:t>SUBSTANCIAR Y SANCIONAR AQUELLAS DISTINTAS A LAS QUE SON COMPETENCIA DE LOS TJA</a:t>
          </a:r>
          <a:endParaRPr lang="es-MX" sz="1600" b="1" dirty="0"/>
        </a:p>
      </dgm:t>
    </dgm:pt>
    <dgm:pt modelId="{AD551918-16FA-4810-ACC1-A129D4600233}" type="parTrans" cxnId="{1DB98EF4-3686-4C87-BF70-2E13C38A6DBB}">
      <dgm:prSet/>
      <dgm:spPr/>
      <dgm:t>
        <a:bodyPr/>
        <a:lstStyle/>
        <a:p>
          <a:endParaRPr lang="es-MX"/>
        </a:p>
      </dgm:t>
    </dgm:pt>
    <dgm:pt modelId="{F2003C6C-18E0-49ED-8B40-0EE1174F6EDD}" type="sibTrans" cxnId="{1DB98EF4-3686-4C87-BF70-2E13C38A6DBB}">
      <dgm:prSet/>
      <dgm:spPr/>
      <dgm:t>
        <a:bodyPr/>
        <a:lstStyle/>
        <a:p>
          <a:endParaRPr lang="es-MX"/>
        </a:p>
      </dgm:t>
    </dgm:pt>
    <dgm:pt modelId="{AB306C21-C7D9-4DE6-AB02-AD3630668937}">
      <dgm:prSet phldrT="[Texto]" custT="1"/>
      <dgm:spPr/>
      <dgm:t>
        <a:bodyPr/>
        <a:lstStyle/>
        <a:p>
          <a:pPr algn="just"/>
          <a:r>
            <a:rPr lang="es-MX" sz="1600" b="1" dirty="0" smtClean="0"/>
            <a:t>SUBSTANCIAR Y PROMOVER ANTE LOS TJA LOS PROCEDIMIENTOS PARA LA SANCIÓN DE FALTAS ADMINISTRATIVAS GRAVES Y DE PARTICULARES VINCULADOS CON LAS MISMAS.</a:t>
          </a:r>
          <a:endParaRPr lang="es-MX" sz="1600" b="1" dirty="0"/>
        </a:p>
      </dgm:t>
    </dgm:pt>
    <dgm:pt modelId="{5993A915-5BE5-43E7-A096-6AA389943E5C}" type="parTrans" cxnId="{9F3E71B8-792E-40B5-94C4-55C1FA33066B}">
      <dgm:prSet/>
      <dgm:spPr/>
      <dgm:t>
        <a:bodyPr/>
        <a:lstStyle/>
        <a:p>
          <a:endParaRPr lang="es-MX"/>
        </a:p>
      </dgm:t>
    </dgm:pt>
    <dgm:pt modelId="{9D40E024-9D9B-4F38-A210-6255136A9608}" type="sibTrans" cxnId="{9F3E71B8-792E-40B5-94C4-55C1FA33066B}">
      <dgm:prSet/>
      <dgm:spPr/>
      <dgm:t>
        <a:bodyPr/>
        <a:lstStyle/>
        <a:p>
          <a:endParaRPr lang="es-MX"/>
        </a:p>
      </dgm:t>
    </dgm:pt>
    <dgm:pt modelId="{7A4BE143-1866-4DB6-8D76-6FEE1813A8D1}" type="pres">
      <dgm:prSet presAssocID="{F6630C9A-D8E3-472F-9783-86F2B871265F}" presName="hierChild1" presStyleCnt="0">
        <dgm:presLayoutVars>
          <dgm:chPref val="1"/>
          <dgm:dir/>
          <dgm:animOne val="branch"/>
          <dgm:animLvl val="lvl"/>
          <dgm:resizeHandles/>
        </dgm:presLayoutVars>
      </dgm:prSet>
      <dgm:spPr/>
      <dgm:t>
        <a:bodyPr/>
        <a:lstStyle/>
        <a:p>
          <a:endParaRPr lang="es-MX"/>
        </a:p>
      </dgm:t>
    </dgm:pt>
    <dgm:pt modelId="{CEB99270-87D4-4548-9607-5EEC96CD1676}" type="pres">
      <dgm:prSet presAssocID="{9D96D777-68C4-46AE-A341-18D1006172CF}" presName="hierRoot1" presStyleCnt="0"/>
      <dgm:spPr/>
      <dgm:t>
        <a:bodyPr/>
        <a:lstStyle/>
        <a:p>
          <a:endParaRPr lang="es-MX"/>
        </a:p>
      </dgm:t>
    </dgm:pt>
    <dgm:pt modelId="{BC1917C7-C591-4573-A885-AE683C40FBF3}" type="pres">
      <dgm:prSet presAssocID="{9D96D777-68C4-46AE-A341-18D1006172CF}" presName="composite" presStyleCnt="0"/>
      <dgm:spPr/>
      <dgm:t>
        <a:bodyPr/>
        <a:lstStyle/>
        <a:p>
          <a:endParaRPr lang="es-MX"/>
        </a:p>
      </dgm:t>
    </dgm:pt>
    <dgm:pt modelId="{A68D2811-3711-405B-B218-7C88523BA216}" type="pres">
      <dgm:prSet presAssocID="{9D96D777-68C4-46AE-A341-18D1006172CF}" presName="background" presStyleLbl="node0" presStyleIdx="0" presStyleCnt="1"/>
      <dgm:spPr/>
      <dgm:t>
        <a:bodyPr/>
        <a:lstStyle/>
        <a:p>
          <a:endParaRPr lang="es-MX"/>
        </a:p>
      </dgm:t>
    </dgm:pt>
    <dgm:pt modelId="{D1B27285-FA75-4156-A6F2-C450DB7326CA}" type="pres">
      <dgm:prSet presAssocID="{9D96D777-68C4-46AE-A341-18D1006172CF}" presName="text" presStyleLbl="fgAcc0" presStyleIdx="0" presStyleCnt="1" custScaleX="351817" custScaleY="40241" custLinFactNeighborX="0" custLinFactNeighborY="-1754">
        <dgm:presLayoutVars>
          <dgm:chPref val="3"/>
        </dgm:presLayoutVars>
      </dgm:prSet>
      <dgm:spPr/>
      <dgm:t>
        <a:bodyPr/>
        <a:lstStyle/>
        <a:p>
          <a:endParaRPr lang="es-MX"/>
        </a:p>
      </dgm:t>
    </dgm:pt>
    <dgm:pt modelId="{E94EDC18-79E7-46A4-8532-4C44502F0FF4}" type="pres">
      <dgm:prSet presAssocID="{9D96D777-68C4-46AE-A341-18D1006172CF}" presName="hierChild2" presStyleCnt="0"/>
      <dgm:spPr/>
      <dgm:t>
        <a:bodyPr/>
        <a:lstStyle/>
        <a:p>
          <a:endParaRPr lang="es-MX"/>
        </a:p>
      </dgm:t>
    </dgm:pt>
    <dgm:pt modelId="{57374F41-2CAE-4F79-952A-C3DBC204CBC2}" type="pres">
      <dgm:prSet presAssocID="{3A508448-9BAD-4D73-8069-5664BEC83D90}" presName="Name10" presStyleLbl="parChTrans1D2" presStyleIdx="0" presStyleCnt="1"/>
      <dgm:spPr/>
      <dgm:t>
        <a:bodyPr/>
        <a:lstStyle/>
        <a:p>
          <a:endParaRPr lang="es-MX"/>
        </a:p>
      </dgm:t>
    </dgm:pt>
    <dgm:pt modelId="{79C1DDB5-5B8C-42DF-8F9A-6F8915BBE0F8}" type="pres">
      <dgm:prSet presAssocID="{C87915C5-3F6F-46B5-8346-0F78A84906BD}" presName="hierRoot2" presStyleCnt="0"/>
      <dgm:spPr/>
      <dgm:t>
        <a:bodyPr/>
        <a:lstStyle/>
        <a:p>
          <a:endParaRPr lang="es-MX"/>
        </a:p>
      </dgm:t>
    </dgm:pt>
    <dgm:pt modelId="{84CF3C01-D958-46F4-8554-E9BE41913D4E}" type="pres">
      <dgm:prSet presAssocID="{C87915C5-3F6F-46B5-8346-0F78A84906BD}" presName="composite2" presStyleCnt="0"/>
      <dgm:spPr/>
      <dgm:t>
        <a:bodyPr/>
        <a:lstStyle/>
        <a:p>
          <a:endParaRPr lang="es-MX"/>
        </a:p>
      </dgm:t>
    </dgm:pt>
    <dgm:pt modelId="{EBCC9B50-01D0-4238-8589-F8E4F30D707F}" type="pres">
      <dgm:prSet presAssocID="{C87915C5-3F6F-46B5-8346-0F78A84906BD}" presName="background2" presStyleLbl="node2" presStyleIdx="0" presStyleCnt="1"/>
      <dgm:spPr/>
      <dgm:t>
        <a:bodyPr/>
        <a:lstStyle/>
        <a:p>
          <a:endParaRPr lang="es-MX"/>
        </a:p>
      </dgm:t>
    </dgm:pt>
    <dgm:pt modelId="{36200D72-A11F-445F-9482-F66992A9A3B2}" type="pres">
      <dgm:prSet presAssocID="{C87915C5-3F6F-46B5-8346-0F78A84906BD}" presName="text2" presStyleLbl="fgAcc2" presStyleIdx="0" presStyleCnt="1" custScaleX="346404" custScaleY="32431" custLinFactNeighborX="-318" custLinFactNeighborY="-23199">
        <dgm:presLayoutVars>
          <dgm:chPref val="3"/>
        </dgm:presLayoutVars>
      </dgm:prSet>
      <dgm:spPr/>
      <dgm:t>
        <a:bodyPr/>
        <a:lstStyle/>
        <a:p>
          <a:endParaRPr lang="es-MX"/>
        </a:p>
      </dgm:t>
    </dgm:pt>
    <dgm:pt modelId="{A7BB726F-A5CB-4F6D-B2A1-E9222AEEAC48}" type="pres">
      <dgm:prSet presAssocID="{C87915C5-3F6F-46B5-8346-0F78A84906BD}" presName="hierChild3" presStyleCnt="0"/>
      <dgm:spPr/>
      <dgm:t>
        <a:bodyPr/>
        <a:lstStyle/>
        <a:p>
          <a:endParaRPr lang="es-MX"/>
        </a:p>
      </dgm:t>
    </dgm:pt>
    <dgm:pt modelId="{01E2CBD6-7FF1-4C94-82FD-C993C1F21F5A}" type="pres">
      <dgm:prSet presAssocID="{F94D8A36-5A1A-4F0C-BE6A-136B830BBAFD}" presName="Name17" presStyleLbl="parChTrans1D3" presStyleIdx="0" presStyleCnt="1"/>
      <dgm:spPr/>
      <dgm:t>
        <a:bodyPr/>
        <a:lstStyle/>
        <a:p>
          <a:endParaRPr lang="es-MX"/>
        </a:p>
      </dgm:t>
    </dgm:pt>
    <dgm:pt modelId="{9EF6702C-1DC7-4A3C-9E14-BD8B3266268E}" type="pres">
      <dgm:prSet presAssocID="{99B80FD8-43BD-42FA-87F3-9A0A3D9F36E0}" presName="hierRoot3" presStyleCnt="0"/>
      <dgm:spPr/>
      <dgm:t>
        <a:bodyPr/>
        <a:lstStyle/>
        <a:p>
          <a:endParaRPr lang="es-MX"/>
        </a:p>
      </dgm:t>
    </dgm:pt>
    <dgm:pt modelId="{CAD0AA1C-24F1-4F27-9396-BB7D49C6B548}" type="pres">
      <dgm:prSet presAssocID="{99B80FD8-43BD-42FA-87F3-9A0A3D9F36E0}" presName="composite3" presStyleCnt="0"/>
      <dgm:spPr/>
      <dgm:t>
        <a:bodyPr/>
        <a:lstStyle/>
        <a:p>
          <a:endParaRPr lang="es-MX"/>
        </a:p>
      </dgm:t>
    </dgm:pt>
    <dgm:pt modelId="{DBBA0B52-3C57-4D0C-ADBB-3AC8CD5BA256}" type="pres">
      <dgm:prSet presAssocID="{99B80FD8-43BD-42FA-87F3-9A0A3D9F36E0}" presName="background3" presStyleLbl="node3" presStyleIdx="0" presStyleCnt="1"/>
      <dgm:spPr/>
      <dgm:t>
        <a:bodyPr/>
        <a:lstStyle/>
        <a:p>
          <a:endParaRPr lang="es-MX"/>
        </a:p>
      </dgm:t>
    </dgm:pt>
    <dgm:pt modelId="{2E2F2E3C-9E07-4DBE-9370-607CAB347DE4}" type="pres">
      <dgm:prSet presAssocID="{99B80FD8-43BD-42FA-87F3-9A0A3D9F36E0}" presName="text3" presStyleLbl="fgAcc3" presStyleIdx="0" presStyleCnt="1" custScaleX="211703" custScaleY="33262" custLinFactNeighborX="-1186" custLinFactNeighborY="-43156">
        <dgm:presLayoutVars>
          <dgm:chPref val="3"/>
        </dgm:presLayoutVars>
      </dgm:prSet>
      <dgm:spPr/>
      <dgm:t>
        <a:bodyPr/>
        <a:lstStyle/>
        <a:p>
          <a:endParaRPr lang="es-MX"/>
        </a:p>
      </dgm:t>
    </dgm:pt>
    <dgm:pt modelId="{F024FB39-D8C1-4FF3-B630-CD230EEC6355}" type="pres">
      <dgm:prSet presAssocID="{99B80FD8-43BD-42FA-87F3-9A0A3D9F36E0}" presName="hierChild4" presStyleCnt="0"/>
      <dgm:spPr/>
      <dgm:t>
        <a:bodyPr/>
        <a:lstStyle/>
        <a:p>
          <a:endParaRPr lang="es-MX"/>
        </a:p>
      </dgm:t>
    </dgm:pt>
    <dgm:pt modelId="{FFDD7320-0C9D-4C0F-9B44-C4817F6099AD}" type="pres">
      <dgm:prSet presAssocID="{930FA5A9-D122-4835-873D-F92EC643CCF5}" presName="Name23" presStyleLbl="parChTrans1D4" presStyleIdx="0" presStyleCnt="3"/>
      <dgm:spPr/>
      <dgm:t>
        <a:bodyPr/>
        <a:lstStyle/>
        <a:p>
          <a:endParaRPr lang="es-MX"/>
        </a:p>
      </dgm:t>
    </dgm:pt>
    <dgm:pt modelId="{2A1A0F74-1FAD-4A8B-84F7-2FB1C6279AC3}" type="pres">
      <dgm:prSet presAssocID="{F7376DD0-D434-4600-9ABB-00B0E6D922A3}" presName="hierRoot4" presStyleCnt="0"/>
      <dgm:spPr/>
      <dgm:t>
        <a:bodyPr/>
        <a:lstStyle/>
        <a:p>
          <a:endParaRPr lang="es-MX"/>
        </a:p>
      </dgm:t>
    </dgm:pt>
    <dgm:pt modelId="{C25A6098-EFAA-480B-B519-594F33BF3E90}" type="pres">
      <dgm:prSet presAssocID="{F7376DD0-D434-4600-9ABB-00B0E6D922A3}" presName="composite4" presStyleCnt="0"/>
      <dgm:spPr/>
      <dgm:t>
        <a:bodyPr/>
        <a:lstStyle/>
        <a:p>
          <a:endParaRPr lang="es-MX"/>
        </a:p>
      </dgm:t>
    </dgm:pt>
    <dgm:pt modelId="{6591E0E6-DED7-4852-B7DE-F019DEA20310}" type="pres">
      <dgm:prSet presAssocID="{F7376DD0-D434-4600-9ABB-00B0E6D922A3}" presName="background4" presStyleLbl="node4" presStyleIdx="0" presStyleCnt="3"/>
      <dgm:spPr/>
      <dgm:t>
        <a:bodyPr/>
        <a:lstStyle/>
        <a:p>
          <a:endParaRPr lang="es-MX"/>
        </a:p>
      </dgm:t>
    </dgm:pt>
    <dgm:pt modelId="{92D09B2F-80C9-48AF-8249-83DE44D124F6}" type="pres">
      <dgm:prSet presAssocID="{F7376DD0-D434-4600-9ABB-00B0E6D922A3}" presName="text4" presStyleLbl="fgAcc4" presStyleIdx="0" presStyleCnt="3" custScaleX="111998" custScaleY="144378">
        <dgm:presLayoutVars>
          <dgm:chPref val="3"/>
        </dgm:presLayoutVars>
      </dgm:prSet>
      <dgm:spPr/>
      <dgm:t>
        <a:bodyPr/>
        <a:lstStyle/>
        <a:p>
          <a:endParaRPr lang="es-MX"/>
        </a:p>
      </dgm:t>
    </dgm:pt>
    <dgm:pt modelId="{6ABB5E40-BC00-47A8-A627-608E7193A38C}" type="pres">
      <dgm:prSet presAssocID="{F7376DD0-D434-4600-9ABB-00B0E6D922A3}" presName="hierChild5" presStyleCnt="0"/>
      <dgm:spPr/>
      <dgm:t>
        <a:bodyPr/>
        <a:lstStyle/>
        <a:p>
          <a:endParaRPr lang="es-MX"/>
        </a:p>
      </dgm:t>
    </dgm:pt>
    <dgm:pt modelId="{BEB9B7A4-A98A-4FBD-B4FA-2684EC14429A}" type="pres">
      <dgm:prSet presAssocID="{AD551918-16FA-4810-ACC1-A129D4600233}" presName="Name23" presStyleLbl="parChTrans1D4" presStyleIdx="1" presStyleCnt="3"/>
      <dgm:spPr/>
      <dgm:t>
        <a:bodyPr/>
        <a:lstStyle/>
        <a:p>
          <a:endParaRPr lang="es-MX"/>
        </a:p>
      </dgm:t>
    </dgm:pt>
    <dgm:pt modelId="{82C55644-6834-41CD-B4F0-321C5F70A743}" type="pres">
      <dgm:prSet presAssocID="{1B81BD90-34B3-4E35-91ED-857B9A7FD067}" presName="hierRoot4" presStyleCnt="0"/>
      <dgm:spPr/>
      <dgm:t>
        <a:bodyPr/>
        <a:lstStyle/>
        <a:p>
          <a:endParaRPr lang="es-MX"/>
        </a:p>
      </dgm:t>
    </dgm:pt>
    <dgm:pt modelId="{7EF7CA84-6310-49C1-BE62-F42F19C6B389}" type="pres">
      <dgm:prSet presAssocID="{1B81BD90-34B3-4E35-91ED-857B9A7FD067}" presName="composite4" presStyleCnt="0"/>
      <dgm:spPr/>
      <dgm:t>
        <a:bodyPr/>
        <a:lstStyle/>
        <a:p>
          <a:endParaRPr lang="es-MX"/>
        </a:p>
      </dgm:t>
    </dgm:pt>
    <dgm:pt modelId="{262388DE-510C-4A74-99D9-DB4F0A58B7B1}" type="pres">
      <dgm:prSet presAssocID="{1B81BD90-34B3-4E35-91ED-857B9A7FD067}" presName="background4" presStyleLbl="node4" presStyleIdx="1" presStyleCnt="3"/>
      <dgm:spPr/>
      <dgm:t>
        <a:bodyPr/>
        <a:lstStyle/>
        <a:p>
          <a:endParaRPr lang="es-MX"/>
        </a:p>
      </dgm:t>
    </dgm:pt>
    <dgm:pt modelId="{E74CE493-6FEE-41A2-B5B7-194B677E7A18}" type="pres">
      <dgm:prSet presAssocID="{1B81BD90-34B3-4E35-91ED-857B9A7FD067}" presName="text4" presStyleLbl="fgAcc4" presStyleIdx="1" presStyleCnt="3" custScaleY="139896">
        <dgm:presLayoutVars>
          <dgm:chPref val="3"/>
        </dgm:presLayoutVars>
      </dgm:prSet>
      <dgm:spPr/>
      <dgm:t>
        <a:bodyPr/>
        <a:lstStyle/>
        <a:p>
          <a:endParaRPr lang="es-MX"/>
        </a:p>
      </dgm:t>
    </dgm:pt>
    <dgm:pt modelId="{223C4EF3-85C5-4FFB-A41D-A50F6E06B8AB}" type="pres">
      <dgm:prSet presAssocID="{1B81BD90-34B3-4E35-91ED-857B9A7FD067}" presName="hierChild5" presStyleCnt="0"/>
      <dgm:spPr/>
      <dgm:t>
        <a:bodyPr/>
        <a:lstStyle/>
        <a:p>
          <a:endParaRPr lang="es-MX"/>
        </a:p>
      </dgm:t>
    </dgm:pt>
    <dgm:pt modelId="{D1631676-E77A-4525-AEAE-40D383526C75}" type="pres">
      <dgm:prSet presAssocID="{5993A915-5BE5-43E7-A096-6AA389943E5C}" presName="Name23" presStyleLbl="parChTrans1D4" presStyleIdx="2" presStyleCnt="3"/>
      <dgm:spPr/>
      <dgm:t>
        <a:bodyPr/>
        <a:lstStyle/>
        <a:p>
          <a:endParaRPr lang="es-MX"/>
        </a:p>
      </dgm:t>
    </dgm:pt>
    <dgm:pt modelId="{8AFA3243-97F3-44F3-BAC3-4231720B875D}" type="pres">
      <dgm:prSet presAssocID="{AB306C21-C7D9-4DE6-AB02-AD3630668937}" presName="hierRoot4" presStyleCnt="0"/>
      <dgm:spPr/>
      <dgm:t>
        <a:bodyPr/>
        <a:lstStyle/>
        <a:p>
          <a:endParaRPr lang="es-MX"/>
        </a:p>
      </dgm:t>
    </dgm:pt>
    <dgm:pt modelId="{02F753FD-0FA7-4A5D-A265-29CEED781069}" type="pres">
      <dgm:prSet presAssocID="{AB306C21-C7D9-4DE6-AB02-AD3630668937}" presName="composite4" presStyleCnt="0"/>
      <dgm:spPr/>
      <dgm:t>
        <a:bodyPr/>
        <a:lstStyle/>
        <a:p>
          <a:endParaRPr lang="es-MX"/>
        </a:p>
      </dgm:t>
    </dgm:pt>
    <dgm:pt modelId="{A250DB49-4EF0-4D8C-B988-59F89AC7AC06}" type="pres">
      <dgm:prSet presAssocID="{AB306C21-C7D9-4DE6-AB02-AD3630668937}" presName="background4" presStyleLbl="node4" presStyleIdx="2" presStyleCnt="3"/>
      <dgm:spPr/>
      <dgm:t>
        <a:bodyPr/>
        <a:lstStyle/>
        <a:p>
          <a:endParaRPr lang="es-MX"/>
        </a:p>
      </dgm:t>
    </dgm:pt>
    <dgm:pt modelId="{97E0931F-8EFB-4C78-B17E-2E18BD734B3D}" type="pres">
      <dgm:prSet presAssocID="{AB306C21-C7D9-4DE6-AB02-AD3630668937}" presName="text4" presStyleLbl="fgAcc4" presStyleIdx="2" presStyleCnt="3" custScaleY="155470">
        <dgm:presLayoutVars>
          <dgm:chPref val="3"/>
        </dgm:presLayoutVars>
      </dgm:prSet>
      <dgm:spPr/>
      <dgm:t>
        <a:bodyPr/>
        <a:lstStyle/>
        <a:p>
          <a:endParaRPr lang="es-MX"/>
        </a:p>
      </dgm:t>
    </dgm:pt>
    <dgm:pt modelId="{8BEE823F-56AC-4554-9182-6CFC94B444E5}" type="pres">
      <dgm:prSet presAssocID="{AB306C21-C7D9-4DE6-AB02-AD3630668937}" presName="hierChild5" presStyleCnt="0"/>
      <dgm:spPr/>
      <dgm:t>
        <a:bodyPr/>
        <a:lstStyle/>
        <a:p>
          <a:endParaRPr lang="es-MX"/>
        </a:p>
      </dgm:t>
    </dgm:pt>
  </dgm:ptLst>
  <dgm:cxnLst>
    <dgm:cxn modelId="{45D35293-EA6F-4185-8D46-F317E26B4EBA}" srcId="{9D96D777-68C4-46AE-A341-18D1006172CF}" destId="{C87915C5-3F6F-46B5-8346-0F78A84906BD}" srcOrd="0" destOrd="0" parTransId="{3A508448-9BAD-4D73-8069-5664BEC83D90}" sibTransId="{36182E5D-9789-4E53-B9AC-244CE8385F16}"/>
    <dgm:cxn modelId="{1433D641-E40A-4A89-B3D4-9297C6E61FD0}" type="presOf" srcId="{AD551918-16FA-4810-ACC1-A129D4600233}" destId="{BEB9B7A4-A98A-4FBD-B4FA-2684EC14429A}" srcOrd="0" destOrd="0" presId="urn:microsoft.com/office/officeart/2005/8/layout/hierarchy1"/>
    <dgm:cxn modelId="{BAC685A1-0E07-440A-B7DC-60039AF51909}" type="presOf" srcId="{F7376DD0-D434-4600-9ABB-00B0E6D922A3}" destId="{92D09B2F-80C9-48AF-8249-83DE44D124F6}" srcOrd="0" destOrd="0" presId="urn:microsoft.com/office/officeart/2005/8/layout/hierarchy1"/>
    <dgm:cxn modelId="{662E952F-968E-4F81-80D4-D7AC40558D55}" type="presOf" srcId="{930FA5A9-D122-4835-873D-F92EC643CCF5}" destId="{FFDD7320-0C9D-4C0F-9B44-C4817F6099AD}" srcOrd="0" destOrd="0" presId="urn:microsoft.com/office/officeart/2005/8/layout/hierarchy1"/>
    <dgm:cxn modelId="{B961F600-495A-4E6D-9C98-B872647CE8A3}" srcId="{99B80FD8-43BD-42FA-87F3-9A0A3D9F36E0}" destId="{F7376DD0-D434-4600-9ABB-00B0E6D922A3}" srcOrd="0" destOrd="0" parTransId="{930FA5A9-D122-4835-873D-F92EC643CCF5}" sibTransId="{021DEB81-21CE-4C65-BBAB-075F603B3E3A}"/>
    <dgm:cxn modelId="{66C5C79A-B7CD-4067-BB62-2712ABB5FB14}" type="presOf" srcId="{99B80FD8-43BD-42FA-87F3-9A0A3D9F36E0}" destId="{2E2F2E3C-9E07-4DBE-9370-607CAB347DE4}" srcOrd="0" destOrd="0" presId="urn:microsoft.com/office/officeart/2005/8/layout/hierarchy1"/>
    <dgm:cxn modelId="{18EAB05A-19D2-4482-BDA6-CAF7824DF78B}" type="presOf" srcId="{C87915C5-3F6F-46B5-8346-0F78A84906BD}" destId="{36200D72-A11F-445F-9482-F66992A9A3B2}" srcOrd="0" destOrd="0" presId="urn:microsoft.com/office/officeart/2005/8/layout/hierarchy1"/>
    <dgm:cxn modelId="{5E20BE52-824D-4AA2-9589-B4281EC63F5E}" srcId="{C87915C5-3F6F-46B5-8346-0F78A84906BD}" destId="{99B80FD8-43BD-42FA-87F3-9A0A3D9F36E0}" srcOrd="0" destOrd="0" parTransId="{F94D8A36-5A1A-4F0C-BE6A-136B830BBAFD}" sibTransId="{21D202FC-7D41-4175-A55B-B872C8D4AAE4}"/>
    <dgm:cxn modelId="{A3A2336E-CEB0-4B95-AD36-11CCC54CB78B}" type="presOf" srcId="{9D96D777-68C4-46AE-A341-18D1006172CF}" destId="{D1B27285-FA75-4156-A6F2-C450DB7326CA}" srcOrd="0" destOrd="0" presId="urn:microsoft.com/office/officeart/2005/8/layout/hierarchy1"/>
    <dgm:cxn modelId="{8E6DBAE3-09FA-46EF-92FF-202B3E1C2C7A}" type="presOf" srcId="{1B81BD90-34B3-4E35-91ED-857B9A7FD067}" destId="{E74CE493-6FEE-41A2-B5B7-194B677E7A18}" srcOrd="0" destOrd="0" presId="urn:microsoft.com/office/officeart/2005/8/layout/hierarchy1"/>
    <dgm:cxn modelId="{FC4AE300-8D47-4610-9703-F186AF8C31FF}" type="presOf" srcId="{F6630C9A-D8E3-472F-9783-86F2B871265F}" destId="{7A4BE143-1866-4DB6-8D76-6FEE1813A8D1}" srcOrd="0" destOrd="0" presId="urn:microsoft.com/office/officeart/2005/8/layout/hierarchy1"/>
    <dgm:cxn modelId="{9F3E71B8-792E-40B5-94C4-55C1FA33066B}" srcId="{99B80FD8-43BD-42FA-87F3-9A0A3D9F36E0}" destId="{AB306C21-C7D9-4DE6-AB02-AD3630668937}" srcOrd="2" destOrd="0" parTransId="{5993A915-5BE5-43E7-A096-6AA389943E5C}" sibTransId="{9D40E024-9D9B-4F38-A210-6255136A9608}"/>
    <dgm:cxn modelId="{76EE6BA2-4E37-43EF-AEFB-F706B4B00E41}" type="presOf" srcId="{F94D8A36-5A1A-4F0C-BE6A-136B830BBAFD}" destId="{01E2CBD6-7FF1-4C94-82FD-C993C1F21F5A}" srcOrd="0" destOrd="0" presId="urn:microsoft.com/office/officeart/2005/8/layout/hierarchy1"/>
    <dgm:cxn modelId="{686942E7-76A6-4B6E-9359-64B40731DC03}" type="presOf" srcId="{AB306C21-C7D9-4DE6-AB02-AD3630668937}" destId="{97E0931F-8EFB-4C78-B17E-2E18BD734B3D}" srcOrd="0" destOrd="0" presId="urn:microsoft.com/office/officeart/2005/8/layout/hierarchy1"/>
    <dgm:cxn modelId="{61AC1FB4-D5B3-46A8-BA99-7BDBCFAF7D5A}" type="presOf" srcId="{3A508448-9BAD-4D73-8069-5664BEC83D90}" destId="{57374F41-2CAE-4F79-952A-C3DBC204CBC2}" srcOrd="0" destOrd="0" presId="urn:microsoft.com/office/officeart/2005/8/layout/hierarchy1"/>
    <dgm:cxn modelId="{4F08C4E7-EF02-4B09-853C-FB199018374B}" type="presOf" srcId="{5993A915-5BE5-43E7-A096-6AA389943E5C}" destId="{D1631676-E77A-4525-AEAE-40D383526C75}" srcOrd="0" destOrd="0" presId="urn:microsoft.com/office/officeart/2005/8/layout/hierarchy1"/>
    <dgm:cxn modelId="{1DB98EF4-3686-4C87-BF70-2E13C38A6DBB}" srcId="{99B80FD8-43BD-42FA-87F3-9A0A3D9F36E0}" destId="{1B81BD90-34B3-4E35-91ED-857B9A7FD067}" srcOrd="1" destOrd="0" parTransId="{AD551918-16FA-4810-ACC1-A129D4600233}" sibTransId="{F2003C6C-18E0-49ED-8B40-0EE1174F6EDD}"/>
    <dgm:cxn modelId="{991785F7-CDEF-445D-8E4D-D4472D0BF098}" srcId="{F6630C9A-D8E3-472F-9783-86F2B871265F}" destId="{9D96D777-68C4-46AE-A341-18D1006172CF}" srcOrd="0" destOrd="0" parTransId="{62F273A3-BA29-45D7-AA05-B5451AB0746C}" sibTransId="{16D88211-20B3-4FFA-A567-AEB71737965C}"/>
    <dgm:cxn modelId="{60AA3BEB-DE2A-46EB-B431-98C28754F0C6}" type="presParOf" srcId="{7A4BE143-1866-4DB6-8D76-6FEE1813A8D1}" destId="{CEB99270-87D4-4548-9607-5EEC96CD1676}" srcOrd="0" destOrd="0" presId="urn:microsoft.com/office/officeart/2005/8/layout/hierarchy1"/>
    <dgm:cxn modelId="{9DBCAC49-3BCB-40BF-A815-4F9CA7CC7C36}" type="presParOf" srcId="{CEB99270-87D4-4548-9607-5EEC96CD1676}" destId="{BC1917C7-C591-4573-A885-AE683C40FBF3}" srcOrd="0" destOrd="0" presId="urn:microsoft.com/office/officeart/2005/8/layout/hierarchy1"/>
    <dgm:cxn modelId="{E61E4010-DDD9-4FCA-9AB9-9FA2413D275C}" type="presParOf" srcId="{BC1917C7-C591-4573-A885-AE683C40FBF3}" destId="{A68D2811-3711-405B-B218-7C88523BA216}" srcOrd="0" destOrd="0" presId="urn:microsoft.com/office/officeart/2005/8/layout/hierarchy1"/>
    <dgm:cxn modelId="{A200CA09-E5E4-4BF9-AD56-6C624FA51923}" type="presParOf" srcId="{BC1917C7-C591-4573-A885-AE683C40FBF3}" destId="{D1B27285-FA75-4156-A6F2-C450DB7326CA}" srcOrd="1" destOrd="0" presId="urn:microsoft.com/office/officeart/2005/8/layout/hierarchy1"/>
    <dgm:cxn modelId="{7A767623-12BF-4DD3-B08F-3019EABA986B}" type="presParOf" srcId="{CEB99270-87D4-4548-9607-5EEC96CD1676}" destId="{E94EDC18-79E7-46A4-8532-4C44502F0FF4}" srcOrd="1" destOrd="0" presId="urn:microsoft.com/office/officeart/2005/8/layout/hierarchy1"/>
    <dgm:cxn modelId="{9BF50C3C-64C7-43B4-A5A5-7AFD9CE6BB8E}" type="presParOf" srcId="{E94EDC18-79E7-46A4-8532-4C44502F0FF4}" destId="{57374F41-2CAE-4F79-952A-C3DBC204CBC2}" srcOrd="0" destOrd="0" presId="urn:microsoft.com/office/officeart/2005/8/layout/hierarchy1"/>
    <dgm:cxn modelId="{1695137A-17D0-416D-A18F-BF44EB651B26}" type="presParOf" srcId="{E94EDC18-79E7-46A4-8532-4C44502F0FF4}" destId="{79C1DDB5-5B8C-42DF-8F9A-6F8915BBE0F8}" srcOrd="1" destOrd="0" presId="urn:microsoft.com/office/officeart/2005/8/layout/hierarchy1"/>
    <dgm:cxn modelId="{38690EFD-333F-418D-8322-4FBE6E6A7C3B}" type="presParOf" srcId="{79C1DDB5-5B8C-42DF-8F9A-6F8915BBE0F8}" destId="{84CF3C01-D958-46F4-8554-E9BE41913D4E}" srcOrd="0" destOrd="0" presId="urn:microsoft.com/office/officeart/2005/8/layout/hierarchy1"/>
    <dgm:cxn modelId="{DB77B300-F435-4370-974F-5C562FA2B60F}" type="presParOf" srcId="{84CF3C01-D958-46F4-8554-E9BE41913D4E}" destId="{EBCC9B50-01D0-4238-8589-F8E4F30D707F}" srcOrd="0" destOrd="0" presId="urn:microsoft.com/office/officeart/2005/8/layout/hierarchy1"/>
    <dgm:cxn modelId="{80ABECF2-E3B0-4EA1-9F30-6791CD21CFCC}" type="presParOf" srcId="{84CF3C01-D958-46F4-8554-E9BE41913D4E}" destId="{36200D72-A11F-445F-9482-F66992A9A3B2}" srcOrd="1" destOrd="0" presId="urn:microsoft.com/office/officeart/2005/8/layout/hierarchy1"/>
    <dgm:cxn modelId="{9E9048FA-049A-4915-B5D2-8102AB606D80}" type="presParOf" srcId="{79C1DDB5-5B8C-42DF-8F9A-6F8915BBE0F8}" destId="{A7BB726F-A5CB-4F6D-B2A1-E9222AEEAC48}" srcOrd="1" destOrd="0" presId="urn:microsoft.com/office/officeart/2005/8/layout/hierarchy1"/>
    <dgm:cxn modelId="{56625A7E-1C86-4AD1-8DD4-DDB2C0578563}" type="presParOf" srcId="{A7BB726F-A5CB-4F6D-B2A1-E9222AEEAC48}" destId="{01E2CBD6-7FF1-4C94-82FD-C993C1F21F5A}" srcOrd="0" destOrd="0" presId="urn:microsoft.com/office/officeart/2005/8/layout/hierarchy1"/>
    <dgm:cxn modelId="{CA626A4F-4790-4FCD-92EA-8A91D65CF69E}" type="presParOf" srcId="{A7BB726F-A5CB-4F6D-B2A1-E9222AEEAC48}" destId="{9EF6702C-1DC7-4A3C-9E14-BD8B3266268E}" srcOrd="1" destOrd="0" presId="urn:microsoft.com/office/officeart/2005/8/layout/hierarchy1"/>
    <dgm:cxn modelId="{761C0E57-0CDE-4670-9626-5DFD91E14954}" type="presParOf" srcId="{9EF6702C-1DC7-4A3C-9E14-BD8B3266268E}" destId="{CAD0AA1C-24F1-4F27-9396-BB7D49C6B548}" srcOrd="0" destOrd="0" presId="urn:microsoft.com/office/officeart/2005/8/layout/hierarchy1"/>
    <dgm:cxn modelId="{C9F32EE6-D808-4A89-A659-A4CDC7F98DB5}" type="presParOf" srcId="{CAD0AA1C-24F1-4F27-9396-BB7D49C6B548}" destId="{DBBA0B52-3C57-4D0C-ADBB-3AC8CD5BA256}" srcOrd="0" destOrd="0" presId="urn:microsoft.com/office/officeart/2005/8/layout/hierarchy1"/>
    <dgm:cxn modelId="{7C76AEB4-CF43-4877-96F4-A4EDF88B2F0D}" type="presParOf" srcId="{CAD0AA1C-24F1-4F27-9396-BB7D49C6B548}" destId="{2E2F2E3C-9E07-4DBE-9370-607CAB347DE4}" srcOrd="1" destOrd="0" presId="urn:microsoft.com/office/officeart/2005/8/layout/hierarchy1"/>
    <dgm:cxn modelId="{30AA774B-9B0A-4854-887F-D99458C8AD7F}" type="presParOf" srcId="{9EF6702C-1DC7-4A3C-9E14-BD8B3266268E}" destId="{F024FB39-D8C1-4FF3-B630-CD230EEC6355}" srcOrd="1" destOrd="0" presId="urn:microsoft.com/office/officeart/2005/8/layout/hierarchy1"/>
    <dgm:cxn modelId="{0ABA4D27-AFEA-4BF1-92D9-612CA6D76DF7}" type="presParOf" srcId="{F024FB39-D8C1-4FF3-B630-CD230EEC6355}" destId="{FFDD7320-0C9D-4C0F-9B44-C4817F6099AD}" srcOrd="0" destOrd="0" presId="urn:microsoft.com/office/officeart/2005/8/layout/hierarchy1"/>
    <dgm:cxn modelId="{01204B30-617E-4DB3-A9A7-E8F894AF2AB2}" type="presParOf" srcId="{F024FB39-D8C1-4FF3-B630-CD230EEC6355}" destId="{2A1A0F74-1FAD-4A8B-84F7-2FB1C6279AC3}" srcOrd="1" destOrd="0" presId="urn:microsoft.com/office/officeart/2005/8/layout/hierarchy1"/>
    <dgm:cxn modelId="{18939577-34FD-4A34-A767-0FB2C47C9963}" type="presParOf" srcId="{2A1A0F74-1FAD-4A8B-84F7-2FB1C6279AC3}" destId="{C25A6098-EFAA-480B-B519-594F33BF3E90}" srcOrd="0" destOrd="0" presId="urn:microsoft.com/office/officeart/2005/8/layout/hierarchy1"/>
    <dgm:cxn modelId="{742C97A2-0CA1-4191-ACB6-90BD8FDD96BC}" type="presParOf" srcId="{C25A6098-EFAA-480B-B519-594F33BF3E90}" destId="{6591E0E6-DED7-4852-B7DE-F019DEA20310}" srcOrd="0" destOrd="0" presId="urn:microsoft.com/office/officeart/2005/8/layout/hierarchy1"/>
    <dgm:cxn modelId="{D5251D9E-F9A3-4C37-AA75-C99C189A5212}" type="presParOf" srcId="{C25A6098-EFAA-480B-B519-594F33BF3E90}" destId="{92D09B2F-80C9-48AF-8249-83DE44D124F6}" srcOrd="1" destOrd="0" presId="urn:microsoft.com/office/officeart/2005/8/layout/hierarchy1"/>
    <dgm:cxn modelId="{261FD390-8E54-4DFF-B6AD-6E0E490BBE05}" type="presParOf" srcId="{2A1A0F74-1FAD-4A8B-84F7-2FB1C6279AC3}" destId="{6ABB5E40-BC00-47A8-A627-608E7193A38C}" srcOrd="1" destOrd="0" presId="urn:microsoft.com/office/officeart/2005/8/layout/hierarchy1"/>
    <dgm:cxn modelId="{F1BEA797-D12E-4011-A121-A887F41E533F}" type="presParOf" srcId="{F024FB39-D8C1-4FF3-B630-CD230EEC6355}" destId="{BEB9B7A4-A98A-4FBD-B4FA-2684EC14429A}" srcOrd="2" destOrd="0" presId="urn:microsoft.com/office/officeart/2005/8/layout/hierarchy1"/>
    <dgm:cxn modelId="{D0130FCA-FD0D-4226-B485-4ACC7F0D7F45}" type="presParOf" srcId="{F024FB39-D8C1-4FF3-B630-CD230EEC6355}" destId="{82C55644-6834-41CD-B4F0-321C5F70A743}" srcOrd="3" destOrd="0" presId="urn:microsoft.com/office/officeart/2005/8/layout/hierarchy1"/>
    <dgm:cxn modelId="{EC056E60-0DD2-4CDC-B13B-12837496A2D4}" type="presParOf" srcId="{82C55644-6834-41CD-B4F0-321C5F70A743}" destId="{7EF7CA84-6310-49C1-BE62-F42F19C6B389}" srcOrd="0" destOrd="0" presId="urn:microsoft.com/office/officeart/2005/8/layout/hierarchy1"/>
    <dgm:cxn modelId="{D85860C9-BA85-44EB-AB60-594A04130459}" type="presParOf" srcId="{7EF7CA84-6310-49C1-BE62-F42F19C6B389}" destId="{262388DE-510C-4A74-99D9-DB4F0A58B7B1}" srcOrd="0" destOrd="0" presId="urn:microsoft.com/office/officeart/2005/8/layout/hierarchy1"/>
    <dgm:cxn modelId="{24810C7B-9B12-4369-8505-6AADD32DCB89}" type="presParOf" srcId="{7EF7CA84-6310-49C1-BE62-F42F19C6B389}" destId="{E74CE493-6FEE-41A2-B5B7-194B677E7A18}" srcOrd="1" destOrd="0" presId="urn:microsoft.com/office/officeart/2005/8/layout/hierarchy1"/>
    <dgm:cxn modelId="{E14D38B1-7168-445D-833F-80B3C532165A}" type="presParOf" srcId="{82C55644-6834-41CD-B4F0-321C5F70A743}" destId="{223C4EF3-85C5-4FFB-A41D-A50F6E06B8AB}" srcOrd="1" destOrd="0" presId="urn:microsoft.com/office/officeart/2005/8/layout/hierarchy1"/>
    <dgm:cxn modelId="{71A78F29-A0E9-4A9E-984F-72874633BB1E}" type="presParOf" srcId="{F024FB39-D8C1-4FF3-B630-CD230EEC6355}" destId="{D1631676-E77A-4525-AEAE-40D383526C75}" srcOrd="4" destOrd="0" presId="urn:microsoft.com/office/officeart/2005/8/layout/hierarchy1"/>
    <dgm:cxn modelId="{9777C7F4-DFE8-4F70-B60B-3F3CF879485C}" type="presParOf" srcId="{F024FB39-D8C1-4FF3-B630-CD230EEC6355}" destId="{8AFA3243-97F3-44F3-BAC3-4231720B875D}" srcOrd="5" destOrd="0" presId="urn:microsoft.com/office/officeart/2005/8/layout/hierarchy1"/>
    <dgm:cxn modelId="{30087DBD-865C-4949-8573-C1E134BCF12E}" type="presParOf" srcId="{8AFA3243-97F3-44F3-BAC3-4231720B875D}" destId="{02F753FD-0FA7-4A5D-A265-29CEED781069}" srcOrd="0" destOrd="0" presId="urn:microsoft.com/office/officeart/2005/8/layout/hierarchy1"/>
    <dgm:cxn modelId="{128A11CE-B507-4AF5-8A3D-43C966DF3B07}" type="presParOf" srcId="{02F753FD-0FA7-4A5D-A265-29CEED781069}" destId="{A250DB49-4EF0-4D8C-B988-59F89AC7AC06}" srcOrd="0" destOrd="0" presId="urn:microsoft.com/office/officeart/2005/8/layout/hierarchy1"/>
    <dgm:cxn modelId="{183219AA-1E30-4E7F-B74A-7E3DD1E34BF0}" type="presParOf" srcId="{02F753FD-0FA7-4A5D-A265-29CEED781069}" destId="{97E0931F-8EFB-4C78-B17E-2E18BD734B3D}" srcOrd="1" destOrd="0" presId="urn:microsoft.com/office/officeart/2005/8/layout/hierarchy1"/>
    <dgm:cxn modelId="{231BDA5E-C72D-4231-A2F6-108A061E1644}" type="presParOf" srcId="{8AFA3243-97F3-44F3-BAC3-4231720B875D}" destId="{8BEE823F-56AC-4554-9182-6CFC94B444E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F6630C9A-D8E3-472F-9783-86F2B871265F}"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s-MX"/>
        </a:p>
      </dgm:t>
    </dgm:pt>
    <dgm:pt modelId="{9D96D777-68C4-46AE-A341-18D1006172CF}">
      <dgm:prSet phldrT="[Texto]" custT="1"/>
      <dgm:spPr/>
      <dgm:t>
        <a:bodyPr/>
        <a:lstStyle/>
        <a:p>
          <a:pPr algn="ctr"/>
          <a:r>
            <a:rPr lang="es-MX" sz="2000" b="1" dirty="0" smtClean="0"/>
            <a:t>D) PRESENCIA DE LOS OIC´S EN TODOS LOS ENTES PÚBLICOS LOCALES.</a:t>
          </a:r>
          <a:endParaRPr lang="es-MX" sz="2000" b="1" dirty="0"/>
        </a:p>
      </dgm:t>
    </dgm:pt>
    <dgm:pt modelId="{62F273A3-BA29-45D7-AA05-B5451AB0746C}" type="parTrans" cxnId="{991785F7-CDEF-445D-8E4D-D4472D0BF098}">
      <dgm:prSet/>
      <dgm:spPr/>
      <dgm:t>
        <a:bodyPr/>
        <a:lstStyle/>
        <a:p>
          <a:endParaRPr lang="es-MX"/>
        </a:p>
      </dgm:t>
    </dgm:pt>
    <dgm:pt modelId="{16D88211-20B3-4FFA-A567-AEB71737965C}" type="sibTrans" cxnId="{991785F7-CDEF-445D-8E4D-D4472D0BF098}">
      <dgm:prSet/>
      <dgm:spPr/>
      <dgm:t>
        <a:bodyPr/>
        <a:lstStyle/>
        <a:p>
          <a:endParaRPr lang="es-MX"/>
        </a:p>
      </dgm:t>
    </dgm:pt>
    <dgm:pt modelId="{2C149516-B5A2-47F0-A138-9A8EB47D1C7D}">
      <dgm:prSet phldrT="[Texto]" custT="1"/>
      <dgm:spPr/>
      <dgm:t>
        <a:bodyPr/>
        <a:lstStyle/>
        <a:p>
          <a:pPr algn="ctr"/>
          <a:r>
            <a:rPr lang="es-MX" sz="2000" b="1" dirty="0" smtClean="0"/>
            <a:t>TENDRÁN A SU CARGO LAS SIGUIENTES FACULTADES:</a:t>
          </a:r>
          <a:endParaRPr lang="es-MX" sz="2000" b="1" dirty="0"/>
        </a:p>
      </dgm:t>
    </dgm:pt>
    <dgm:pt modelId="{3F0469EF-13B4-4DA5-AFF7-9D026EC56526}" type="parTrans" cxnId="{0AC7E124-583D-49F1-98BB-A98D28CDB3F1}">
      <dgm:prSet/>
      <dgm:spPr/>
      <dgm:t>
        <a:bodyPr/>
        <a:lstStyle/>
        <a:p>
          <a:endParaRPr lang="es-MX"/>
        </a:p>
      </dgm:t>
    </dgm:pt>
    <dgm:pt modelId="{2CAE375F-7898-45FE-BF1D-6EA3707E15B2}" type="sibTrans" cxnId="{0AC7E124-583D-49F1-98BB-A98D28CDB3F1}">
      <dgm:prSet/>
      <dgm:spPr/>
      <dgm:t>
        <a:bodyPr/>
        <a:lstStyle/>
        <a:p>
          <a:endParaRPr lang="es-MX"/>
        </a:p>
      </dgm:t>
    </dgm:pt>
    <dgm:pt modelId="{A9FC040A-5EF5-499E-B99A-2E8B38A8BBAF}">
      <dgm:prSet phldrT="[Texto]" custT="1"/>
      <dgm:spPr/>
      <dgm:t>
        <a:bodyPr/>
        <a:lstStyle/>
        <a:p>
          <a:pPr algn="ctr"/>
          <a:r>
            <a:rPr lang="es-MX" sz="2000" b="1" u="none" dirty="0" smtClean="0"/>
            <a:t>CONTROL  DE LOS RECURSOS PÚBLICOS</a:t>
          </a:r>
          <a:endParaRPr lang="es-MX" sz="2000" b="1" u="none" dirty="0"/>
        </a:p>
      </dgm:t>
    </dgm:pt>
    <dgm:pt modelId="{2F340D5F-CC5F-45BF-8A4B-4CB23F0F00EA}" type="parTrans" cxnId="{3B4A5BF1-3F80-4D16-AFAE-E3F0A54B9377}">
      <dgm:prSet/>
      <dgm:spPr/>
      <dgm:t>
        <a:bodyPr/>
        <a:lstStyle/>
        <a:p>
          <a:endParaRPr lang="es-MX"/>
        </a:p>
      </dgm:t>
    </dgm:pt>
    <dgm:pt modelId="{7D09B272-19DA-402C-9609-5A112FA2A007}" type="sibTrans" cxnId="{3B4A5BF1-3F80-4D16-AFAE-E3F0A54B9377}">
      <dgm:prSet/>
      <dgm:spPr/>
      <dgm:t>
        <a:bodyPr/>
        <a:lstStyle/>
        <a:p>
          <a:endParaRPr lang="es-MX"/>
        </a:p>
      </dgm:t>
    </dgm:pt>
    <dgm:pt modelId="{5CCC5884-AC0F-4C3E-93CC-0494777C771D}">
      <dgm:prSet phldrT="[Texto]" custT="1"/>
      <dgm:spPr/>
      <dgm:t>
        <a:bodyPr/>
        <a:lstStyle/>
        <a:p>
          <a:pPr algn="ctr"/>
          <a:r>
            <a:rPr lang="es-MX" sz="2000" b="1" u="none" dirty="0" smtClean="0"/>
            <a:t>DENUNCIAR HECHOS DE CORRUPCIÓN </a:t>
          </a:r>
          <a:endParaRPr lang="es-MX" sz="2000" b="1" u="none" dirty="0"/>
        </a:p>
      </dgm:t>
    </dgm:pt>
    <dgm:pt modelId="{C8B8EB63-2333-454C-AD7D-E804AA692A39}" type="parTrans" cxnId="{09A71BE3-18DD-4A42-BD54-ABFCE7A7EB24}">
      <dgm:prSet/>
      <dgm:spPr/>
      <dgm:t>
        <a:bodyPr/>
        <a:lstStyle/>
        <a:p>
          <a:endParaRPr lang="es-MX"/>
        </a:p>
      </dgm:t>
    </dgm:pt>
    <dgm:pt modelId="{E9E80359-BD06-4213-81DD-47F827AF2E75}" type="sibTrans" cxnId="{09A71BE3-18DD-4A42-BD54-ABFCE7A7EB24}">
      <dgm:prSet/>
      <dgm:spPr/>
      <dgm:t>
        <a:bodyPr/>
        <a:lstStyle/>
        <a:p>
          <a:endParaRPr lang="es-MX"/>
        </a:p>
      </dgm:t>
    </dgm:pt>
    <dgm:pt modelId="{B012135E-6F8D-4DF9-A94D-D283950ADB3E}" type="pres">
      <dgm:prSet presAssocID="{F6630C9A-D8E3-472F-9783-86F2B871265F}" presName="hierChild1" presStyleCnt="0">
        <dgm:presLayoutVars>
          <dgm:chPref val="1"/>
          <dgm:dir/>
          <dgm:animOne val="branch"/>
          <dgm:animLvl val="lvl"/>
          <dgm:resizeHandles/>
        </dgm:presLayoutVars>
      </dgm:prSet>
      <dgm:spPr/>
      <dgm:t>
        <a:bodyPr/>
        <a:lstStyle/>
        <a:p>
          <a:endParaRPr lang="es-MX"/>
        </a:p>
      </dgm:t>
    </dgm:pt>
    <dgm:pt modelId="{EF55BACC-7F04-4C37-A01E-71E6AC74808E}" type="pres">
      <dgm:prSet presAssocID="{9D96D777-68C4-46AE-A341-18D1006172CF}" presName="hierRoot1" presStyleCnt="0"/>
      <dgm:spPr/>
      <dgm:t>
        <a:bodyPr/>
        <a:lstStyle/>
        <a:p>
          <a:endParaRPr lang="es-MX"/>
        </a:p>
      </dgm:t>
    </dgm:pt>
    <dgm:pt modelId="{91B4C5F7-A64C-44D6-BC9D-3B32BFCB3672}" type="pres">
      <dgm:prSet presAssocID="{9D96D777-68C4-46AE-A341-18D1006172CF}" presName="composite" presStyleCnt="0"/>
      <dgm:spPr/>
      <dgm:t>
        <a:bodyPr/>
        <a:lstStyle/>
        <a:p>
          <a:endParaRPr lang="es-MX"/>
        </a:p>
      </dgm:t>
    </dgm:pt>
    <dgm:pt modelId="{CE47D0D2-EAEB-481F-8281-6E674B0E6818}" type="pres">
      <dgm:prSet presAssocID="{9D96D777-68C4-46AE-A341-18D1006172CF}" presName="background" presStyleLbl="node0" presStyleIdx="0" presStyleCnt="1"/>
      <dgm:spPr/>
      <dgm:t>
        <a:bodyPr/>
        <a:lstStyle/>
        <a:p>
          <a:endParaRPr lang="es-MX"/>
        </a:p>
      </dgm:t>
    </dgm:pt>
    <dgm:pt modelId="{209E758B-AF31-4A86-B9A5-3C4630A1B77B}" type="pres">
      <dgm:prSet presAssocID="{9D96D777-68C4-46AE-A341-18D1006172CF}" presName="text" presStyleLbl="fgAcc0" presStyleIdx="0" presStyleCnt="1" custScaleX="258383" custScaleY="67413">
        <dgm:presLayoutVars>
          <dgm:chPref val="3"/>
        </dgm:presLayoutVars>
      </dgm:prSet>
      <dgm:spPr/>
      <dgm:t>
        <a:bodyPr/>
        <a:lstStyle/>
        <a:p>
          <a:endParaRPr lang="es-MX"/>
        </a:p>
      </dgm:t>
    </dgm:pt>
    <dgm:pt modelId="{8D49B8C5-AECF-4ACF-8C3F-D8A281F61AB9}" type="pres">
      <dgm:prSet presAssocID="{9D96D777-68C4-46AE-A341-18D1006172CF}" presName="hierChild2" presStyleCnt="0"/>
      <dgm:spPr/>
      <dgm:t>
        <a:bodyPr/>
        <a:lstStyle/>
        <a:p>
          <a:endParaRPr lang="es-MX"/>
        </a:p>
      </dgm:t>
    </dgm:pt>
    <dgm:pt modelId="{97398B9C-C0B4-41E4-8AB0-E3983E5DD6A2}" type="pres">
      <dgm:prSet presAssocID="{3F0469EF-13B4-4DA5-AFF7-9D026EC56526}" presName="Name10" presStyleLbl="parChTrans1D2" presStyleIdx="0" presStyleCnt="1"/>
      <dgm:spPr/>
      <dgm:t>
        <a:bodyPr/>
        <a:lstStyle/>
        <a:p>
          <a:endParaRPr lang="es-MX"/>
        </a:p>
      </dgm:t>
    </dgm:pt>
    <dgm:pt modelId="{4A15294A-27CB-48A4-BADF-48C77D68AE25}" type="pres">
      <dgm:prSet presAssocID="{2C149516-B5A2-47F0-A138-9A8EB47D1C7D}" presName="hierRoot2" presStyleCnt="0"/>
      <dgm:spPr/>
      <dgm:t>
        <a:bodyPr/>
        <a:lstStyle/>
        <a:p>
          <a:endParaRPr lang="es-MX"/>
        </a:p>
      </dgm:t>
    </dgm:pt>
    <dgm:pt modelId="{3FBCDE38-7F70-4DC2-9408-1B5E56C9E353}" type="pres">
      <dgm:prSet presAssocID="{2C149516-B5A2-47F0-A138-9A8EB47D1C7D}" presName="composite2" presStyleCnt="0"/>
      <dgm:spPr/>
      <dgm:t>
        <a:bodyPr/>
        <a:lstStyle/>
        <a:p>
          <a:endParaRPr lang="es-MX"/>
        </a:p>
      </dgm:t>
    </dgm:pt>
    <dgm:pt modelId="{F41B5CD9-B00C-406E-98C3-8B89DCD91ED5}" type="pres">
      <dgm:prSet presAssocID="{2C149516-B5A2-47F0-A138-9A8EB47D1C7D}" presName="background2" presStyleLbl="node2" presStyleIdx="0" presStyleCnt="1"/>
      <dgm:spPr/>
      <dgm:t>
        <a:bodyPr/>
        <a:lstStyle/>
        <a:p>
          <a:endParaRPr lang="es-MX"/>
        </a:p>
      </dgm:t>
    </dgm:pt>
    <dgm:pt modelId="{41472819-CC0D-4AFD-9616-F0433307C564}" type="pres">
      <dgm:prSet presAssocID="{2C149516-B5A2-47F0-A138-9A8EB47D1C7D}" presName="text2" presStyleLbl="fgAcc2" presStyleIdx="0" presStyleCnt="1" custScaleX="182104" custScaleY="59163">
        <dgm:presLayoutVars>
          <dgm:chPref val="3"/>
        </dgm:presLayoutVars>
      </dgm:prSet>
      <dgm:spPr/>
      <dgm:t>
        <a:bodyPr/>
        <a:lstStyle/>
        <a:p>
          <a:endParaRPr lang="es-MX"/>
        </a:p>
      </dgm:t>
    </dgm:pt>
    <dgm:pt modelId="{4CF1C6F4-DB87-4CF2-B867-EB3B6B12C74C}" type="pres">
      <dgm:prSet presAssocID="{2C149516-B5A2-47F0-A138-9A8EB47D1C7D}" presName="hierChild3" presStyleCnt="0"/>
      <dgm:spPr/>
      <dgm:t>
        <a:bodyPr/>
        <a:lstStyle/>
        <a:p>
          <a:endParaRPr lang="es-MX"/>
        </a:p>
      </dgm:t>
    </dgm:pt>
    <dgm:pt modelId="{D256325B-10F7-4C40-83C2-3EC122F453C6}" type="pres">
      <dgm:prSet presAssocID="{2F340D5F-CC5F-45BF-8A4B-4CB23F0F00EA}" presName="Name17" presStyleLbl="parChTrans1D3" presStyleIdx="0" presStyleCnt="2"/>
      <dgm:spPr/>
      <dgm:t>
        <a:bodyPr/>
        <a:lstStyle/>
        <a:p>
          <a:endParaRPr lang="es-MX"/>
        </a:p>
      </dgm:t>
    </dgm:pt>
    <dgm:pt modelId="{F2B5470D-81A9-4AA4-99F6-59B495B0E2CA}" type="pres">
      <dgm:prSet presAssocID="{A9FC040A-5EF5-499E-B99A-2E8B38A8BBAF}" presName="hierRoot3" presStyleCnt="0"/>
      <dgm:spPr/>
      <dgm:t>
        <a:bodyPr/>
        <a:lstStyle/>
        <a:p>
          <a:endParaRPr lang="es-MX"/>
        </a:p>
      </dgm:t>
    </dgm:pt>
    <dgm:pt modelId="{73101838-8366-4309-8CBE-1B5267B8118B}" type="pres">
      <dgm:prSet presAssocID="{A9FC040A-5EF5-499E-B99A-2E8B38A8BBAF}" presName="composite3" presStyleCnt="0"/>
      <dgm:spPr/>
      <dgm:t>
        <a:bodyPr/>
        <a:lstStyle/>
        <a:p>
          <a:endParaRPr lang="es-MX"/>
        </a:p>
      </dgm:t>
    </dgm:pt>
    <dgm:pt modelId="{8011451C-E68C-4E72-909D-F84CD9EBEC52}" type="pres">
      <dgm:prSet presAssocID="{A9FC040A-5EF5-499E-B99A-2E8B38A8BBAF}" presName="background3" presStyleLbl="node3" presStyleIdx="0" presStyleCnt="2"/>
      <dgm:spPr/>
      <dgm:t>
        <a:bodyPr/>
        <a:lstStyle/>
        <a:p>
          <a:endParaRPr lang="es-MX"/>
        </a:p>
      </dgm:t>
    </dgm:pt>
    <dgm:pt modelId="{73C9D23C-1F49-49E7-99D4-E2C5924EC23A}" type="pres">
      <dgm:prSet presAssocID="{A9FC040A-5EF5-499E-B99A-2E8B38A8BBAF}" presName="text3" presStyleLbl="fgAcc3" presStyleIdx="0" presStyleCnt="2" custScaleX="182104">
        <dgm:presLayoutVars>
          <dgm:chPref val="3"/>
        </dgm:presLayoutVars>
      </dgm:prSet>
      <dgm:spPr/>
      <dgm:t>
        <a:bodyPr/>
        <a:lstStyle/>
        <a:p>
          <a:endParaRPr lang="es-MX"/>
        </a:p>
      </dgm:t>
    </dgm:pt>
    <dgm:pt modelId="{1F667A38-FBC1-4720-84BD-EA4B470901CE}" type="pres">
      <dgm:prSet presAssocID="{A9FC040A-5EF5-499E-B99A-2E8B38A8BBAF}" presName="hierChild4" presStyleCnt="0"/>
      <dgm:spPr/>
      <dgm:t>
        <a:bodyPr/>
        <a:lstStyle/>
        <a:p>
          <a:endParaRPr lang="es-MX"/>
        </a:p>
      </dgm:t>
    </dgm:pt>
    <dgm:pt modelId="{8E26803D-4A95-4315-A37E-A62271719980}" type="pres">
      <dgm:prSet presAssocID="{C8B8EB63-2333-454C-AD7D-E804AA692A39}" presName="Name17" presStyleLbl="parChTrans1D3" presStyleIdx="1" presStyleCnt="2"/>
      <dgm:spPr/>
      <dgm:t>
        <a:bodyPr/>
        <a:lstStyle/>
        <a:p>
          <a:endParaRPr lang="es-MX"/>
        </a:p>
      </dgm:t>
    </dgm:pt>
    <dgm:pt modelId="{E2DE455B-7F6A-437E-896D-DB9B29A2BA90}" type="pres">
      <dgm:prSet presAssocID="{5CCC5884-AC0F-4C3E-93CC-0494777C771D}" presName="hierRoot3" presStyleCnt="0"/>
      <dgm:spPr/>
      <dgm:t>
        <a:bodyPr/>
        <a:lstStyle/>
        <a:p>
          <a:endParaRPr lang="es-MX"/>
        </a:p>
      </dgm:t>
    </dgm:pt>
    <dgm:pt modelId="{0AED9D3F-396D-4DF0-922E-847D9E1367C6}" type="pres">
      <dgm:prSet presAssocID="{5CCC5884-AC0F-4C3E-93CC-0494777C771D}" presName="composite3" presStyleCnt="0"/>
      <dgm:spPr/>
      <dgm:t>
        <a:bodyPr/>
        <a:lstStyle/>
        <a:p>
          <a:endParaRPr lang="es-MX"/>
        </a:p>
      </dgm:t>
    </dgm:pt>
    <dgm:pt modelId="{6BED1BB8-4B1A-403A-AB79-AF6D67AC64E8}" type="pres">
      <dgm:prSet presAssocID="{5CCC5884-AC0F-4C3E-93CC-0494777C771D}" presName="background3" presStyleLbl="node3" presStyleIdx="1" presStyleCnt="2"/>
      <dgm:spPr/>
      <dgm:t>
        <a:bodyPr/>
        <a:lstStyle/>
        <a:p>
          <a:endParaRPr lang="es-MX"/>
        </a:p>
      </dgm:t>
    </dgm:pt>
    <dgm:pt modelId="{42895EA3-3B8C-4F37-87DC-6E68218EABAC}" type="pres">
      <dgm:prSet presAssocID="{5CCC5884-AC0F-4C3E-93CC-0494777C771D}" presName="text3" presStyleLbl="fgAcc3" presStyleIdx="1" presStyleCnt="2" custScaleX="182104">
        <dgm:presLayoutVars>
          <dgm:chPref val="3"/>
        </dgm:presLayoutVars>
      </dgm:prSet>
      <dgm:spPr/>
      <dgm:t>
        <a:bodyPr/>
        <a:lstStyle/>
        <a:p>
          <a:endParaRPr lang="es-MX"/>
        </a:p>
      </dgm:t>
    </dgm:pt>
    <dgm:pt modelId="{E89EA3C9-B944-4706-83BF-E16DF77CCE21}" type="pres">
      <dgm:prSet presAssocID="{5CCC5884-AC0F-4C3E-93CC-0494777C771D}" presName="hierChild4" presStyleCnt="0"/>
      <dgm:spPr/>
      <dgm:t>
        <a:bodyPr/>
        <a:lstStyle/>
        <a:p>
          <a:endParaRPr lang="es-MX"/>
        </a:p>
      </dgm:t>
    </dgm:pt>
  </dgm:ptLst>
  <dgm:cxnLst>
    <dgm:cxn modelId="{5EAE8F62-9A41-4F93-BC25-32EA458D3A8B}" type="presOf" srcId="{2C149516-B5A2-47F0-A138-9A8EB47D1C7D}" destId="{41472819-CC0D-4AFD-9616-F0433307C564}" srcOrd="0" destOrd="0" presId="urn:microsoft.com/office/officeart/2005/8/layout/hierarchy1"/>
    <dgm:cxn modelId="{AF382E48-D4CF-4306-92CC-231E39715F6E}" type="presOf" srcId="{A9FC040A-5EF5-499E-B99A-2E8B38A8BBAF}" destId="{73C9D23C-1F49-49E7-99D4-E2C5924EC23A}" srcOrd="0" destOrd="0" presId="urn:microsoft.com/office/officeart/2005/8/layout/hierarchy1"/>
    <dgm:cxn modelId="{B51A6815-8966-422E-9D76-CD1D16D81686}" type="presOf" srcId="{3F0469EF-13B4-4DA5-AFF7-9D026EC56526}" destId="{97398B9C-C0B4-41E4-8AB0-E3983E5DD6A2}" srcOrd="0" destOrd="0" presId="urn:microsoft.com/office/officeart/2005/8/layout/hierarchy1"/>
    <dgm:cxn modelId="{C09BAEF9-A202-41FD-A82F-335468366F71}" type="presOf" srcId="{2F340D5F-CC5F-45BF-8A4B-4CB23F0F00EA}" destId="{D256325B-10F7-4C40-83C2-3EC122F453C6}" srcOrd="0" destOrd="0" presId="urn:microsoft.com/office/officeart/2005/8/layout/hierarchy1"/>
    <dgm:cxn modelId="{0AC7E124-583D-49F1-98BB-A98D28CDB3F1}" srcId="{9D96D777-68C4-46AE-A341-18D1006172CF}" destId="{2C149516-B5A2-47F0-A138-9A8EB47D1C7D}" srcOrd="0" destOrd="0" parTransId="{3F0469EF-13B4-4DA5-AFF7-9D026EC56526}" sibTransId="{2CAE375F-7898-45FE-BF1D-6EA3707E15B2}"/>
    <dgm:cxn modelId="{91AF0341-4442-4AF7-8791-9E601CDB9CEF}" type="presOf" srcId="{9D96D777-68C4-46AE-A341-18D1006172CF}" destId="{209E758B-AF31-4A86-B9A5-3C4630A1B77B}" srcOrd="0" destOrd="0" presId="urn:microsoft.com/office/officeart/2005/8/layout/hierarchy1"/>
    <dgm:cxn modelId="{18863559-92B4-4D7C-9BF5-BEB780D49D4C}" type="presOf" srcId="{5CCC5884-AC0F-4C3E-93CC-0494777C771D}" destId="{42895EA3-3B8C-4F37-87DC-6E68218EABAC}" srcOrd="0" destOrd="0" presId="urn:microsoft.com/office/officeart/2005/8/layout/hierarchy1"/>
    <dgm:cxn modelId="{5D007DD1-F300-4205-AFDD-797811E44884}" type="presOf" srcId="{C8B8EB63-2333-454C-AD7D-E804AA692A39}" destId="{8E26803D-4A95-4315-A37E-A62271719980}" srcOrd="0" destOrd="0" presId="urn:microsoft.com/office/officeart/2005/8/layout/hierarchy1"/>
    <dgm:cxn modelId="{5C045801-E87E-4185-8C6C-29AC44E67E64}" type="presOf" srcId="{F6630C9A-D8E3-472F-9783-86F2B871265F}" destId="{B012135E-6F8D-4DF9-A94D-D283950ADB3E}" srcOrd="0" destOrd="0" presId="urn:microsoft.com/office/officeart/2005/8/layout/hierarchy1"/>
    <dgm:cxn modelId="{3B4A5BF1-3F80-4D16-AFAE-E3F0A54B9377}" srcId="{2C149516-B5A2-47F0-A138-9A8EB47D1C7D}" destId="{A9FC040A-5EF5-499E-B99A-2E8B38A8BBAF}" srcOrd="0" destOrd="0" parTransId="{2F340D5F-CC5F-45BF-8A4B-4CB23F0F00EA}" sibTransId="{7D09B272-19DA-402C-9609-5A112FA2A007}"/>
    <dgm:cxn modelId="{09A71BE3-18DD-4A42-BD54-ABFCE7A7EB24}" srcId="{2C149516-B5A2-47F0-A138-9A8EB47D1C7D}" destId="{5CCC5884-AC0F-4C3E-93CC-0494777C771D}" srcOrd="1" destOrd="0" parTransId="{C8B8EB63-2333-454C-AD7D-E804AA692A39}" sibTransId="{E9E80359-BD06-4213-81DD-47F827AF2E75}"/>
    <dgm:cxn modelId="{991785F7-CDEF-445D-8E4D-D4472D0BF098}" srcId="{F6630C9A-D8E3-472F-9783-86F2B871265F}" destId="{9D96D777-68C4-46AE-A341-18D1006172CF}" srcOrd="0" destOrd="0" parTransId="{62F273A3-BA29-45D7-AA05-B5451AB0746C}" sibTransId="{16D88211-20B3-4FFA-A567-AEB71737965C}"/>
    <dgm:cxn modelId="{C15FFB14-FDAC-461F-88DD-EA4FADC021DF}" type="presParOf" srcId="{B012135E-6F8D-4DF9-A94D-D283950ADB3E}" destId="{EF55BACC-7F04-4C37-A01E-71E6AC74808E}" srcOrd="0" destOrd="0" presId="urn:microsoft.com/office/officeart/2005/8/layout/hierarchy1"/>
    <dgm:cxn modelId="{8FF8268D-8F5D-4C2E-A7D4-6350837B8875}" type="presParOf" srcId="{EF55BACC-7F04-4C37-A01E-71E6AC74808E}" destId="{91B4C5F7-A64C-44D6-BC9D-3B32BFCB3672}" srcOrd="0" destOrd="0" presId="urn:microsoft.com/office/officeart/2005/8/layout/hierarchy1"/>
    <dgm:cxn modelId="{605C5644-467E-4D9E-8387-5CC7A02701D9}" type="presParOf" srcId="{91B4C5F7-A64C-44D6-BC9D-3B32BFCB3672}" destId="{CE47D0D2-EAEB-481F-8281-6E674B0E6818}" srcOrd="0" destOrd="0" presId="urn:microsoft.com/office/officeart/2005/8/layout/hierarchy1"/>
    <dgm:cxn modelId="{C8789C1E-92E3-4E7A-BCBB-67462B91CBCD}" type="presParOf" srcId="{91B4C5F7-A64C-44D6-BC9D-3B32BFCB3672}" destId="{209E758B-AF31-4A86-B9A5-3C4630A1B77B}" srcOrd="1" destOrd="0" presId="urn:microsoft.com/office/officeart/2005/8/layout/hierarchy1"/>
    <dgm:cxn modelId="{2DD109DF-F401-4855-BD21-A2C3AE404221}" type="presParOf" srcId="{EF55BACC-7F04-4C37-A01E-71E6AC74808E}" destId="{8D49B8C5-AECF-4ACF-8C3F-D8A281F61AB9}" srcOrd="1" destOrd="0" presId="urn:microsoft.com/office/officeart/2005/8/layout/hierarchy1"/>
    <dgm:cxn modelId="{7F1ABC6E-677B-49E7-9DA2-655D12A5EE38}" type="presParOf" srcId="{8D49B8C5-AECF-4ACF-8C3F-D8A281F61AB9}" destId="{97398B9C-C0B4-41E4-8AB0-E3983E5DD6A2}" srcOrd="0" destOrd="0" presId="urn:microsoft.com/office/officeart/2005/8/layout/hierarchy1"/>
    <dgm:cxn modelId="{863660DF-F956-410E-9436-E42108B6C05A}" type="presParOf" srcId="{8D49B8C5-AECF-4ACF-8C3F-D8A281F61AB9}" destId="{4A15294A-27CB-48A4-BADF-48C77D68AE25}" srcOrd="1" destOrd="0" presId="urn:microsoft.com/office/officeart/2005/8/layout/hierarchy1"/>
    <dgm:cxn modelId="{B928D7CD-EFEA-4A55-8FBF-9036E0B8EAF0}" type="presParOf" srcId="{4A15294A-27CB-48A4-BADF-48C77D68AE25}" destId="{3FBCDE38-7F70-4DC2-9408-1B5E56C9E353}" srcOrd="0" destOrd="0" presId="urn:microsoft.com/office/officeart/2005/8/layout/hierarchy1"/>
    <dgm:cxn modelId="{CDF668A8-0E98-4378-A7F0-CC92CD0E76CB}" type="presParOf" srcId="{3FBCDE38-7F70-4DC2-9408-1B5E56C9E353}" destId="{F41B5CD9-B00C-406E-98C3-8B89DCD91ED5}" srcOrd="0" destOrd="0" presId="urn:microsoft.com/office/officeart/2005/8/layout/hierarchy1"/>
    <dgm:cxn modelId="{211A71F5-1D24-43A3-B7A6-DB5109A5F7AA}" type="presParOf" srcId="{3FBCDE38-7F70-4DC2-9408-1B5E56C9E353}" destId="{41472819-CC0D-4AFD-9616-F0433307C564}" srcOrd="1" destOrd="0" presId="urn:microsoft.com/office/officeart/2005/8/layout/hierarchy1"/>
    <dgm:cxn modelId="{2E6A0209-1BD3-49E6-9267-4FD84BF46704}" type="presParOf" srcId="{4A15294A-27CB-48A4-BADF-48C77D68AE25}" destId="{4CF1C6F4-DB87-4CF2-B867-EB3B6B12C74C}" srcOrd="1" destOrd="0" presId="urn:microsoft.com/office/officeart/2005/8/layout/hierarchy1"/>
    <dgm:cxn modelId="{4BD1A856-BD33-4B0D-80CE-E96115AFD753}" type="presParOf" srcId="{4CF1C6F4-DB87-4CF2-B867-EB3B6B12C74C}" destId="{D256325B-10F7-4C40-83C2-3EC122F453C6}" srcOrd="0" destOrd="0" presId="urn:microsoft.com/office/officeart/2005/8/layout/hierarchy1"/>
    <dgm:cxn modelId="{891246C1-2EC5-444B-8D95-198A33C09C24}" type="presParOf" srcId="{4CF1C6F4-DB87-4CF2-B867-EB3B6B12C74C}" destId="{F2B5470D-81A9-4AA4-99F6-59B495B0E2CA}" srcOrd="1" destOrd="0" presId="urn:microsoft.com/office/officeart/2005/8/layout/hierarchy1"/>
    <dgm:cxn modelId="{372E72D1-F6C0-4EB1-8D6A-5C5E6E9A5CBA}" type="presParOf" srcId="{F2B5470D-81A9-4AA4-99F6-59B495B0E2CA}" destId="{73101838-8366-4309-8CBE-1B5267B8118B}" srcOrd="0" destOrd="0" presId="urn:microsoft.com/office/officeart/2005/8/layout/hierarchy1"/>
    <dgm:cxn modelId="{3EB4E9A8-3C16-4146-B51E-B54E0608EFEC}" type="presParOf" srcId="{73101838-8366-4309-8CBE-1B5267B8118B}" destId="{8011451C-E68C-4E72-909D-F84CD9EBEC52}" srcOrd="0" destOrd="0" presId="urn:microsoft.com/office/officeart/2005/8/layout/hierarchy1"/>
    <dgm:cxn modelId="{B7B39BC4-C4F0-423C-9D8B-31874BF76A9E}" type="presParOf" srcId="{73101838-8366-4309-8CBE-1B5267B8118B}" destId="{73C9D23C-1F49-49E7-99D4-E2C5924EC23A}" srcOrd="1" destOrd="0" presId="urn:microsoft.com/office/officeart/2005/8/layout/hierarchy1"/>
    <dgm:cxn modelId="{F000DFD1-C7E6-4A46-A7BD-C28B309B95D5}" type="presParOf" srcId="{F2B5470D-81A9-4AA4-99F6-59B495B0E2CA}" destId="{1F667A38-FBC1-4720-84BD-EA4B470901CE}" srcOrd="1" destOrd="0" presId="urn:microsoft.com/office/officeart/2005/8/layout/hierarchy1"/>
    <dgm:cxn modelId="{673244BC-08BD-4E9B-9F02-9D5D5F77EA9F}" type="presParOf" srcId="{4CF1C6F4-DB87-4CF2-B867-EB3B6B12C74C}" destId="{8E26803D-4A95-4315-A37E-A62271719980}" srcOrd="2" destOrd="0" presId="urn:microsoft.com/office/officeart/2005/8/layout/hierarchy1"/>
    <dgm:cxn modelId="{0A5D7E74-163E-43E8-A1FF-0A2D72106601}" type="presParOf" srcId="{4CF1C6F4-DB87-4CF2-B867-EB3B6B12C74C}" destId="{E2DE455B-7F6A-437E-896D-DB9B29A2BA90}" srcOrd="3" destOrd="0" presId="urn:microsoft.com/office/officeart/2005/8/layout/hierarchy1"/>
    <dgm:cxn modelId="{42C86EAB-02FD-43EA-8079-66D96E873762}" type="presParOf" srcId="{E2DE455B-7F6A-437E-896D-DB9B29A2BA90}" destId="{0AED9D3F-396D-4DF0-922E-847D9E1367C6}" srcOrd="0" destOrd="0" presId="urn:microsoft.com/office/officeart/2005/8/layout/hierarchy1"/>
    <dgm:cxn modelId="{E2569FE8-42FA-43E3-B6E3-D005817EA785}" type="presParOf" srcId="{0AED9D3F-396D-4DF0-922E-847D9E1367C6}" destId="{6BED1BB8-4B1A-403A-AB79-AF6D67AC64E8}" srcOrd="0" destOrd="0" presId="urn:microsoft.com/office/officeart/2005/8/layout/hierarchy1"/>
    <dgm:cxn modelId="{B3ECF752-59E6-4B8D-9159-964F06EA61E6}" type="presParOf" srcId="{0AED9D3F-396D-4DF0-922E-847D9E1367C6}" destId="{42895EA3-3B8C-4F37-87DC-6E68218EABAC}" srcOrd="1" destOrd="0" presId="urn:microsoft.com/office/officeart/2005/8/layout/hierarchy1"/>
    <dgm:cxn modelId="{6AC05411-63F1-4BE0-9E91-99E259ABD25A}" type="presParOf" srcId="{E2DE455B-7F6A-437E-896D-DB9B29A2BA90}" destId="{E89EA3C9-B944-4706-83BF-E16DF77CCE2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27BBD-377A-4367-A828-55888A35BB81}">
      <dsp:nvSpPr>
        <dsp:cNvPr id="0" name=""/>
        <dsp:cNvSpPr/>
      </dsp:nvSpPr>
      <dsp:spPr>
        <a:xfrm>
          <a:off x="6430" y="1000853"/>
          <a:ext cx="3178141" cy="310915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ea typeface="Arial Unicode MS" pitchFamily="34" charset="-128"/>
              <a:cs typeface="Arial Unicode MS" pitchFamily="34" charset="-128"/>
            </a:rPr>
            <a:t>REFORMA ANTICORRUPCIÓN</a:t>
          </a:r>
          <a:endParaRPr lang="es-MX" sz="2400" b="1" kern="1200" dirty="0"/>
        </a:p>
      </dsp:txBody>
      <dsp:txXfrm>
        <a:off x="97494" y="1091917"/>
        <a:ext cx="2996013" cy="2927022"/>
      </dsp:txXfrm>
    </dsp:sp>
    <dsp:sp modelId="{9956E33C-5D9B-4693-9639-29647CE26B6A}">
      <dsp:nvSpPr>
        <dsp:cNvPr id="0" name=""/>
        <dsp:cNvSpPr/>
      </dsp:nvSpPr>
      <dsp:spPr>
        <a:xfrm rot="19457599">
          <a:off x="3042220" y="2086399"/>
          <a:ext cx="1514503" cy="54140"/>
        </a:xfrm>
        <a:custGeom>
          <a:avLst/>
          <a:gdLst/>
          <a:ahLst/>
          <a:cxnLst/>
          <a:rect l="0" t="0" r="0" b="0"/>
          <a:pathLst>
            <a:path>
              <a:moveTo>
                <a:pt x="0" y="27070"/>
              </a:moveTo>
              <a:lnTo>
                <a:pt x="1514503" y="2707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61609" y="2075606"/>
        <a:ext cx="75725" cy="75725"/>
      </dsp:txXfrm>
    </dsp:sp>
    <dsp:sp modelId="{5FBD7165-2EB8-4A72-A604-C057EE599505}">
      <dsp:nvSpPr>
        <dsp:cNvPr id="0" name=""/>
        <dsp:cNvSpPr/>
      </dsp:nvSpPr>
      <dsp:spPr>
        <a:xfrm>
          <a:off x="4414372" y="902884"/>
          <a:ext cx="4223195" cy="153725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ea typeface="Arial Unicode MS" pitchFamily="34" charset="-128"/>
              <a:cs typeface="Arial Unicode MS" pitchFamily="34" charset="-128"/>
            </a:rPr>
            <a:t>REFORMA CONSTITUCIONAL PUBLICADA EL 27 DE MAYO DE 2015</a:t>
          </a:r>
          <a:endParaRPr lang="es-MX" sz="2400" b="1" kern="1200" dirty="0"/>
        </a:p>
      </dsp:txBody>
      <dsp:txXfrm>
        <a:off x="4459397" y="947909"/>
        <a:ext cx="4133145" cy="1447200"/>
      </dsp:txXfrm>
    </dsp:sp>
    <dsp:sp modelId="{D2C34A60-40AA-4284-BA97-59FA7C9F4057}">
      <dsp:nvSpPr>
        <dsp:cNvPr id="0" name=""/>
        <dsp:cNvSpPr/>
      </dsp:nvSpPr>
      <dsp:spPr>
        <a:xfrm rot="2142401">
          <a:off x="3042220" y="2970318"/>
          <a:ext cx="1514503" cy="54140"/>
        </a:xfrm>
        <a:custGeom>
          <a:avLst/>
          <a:gdLst/>
          <a:ahLst/>
          <a:cxnLst/>
          <a:rect l="0" t="0" r="0" b="0"/>
          <a:pathLst>
            <a:path>
              <a:moveTo>
                <a:pt x="0" y="27070"/>
              </a:moveTo>
              <a:lnTo>
                <a:pt x="1514503" y="2707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61609" y="2959525"/>
        <a:ext cx="75725" cy="75725"/>
      </dsp:txXfrm>
    </dsp:sp>
    <dsp:sp modelId="{29948668-BD2B-4674-9DD3-985F54A790B4}">
      <dsp:nvSpPr>
        <dsp:cNvPr id="0" name=""/>
        <dsp:cNvSpPr/>
      </dsp:nvSpPr>
      <dsp:spPr>
        <a:xfrm>
          <a:off x="4414372" y="2670722"/>
          <a:ext cx="4160598" cy="153725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NUEVAS LEYES Y REFORMAS PUBLICADAS EL 18 DE JULIO DE 2016</a:t>
          </a:r>
          <a:endParaRPr lang="es-MX" sz="2400" b="1" kern="1200" dirty="0"/>
        </a:p>
      </dsp:txBody>
      <dsp:txXfrm>
        <a:off x="4459397" y="2715747"/>
        <a:ext cx="4070548" cy="1447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D720B-0DE5-4453-B29E-E1C4F770CBC0}">
      <dsp:nvSpPr>
        <dsp:cNvPr id="0" name=""/>
        <dsp:cNvSpPr/>
      </dsp:nvSpPr>
      <dsp:spPr>
        <a:xfrm>
          <a:off x="3916803" y="4707561"/>
          <a:ext cx="589943" cy="551022"/>
        </a:xfrm>
        <a:custGeom>
          <a:avLst/>
          <a:gdLst/>
          <a:ahLst/>
          <a:cxnLst/>
          <a:rect l="0" t="0" r="0" b="0"/>
          <a:pathLst>
            <a:path>
              <a:moveTo>
                <a:pt x="0" y="0"/>
              </a:moveTo>
              <a:lnTo>
                <a:pt x="294971" y="0"/>
              </a:lnTo>
              <a:lnTo>
                <a:pt x="294971" y="551022"/>
              </a:lnTo>
              <a:lnTo>
                <a:pt x="589943" y="551022"/>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91594" y="4962891"/>
        <a:ext cx="40362" cy="40362"/>
      </dsp:txXfrm>
    </dsp:sp>
    <dsp:sp modelId="{F55A6325-AAB4-46F7-8A45-411E9ECFAB1C}">
      <dsp:nvSpPr>
        <dsp:cNvPr id="0" name=""/>
        <dsp:cNvSpPr/>
      </dsp:nvSpPr>
      <dsp:spPr>
        <a:xfrm>
          <a:off x="3916803" y="4576341"/>
          <a:ext cx="589943" cy="131219"/>
        </a:xfrm>
        <a:custGeom>
          <a:avLst/>
          <a:gdLst/>
          <a:ahLst/>
          <a:cxnLst/>
          <a:rect l="0" t="0" r="0" b="0"/>
          <a:pathLst>
            <a:path>
              <a:moveTo>
                <a:pt x="0" y="131219"/>
              </a:moveTo>
              <a:lnTo>
                <a:pt x="294971" y="131219"/>
              </a:lnTo>
              <a:lnTo>
                <a:pt x="294971" y="0"/>
              </a:lnTo>
              <a:lnTo>
                <a:pt x="589943" y="0"/>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96666" y="4626842"/>
        <a:ext cx="30218" cy="30218"/>
      </dsp:txXfrm>
    </dsp:sp>
    <dsp:sp modelId="{23B98BE4-0BC2-4976-95BB-7DF576C8EB69}">
      <dsp:nvSpPr>
        <dsp:cNvPr id="0" name=""/>
        <dsp:cNvSpPr/>
      </dsp:nvSpPr>
      <dsp:spPr>
        <a:xfrm>
          <a:off x="3916803" y="3961372"/>
          <a:ext cx="589943" cy="746189"/>
        </a:xfrm>
        <a:custGeom>
          <a:avLst/>
          <a:gdLst/>
          <a:ahLst/>
          <a:cxnLst/>
          <a:rect l="0" t="0" r="0" b="0"/>
          <a:pathLst>
            <a:path>
              <a:moveTo>
                <a:pt x="0" y="746189"/>
              </a:moveTo>
              <a:lnTo>
                <a:pt x="294971" y="746189"/>
              </a:lnTo>
              <a:lnTo>
                <a:pt x="294971" y="0"/>
              </a:lnTo>
              <a:lnTo>
                <a:pt x="589943" y="0"/>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87995" y="4310686"/>
        <a:ext cx="47561" cy="47561"/>
      </dsp:txXfrm>
    </dsp:sp>
    <dsp:sp modelId="{D598B3AE-77D1-46EA-9370-D7EFC57CB100}">
      <dsp:nvSpPr>
        <dsp:cNvPr id="0" name=""/>
        <dsp:cNvSpPr/>
      </dsp:nvSpPr>
      <dsp:spPr>
        <a:xfrm>
          <a:off x="3916803" y="3346402"/>
          <a:ext cx="589943" cy="1361158"/>
        </a:xfrm>
        <a:custGeom>
          <a:avLst/>
          <a:gdLst/>
          <a:ahLst/>
          <a:cxnLst/>
          <a:rect l="0" t="0" r="0" b="0"/>
          <a:pathLst>
            <a:path>
              <a:moveTo>
                <a:pt x="0" y="1361158"/>
              </a:moveTo>
              <a:lnTo>
                <a:pt x="294971" y="1361158"/>
              </a:lnTo>
              <a:lnTo>
                <a:pt x="294971" y="0"/>
              </a:lnTo>
              <a:lnTo>
                <a:pt x="589943" y="0"/>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74688" y="3989894"/>
        <a:ext cx="74175" cy="74175"/>
      </dsp:txXfrm>
    </dsp:sp>
    <dsp:sp modelId="{9406816C-AFDF-493A-A468-6B988970463A}">
      <dsp:nvSpPr>
        <dsp:cNvPr id="0" name=""/>
        <dsp:cNvSpPr/>
      </dsp:nvSpPr>
      <dsp:spPr>
        <a:xfrm>
          <a:off x="3916803" y="2511692"/>
          <a:ext cx="589943" cy="2195868"/>
        </a:xfrm>
        <a:custGeom>
          <a:avLst/>
          <a:gdLst/>
          <a:ahLst/>
          <a:cxnLst/>
          <a:rect l="0" t="0" r="0" b="0"/>
          <a:pathLst>
            <a:path>
              <a:moveTo>
                <a:pt x="0" y="2195868"/>
              </a:moveTo>
              <a:lnTo>
                <a:pt x="294971" y="2195868"/>
              </a:lnTo>
              <a:lnTo>
                <a:pt x="294971" y="0"/>
              </a:lnTo>
              <a:lnTo>
                <a:pt x="589943" y="0"/>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4154932" y="3552783"/>
        <a:ext cx="113686" cy="113686"/>
      </dsp:txXfrm>
    </dsp:sp>
    <dsp:sp modelId="{0A700CFF-3D3E-43EF-B738-89284EF1758B}">
      <dsp:nvSpPr>
        <dsp:cNvPr id="0" name=""/>
        <dsp:cNvSpPr/>
      </dsp:nvSpPr>
      <dsp:spPr>
        <a:xfrm>
          <a:off x="3916803" y="1812920"/>
          <a:ext cx="619699" cy="2894641"/>
        </a:xfrm>
        <a:custGeom>
          <a:avLst/>
          <a:gdLst/>
          <a:ahLst/>
          <a:cxnLst/>
          <a:rect l="0" t="0" r="0" b="0"/>
          <a:pathLst>
            <a:path>
              <a:moveTo>
                <a:pt x="0" y="2894641"/>
              </a:moveTo>
              <a:lnTo>
                <a:pt x="309849" y="2894641"/>
              </a:lnTo>
              <a:lnTo>
                <a:pt x="309849" y="0"/>
              </a:lnTo>
              <a:lnTo>
                <a:pt x="619699" y="0"/>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MX" sz="1100" kern="1200"/>
        </a:p>
      </dsp:txBody>
      <dsp:txXfrm>
        <a:off x="4152647" y="3186235"/>
        <a:ext cx="148011" cy="148011"/>
      </dsp:txXfrm>
    </dsp:sp>
    <dsp:sp modelId="{5E672520-61EA-49F8-AB35-1CFE62FB5DC7}">
      <dsp:nvSpPr>
        <dsp:cNvPr id="0" name=""/>
        <dsp:cNvSpPr/>
      </dsp:nvSpPr>
      <dsp:spPr>
        <a:xfrm>
          <a:off x="3916803" y="1308863"/>
          <a:ext cx="619699" cy="3398698"/>
        </a:xfrm>
        <a:custGeom>
          <a:avLst/>
          <a:gdLst/>
          <a:ahLst/>
          <a:cxnLst/>
          <a:rect l="0" t="0" r="0" b="0"/>
          <a:pathLst>
            <a:path>
              <a:moveTo>
                <a:pt x="0" y="3398698"/>
              </a:moveTo>
              <a:lnTo>
                <a:pt x="309849" y="3398698"/>
              </a:lnTo>
              <a:lnTo>
                <a:pt x="309849" y="0"/>
              </a:lnTo>
              <a:lnTo>
                <a:pt x="619699" y="0"/>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s-MX" sz="1300" kern="1200"/>
        </a:p>
      </dsp:txBody>
      <dsp:txXfrm>
        <a:off x="4140285" y="2921843"/>
        <a:ext cx="172736" cy="172736"/>
      </dsp:txXfrm>
    </dsp:sp>
    <dsp:sp modelId="{2DFC4B71-0198-408B-BFAA-B5469EF0E6BE}">
      <dsp:nvSpPr>
        <dsp:cNvPr id="0" name=""/>
        <dsp:cNvSpPr/>
      </dsp:nvSpPr>
      <dsp:spPr>
        <a:xfrm>
          <a:off x="498473" y="2633936"/>
          <a:ext cx="509624" cy="2073625"/>
        </a:xfrm>
        <a:custGeom>
          <a:avLst/>
          <a:gdLst/>
          <a:ahLst/>
          <a:cxnLst/>
          <a:rect l="0" t="0" r="0" b="0"/>
          <a:pathLst>
            <a:path>
              <a:moveTo>
                <a:pt x="0" y="0"/>
              </a:moveTo>
              <a:lnTo>
                <a:pt x="254812" y="0"/>
              </a:lnTo>
              <a:lnTo>
                <a:pt x="254812" y="2073625"/>
              </a:lnTo>
              <a:lnTo>
                <a:pt x="509624" y="2073625"/>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699902" y="3617365"/>
        <a:ext cx="106766" cy="106766"/>
      </dsp:txXfrm>
    </dsp:sp>
    <dsp:sp modelId="{E4555060-D7A3-4798-87BD-E34B33F6F8DA}">
      <dsp:nvSpPr>
        <dsp:cNvPr id="0" name=""/>
        <dsp:cNvSpPr/>
      </dsp:nvSpPr>
      <dsp:spPr>
        <a:xfrm>
          <a:off x="3123541" y="452457"/>
          <a:ext cx="980902" cy="110974"/>
        </a:xfrm>
        <a:custGeom>
          <a:avLst/>
          <a:gdLst/>
          <a:ahLst/>
          <a:cxnLst/>
          <a:rect l="0" t="0" r="0" b="0"/>
          <a:pathLst>
            <a:path>
              <a:moveTo>
                <a:pt x="0" y="0"/>
              </a:moveTo>
              <a:lnTo>
                <a:pt x="490451" y="0"/>
              </a:lnTo>
              <a:lnTo>
                <a:pt x="490451" y="110974"/>
              </a:lnTo>
              <a:lnTo>
                <a:pt x="980902" y="110974"/>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589314" y="483265"/>
        <a:ext cx="49358" cy="49358"/>
      </dsp:txXfrm>
    </dsp:sp>
    <dsp:sp modelId="{FCCC00F1-9087-4065-99D4-6C4C5B99098B}">
      <dsp:nvSpPr>
        <dsp:cNvPr id="0" name=""/>
        <dsp:cNvSpPr/>
      </dsp:nvSpPr>
      <dsp:spPr>
        <a:xfrm>
          <a:off x="498473" y="452457"/>
          <a:ext cx="509624" cy="2181478"/>
        </a:xfrm>
        <a:custGeom>
          <a:avLst/>
          <a:gdLst/>
          <a:ahLst/>
          <a:cxnLst/>
          <a:rect l="0" t="0" r="0" b="0"/>
          <a:pathLst>
            <a:path>
              <a:moveTo>
                <a:pt x="0" y="2181478"/>
              </a:moveTo>
              <a:lnTo>
                <a:pt x="254812" y="2181478"/>
              </a:lnTo>
              <a:lnTo>
                <a:pt x="254812" y="0"/>
              </a:lnTo>
              <a:lnTo>
                <a:pt x="509624"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697280" y="1487191"/>
        <a:ext cx="112010" cy="112010"/>
      </dsp:txXfrm>
    </dsp:sp>
    <dsp:sp modelId="{14FAAB77-D9B1-42D4-B4F5-40DC38AF7B4D}">
      <dsp:nvSpPr>
        <dsp:cNvPr id="0" name=""/>
        <dsp:cNvSpPr/>
      </dsp:nvSpPr>
      <dsp:spPr>
        <a:xfrm rot="16200000">
          <a:off x="-1618806" y="2384701"/>
          <a:ext cx="3736090" cy="498470"/>
        </a:xfrm>
        <a:prstGeom prst="rect">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COMITÉ COORDINADOR </a:t>
          </a:r>
          <a:endParaRPr lang="es-MX" sz="2000" b="1" kern="1200" dirty="0"/>
        </a:p>
      </dsp:txBody>
      <dsp:txXfrm>
        <a:off x="-1618806" y="2384701"/>
        <a:ext cx="3736090" cy="498470"/>
      </dsp:txXfrm>
    </dsp:sp>
    <dsp:sp modelId="{90D93C5D-B7B2-422D-9E6E-DDE5BC32583B}">
      <dsp:nvSpPr>
        <dsp:cNvPr id="0" name=""/>
        <dsp:cNvSpPr/>
      </dsp:nvSpPr>
      <dsp:spPr>
        <a:xfrm>
          <a:off x="1008098" y="248129"/>
          <a:ext cx="2115443" cy="40865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OBJETIVO</a:t>
          </a:r>
          <a:endParaRPr lang="es-MX" sz="2000" b="1" kern="1200" dirty="0"/>
        </a:p>
      </dsp:txBody>
      <dsp:txXfrm>
        <a:off x="1008098" y="248129"/>
        <a:ext cx="2115443" cy="408655"/>
      </dsp:txXfrm>
    </dsp:sp>
    <dsp:sp modelId="{1E0A6101-5AF3-42CB-AE00-CAF33F85FEFF}">
      <dsp:nvSpPr>
        <dsp:cNvPr id="0" name=""/>
        <dsp:cNvSpPr/>
      </dsp:nvSpPr>
      <dsp:spPr>
        <a:xfrm>
          <a:off x="4104444" y="248129"/>
          <a:ext cx="4461256" cy="630603"/>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INSTANCIA DE COORDINACIÓN</a:t>
          </a:r>
          <a:endParaRPr lang="es-MX" sz="2000" b="1" kern="1200" dirty="0"/>
        </a:p>
      </dsp:txBody>
      <dsp:txXfrm>
        <a:off x="4104444" y="248129"/>
        <a:ext cx="4461256" cy="630603"/>
      </dsp:txXfrm>
    </dsp:sp>
    <dsp:sp modelId="{79029E50-25D5-4D46-8237-AD1342577DBC}">
      <dsp:nvSpPr>
        <dsp:cNvPr id="0" name=""/>
        <dsp:cNvSpPr/>
      </dsp:nvSpPr>
      <dsp:spPr>
        <a:xfrm>
          <a:off x="1008098" y="4496604"/>
          <a:ext cx="2908705" cy="421913"/>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INTEGRACIÓN</a:t>
          </a:r>
          <a:endParaRPr lang="es-MX" sz="2000" b="1" kern="1200" dirty="0"/>
        </a:p>
      </dsp:txBody>
      <dsp:txXfrm>
        <a:off x="1008098" y="4496604"/>
        <a:ext cx="2908705" cy="421913"/>
      </dsp:txXfrm>
    </dsp:sp>
    <dsp:sp modelId="{3576EE6B-430B-49DD-BA3F-4876A4E79264}">
      <dsp:nvSpPr>
        <dsp:cNvPr id="0" name=""/>
        <dsp:cNvSpPr/>
      </dsp:nvSpPr>
      <dsp:spPr>
        <a:xfrm>
          <a:off x="4536503" y="1112228"/>
          <a:ext cx="3982076" cy="393269"/>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PRESIDENTE DEL CPC </a:t>
          </a:r>
          <a:endParaRPr lang="es-MX" sz="2000" b="1" kern="1200" dirty="0"/>
        </a:p>
      </dsp:txBody>
      <dsp:txXfrm>
        <a:off x="4536503" y="1112228"/>
        <a:ext cx="3982076" cy="393269"/>
      </dsp:txXfrm>
    </dsp:sp>
    <dsp:sp modelId="{42340BE1-1696-4A4C-9364-DFA398E81480}">
      <dsp:nvSpPr>
        <dsp:cNvPr id="0" name=""/>
        <dsp:cNvSpPr/>
      </dsp:nvSpPr>
      <dsp:spPr>
        <a:xfrm>
          <a:off x="4536503" y="1616285"/>
          <a:ext cx="3982076" cy="393269"/>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TITULAR DE LA ASF</a:t>
          </a:r>
          <a:endParaRPr lang="es-MX" sz="2000" b="1" kern="1200" dirty="0"/>
        </a:p>
      </dsp:txBody>
      <dsp:txXfrm>
        <a:off x="4536503" y="1616285"/>
        <a:ext cx="3982076" cy="393269"/>
      </dsp:txXfrm>
    </dsp:sp>
    <dsp:sp modelId="{AD6C6C44-36D9-459A-9FE4-7018541A66E7}">
      <dsp:nvSpPr>
        <dsp:cNvPr id="0" name=""/>
        <dsp:cNvSpPr/>
      </dsp:nvSpPr>
      <dsp:spPr>
        <a:xfrm>
          <a:off x="4506747" y="2095317"/>
          <a:ext cx="3982076" cy="832750"/>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TITULAR DE  LA FISCALÍA ESPECIALIZADA EN COMBATE A LA CORRUPCIÓN</a:t>
          </a:r>
          <a:endParaRPr lang="es-MX" sz="2000" b="1" kern="1200" dirty="0"/>
        </a:p>
      </dsp:txBody>
      <dsp:txXfrm>
        <a:off x="4506747" y="2095317"/>
        <a:ext cx="3982076" cy="832750"/>
      </dsp:txXfrm>
    </dsp:sp>
    <dsp:sp modelId="{297E1EA1-C080-4F5B-8655-54F64FBC5EAE}">
      <dsp:nvSpPr>
        <dsp:cNvPr id="0" name=""/>
        <dsp:cNvSpPr/>
      </dsp:nvSpPr>
      <dsp:spPr>
        <a:xfrm>
          <a:off x="4506747" y="3149767"/>
          <a:ext cx="3982076" cy="393269"/>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TITULAR DE LA SFP</a:t>
          </a:r>
          <a:endParaRPr lang="es-MX" sz="2000" b="1" kern="1200" dirty="0"/>
        </a:p>
      </dsp:txBody>
      <dsp:txXfrm>
        <a:off x="4506747" y="3149767"/>
        <a:ext cx="3982076" cy="393269"/>
      </dsp:txXfrm>
    </dsp:sp>
    <dsp:sp modelId="{34828B49-7C0B-4174-8BF0-F23DBA3938A6}">
      <dsp:nvSpPr>
        <dsp:cNvPr id="0" name=""/>
        <dsp:cNvSpPr/>
      </dsp:nvSpPr>
      <dsp:spPr>
        <a:xfrm>
          <a:off x="4506747" y="3764737"/>
          <a:ext cx="3982076" cy="393269"/>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PRESIDENTE DEL TFJA</a:t>
          </a:r>
          <a:endParaRPr lang="es-MX" sz="2000" b="1" kern="1200" dirty="0"/>
        </a:p>
      </dsp:txBody>
      <dsp:txXfrm>
        <a:off x="4506747" y="3764737"/>
        <a:ext cx="3982076" cy="393269"/>
      </dsp:txXfrm>
    </dsp:sp>
    <dsp:sp modelId="{C7FE8097-7145-4347-A839-D82126792912}">
      <dsp:nvSpPr>
        <dsp:cNvPr id="0" name=""/>
        <dsp:cNvSpPr/>
      </dsp:nvSpPr>
      <dsp:spPr>
        <a:xfrm>
          <a:off x="4506747" y="4379706"/>
          <a:ext cx="3982076" cy="393269"/>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PRESIDENTA DEL INAI</a:t>
          </a:r>
          <a:endParaRPr lang="es-MX" sz="2000" b="1" kern="1200" dirty="0"/>
        </a:p>
      </dsp:txBody>
      <dsp:txXfrm>
        <a:off x="4506747" y="4379706"/>
        <a:ext cx="3982076" cy="393269"/>
      </dsp:txXfrm>
    </dsp:sp>
    <dsp:sp modelId="{07013160-C5D0-4D7F-B7BC-E1366CA3FB1D}">
      <dsp:nvSpPr>
        <dsp:cNvPr id="0" name=""/>
        <dsp:cNvSpPr/>
      </dsp:nvSpPr>
      <dsp:spPr>
        <a:xfrm>
          <a:off x="4506747" y="4994676"/>
          <a:ext cx="3982076" cy="527814"/>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INTEGRANTE  DEL CJF</a:t>
          </a:r>
          <a:endParaRPr lang="es-MX" sz="2000" b="1" kern="1200" dirty="0"/>
        </a:p>
      </dsp:txBody>
      <dsp:txXfrm>
        <a:off x="4506747" y="4994676"/>
        <a:ext cx="3982076" cy="527814"/>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C83A1-0633-4BF2-90CB-2BCA39FAAB85}">
      <dsp:nvSpPr>
        <dsp:cNvPr id="0" name=""/>
        <dsp:cNvSpPr/>
      </dsp:nvSpPr>
      <dsp:spPr>
        <a:xfrm>
          <a:off x="0" y="2883"/>
          <a:ext cx="864096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7C5D763-CB95-42E1-AA8A-4F5E4E026C48}">
      <dsp:nvSpPr>
        <dsp:cNvPr id="0" name=""/>
        <dsp:cNvSpPr/>
      </dsp:nvSpPr>
      <dsp:spPr>
        <a:xfrm>
          <a:off x="0" y="2883"/>
          <a:ext cx="2065885" cy="5898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endParaRPr lang="es-MX" sz="1600" b="1" kern="1200" dirty="0" smtClean="0"/>
        </a:p>
        <a:p>
          <a:pPr lvl="0" algn="just" defTabSz="711200">
            <a:lnSpc>
              <a:spcPct val="90000"/>
            </a:lnSpc>
            <a:spcBef>
              <a:spcPct val="0"/>
            </a:spcBef>
            <a:spcAft>
              <a:spcPct val="35000"/>
            </a:spcAft>
          </a:pPr>
          <a:r>
            <a:rPr lang="es-MX" sz="1600" b="1" kern="1200" dirty="0" smtClean="0"/>
            <a:t>G) FISCALIZACIÓN SUPERIOR LOCAL Y ENTIDADES FISCALIZADORAS LOCALES:</a:t>
          </a:r>
          <a:endParaRPr lang="es-MX" sz="1600" b="1" kern="1200" dirty="0"/>
        </a:p>
      </dsp:txBody>
      <dsp:txXfrm>
        <a:off x="0" y="2883"/>
        <a:ext cx="2065885" cy="5898889"/>
      </dsp:txXfrm>
    </dsp:sp>
    <dsp:sp modelId="{F1213EAC-B45E-4CDE-8664-C4C66041327E}">
      <dsp:nvSpPr>
        <dsp:cNvPr id="0" name=""/>
        <dsp:cNvSpPr/>
      </dsp:nvSpPr>
      <dsp:spPr>
        <a:xfrm>
          <a:off x="2160233" y="285451"/>
          <a:ext cx="6445320" cy="1193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b="1" kern="1200" dirty="0" smtClean="0"/>
            <a:t>FECHA DE PRESENTACIÓN DE LA CUENTA PÚBLICA: EXISTE UN NUEVO PLAZO PARA LA PRESENTACIÓN DE LA CUENTA PÚBLICA  EL CUAL ES EL 30 DE ABRIL DEL AÑO SIGUIENTE AL EJERCICIO FISCAL CORRESPONDIENTE.</a:t>
          </a:r>
          <a:endParaRPr lang="es-MX" sz="1600" b="1" kern="1200" dirty="0"/>
        </a:p>
      </dsp:txBody>
      <dsp:txXfrm>
        <a:off x="2160233" y="285451"/>
        <a:ext cx="6445320" cy="1193734"/>
      </dsp:txXfrm>
    </dsp:sp>
    <dsp:sp modelId="{9D41019A-E72D-4A30-A87C-6EC745302480}">
      <dsp:nvSpPr>
        <dsp:cNvPr id="0" name=""/>
        <dsp:cNvSpPr/>
      </dsp:nvSpPr>
      <dsp:spPr>
        <a:xfrm>
          <a:off x="2065885" y="1319175"/>
          <a:ext cx="656847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E6EB2AE9-0516-4AE0-A12D-50FFAD5A1601}">
      <dsp:nvSpPr>
        <dsp:cNvPr id="0" name=""/>
        <dsp:cNvSpPr/>
      </dsp:nvSpPr>
      <dsp:spPr>
        <a:xfrm>
          <a:off x="2189044" y="1441732"/>
          <a:ext cx="6445320" cy="94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b="1" kern="1200" dirty="0" smtClean="0"/>
            <a:t>MAYOR FLEXIBILIDAD PARA LAS LABORES DE FISCALIZACIÓN SE ELIMINAN LOS PRINCIPIOS DE POSTERIORIDAD Y ANUALIDAD PARA SU FISCALIZACIÓN SUPERIOR DE LA ENTIDAD FEDERATIVA. </a:t>
          </a:r>
          <a:endParaRPr lang="es-MX" sz="1600" b="1" kern="1200" dirty="0"/>
        </a:p>
      </dsp:txBody>
      <dsp:txXfrm>
        <a:off x="2189044" y="1441732"/>
        <a:ext cx="6445320" cy="945531"/>
      </dsp:txXfrm>
    </dsp:sp>
    <dsp:sp modelId="{A30018DA-F21B-4DD7-84D5-95F826753C3B}">
      <dsp:nvSpPr>
        <dsp:cNvPr id="0" name=""/>
        <dsp:cNvSpPr/>
      </dsp:nvSpPr>
      <dsp:spPr>
        <a:xfrm>
          <a:off x="2065885" y="2387263"/>
          <a:ext cx="656847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1EFE988-5A13-4DBE-A4EF-32660D3F93B9}">
      <dsp:nvSpPr>
        <dsp:cNvPr id="0" name=""/>
        <dsp:cNvSpPr/>
      </dsp:nvSpPr>
      <dsp:spPr>
        <a:xfrm>
          <a:off x="2189044" y="2509821"/>
          <a:ext cx="6445320" cy="532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b="1" kern="1200" dirty="0" smtClean="0"/>
            <a:t>SE ELIMINA LA FIGURA DE RESPONSABILIDADES RESARCITORIAS</a:t>
          </a:r>
          <a:endParaRPr lang="es-MX" sz="1600" b="1" kern="1200" dirty="0"/>
        </a:p>
      </dsp:txBody>
      <dsp:txXfrm>
        <a:off x="2189044" y="2509821"/>
        <a:ext cx="6445320" cy="532708"/>
      </dsp:txXfrm>
    </dsp:sp>
    <dsp:sp modelId="{3B94F94F-8D0C-493B-A801-879C0054FDFC}">
      <dsp:nvSpPr>
        <dsp:cNvPr id="0" name=""/>
        <dsp:cNvSpPr/>
      </dsp:nvSpPr>
      <dsp:spPr>
        <a:xfrm>
          <a:off x="2065885" y="3042529"/>
          <a:ext cx="656847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9B0F0BE-A9B6-4F34-9FFA-4D4D89B819C6}">
      <dsp:nvSpPr>
        <dsp:cNvPr id="0" name=""/>
        <dsp:cNvSpPr/>
      </dsp:nvSpPr>
      <dsp:spPr>
        <a:xfrm>
          <a:off x="2189044" y="3165087"/>
          <a:ext cx="6445320" cy="140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b="1" kern="1200" dirty="0" smtClean="0"/>
            <a:t>FACULTADES DE LAS ENTIDADES DE FISCALIZACIÓN LOCALES: DEBERÁN CONTAR CON LAS ATRIBUCIONES SUFICIENTES PARA REVISAR LOS FONDOS, RECURSOS Y LA DEUDA PUBLICA LOCALES, ASÍ COMO PARA CELEBRAR CONVENIOS DE COORDINACIÓN CON LA ASF PARA LA FISCALIZACIÓN DE LAS PARTICIPACIONES FEDERALES</a:t>
          </a:r>
          <a:endParaRPr lang="es-MX" sz="1600" b="1" kern="1200" dirty="0"/>
        </a:p>
      </dsp:txBody>
      <dsp:txXfrm>
        <a:off x="2189044" y="3165087"/>
        <a:ext cx="6445320" cy="1403577"/>
      </dsp:txXfrm>
    </dsp:sp>
    <dsp:sp modelId="{12D93B92-4389-41DE-95F1-E9F8AA450EAA}">
      <dsp:nvSpPr>
        <dsp:cNvPr id="0" name=""/>
        <dsp:cNvSpPr/>
      </dsp:nvSpPr>
      <dsp:spPr>
        <a:xfrm>
          <a:off x="2065885" y="4568664"/>
          <a:ext cx="656847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7ABBA40-C0F2-4826-9FC0-6C3156EAEA07}">
      <dsp:nvSpPr>
        <dsp:cNvPr id="0" name=""/>
        <dsp:cNvSpPr/>
      </dsp:nvSpPr>
      <dsp:spPr>
        <a:xfrm>
          <a:off x="2189044" y="4691222"/>
          <a:ext cx="6445320" cy="108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b="1" kern="1200" dirty="0" smtClean="0"/>
            <a:t>PUBLICIDAD DE INFORMES DE AUDITORIA: LOS INFORMES DE AUDITORÍA QUE EMITAN LAS ENTIDADES FISCALIZADORAS LOCALES TENDRÁN CARÁCTER PÚBLICO.</a:t>
          </a:r>
          <a:endParaRPr lang="es-MX" sz="1600" b="1" kern="1200" dirty="0"/>
        </a:p>
      </dsp:txBody>
      <dsp:txXfrm>
        <a:off x="2189044" y="4691222"/>
        <a:ext cx="6445320" cy="1083653"/>
      </dsp:txXfrm>
    </dsp:sp>
    <dsp:sp modelId="{C2D18F5F-9765-4826-8947-05C3D212DA87}">
      <dsp:nvSpPr>
        <dsp:cNvPr id="0" name=""/>
        <dsp:cNvSpPr/>
      </dsp:nvSpPr>
      <dsp:spPr>
        <a:xfrm>
          <a:off x="2065885" y="5774875"/>
          <a:ext cx="656847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E5114-D426-4010-8D93-4F422452661F}">
      <dsp:nvSpPr>
        <dsp:cNvPr id="0" name=""/>
        <dsp:cNvSpPr/>
      </dsp:nvSpPr>
      <dsp:spPr>
        <a:xfrm>
          <a:off x="505" y="591"/>
          <a:ext cx="7991876" cy="8917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COMITÉ COORDINADOR  FUNCIONES</a:t>
          </a:r>
          <a:endParaRPr lang="es-MX" sz="2000" b="1" kern="1200" dirty="0"/>
        </a:p>
      </dsp:txBody>
      <dsp:txXfrm>
        <a:off x="26623" y="26709"/>
        <a:ext cx="7939640" cy="839491"/>
      </dsp:txXfrm>
    </dsp:sp>
    <dsp:sp modelId="{A65EDFC9-27B9-47AF-BEE9-27A502A77BA2}">
      <dsp:nvSpPr>
        <dsp:cNvPr id="0" name=""/>
        <dsp:cNvSpPr/>
      </dsp:nvSpPr>
      <dsp:spPr>
        <a:xfrm>
          <a:off x="91" y="1016319"/>
          <a:ext cx="7976274" cy="86328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APRUEBA:  </a:t>
          </a:r>
          <a:endParaRPr lang="es-MX" sz="2000" b="1" kern="1200" dirty="0"/>
        </a:p>
      </dsp:txBody>
      <dsp:txXfrm>
        <a:off x="25376" y="1041604"/>
        <a:ext cx="7925704" cy="812711"/>
      </dsp:txXfrm>
    </dsp:sp>
    <dsp:sp modelId="{CFD235F5-6E2C-4673-94A5-357A29646769}">
      <dsp:nvSpPr>
        <dsp:cNvPr id="0" name=""/>
        <dsp:cNvSpPr/>
      </dsp:nvSpPr>
      <dsp:spPr>
        <a:xfrm>
          <a:off x="23862" y="2200142"/>
          <a:ext cx="2544420" cy="348789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POLÍTICA NACIONAL</a:t>
          </a:r>
          <a:endParaRPr lang="es-MX" sz="2000" b="1" kern="1200" dirty="0"/>
        </a:p>
      </dsp:txBody>
      <dsp:txXfrm>
        <a:off x="98386" y="2274666"/>
        <a:ext cx="2395372" cy="3338850"/>
      </dsp:txXfrm>
    </dsp:sp>
    <dsp:sp modelId="{E17773E9-112B-491A-AF15-09D0F0A245D8}">
      <dsp:nvSpPr>
        <dsp:cNvPr id="0" name=""/>
        <dsp:cNvSpPr/>
      </dsp:nvSpPr>
      <dsp:spPr>
        <a:xfrm>
          <a:off x="2724233" y="2200142"/>
          <a:ext cx="2544420" cy="348789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MECANISMOS DE COORDINACIÓN E </a:t>
          </a:r>
        </a:p>
        <a:p>
          <a:pPr lvl="0" algn="ctr" defTabSz="889000">
            <a:lnSpc>
              <a:spcPct val="90000"/>
            </a:lnSpc>
            <a:spcBef>
              <a:spcPct val="0"/>
            </a:spcBef>
            <a:spcAft>
              <a:spcPct val="35000"/>
            </a:spcAft>
          </a:pPr>
          <a:r>
            <a:rPr lang="es-MX" sz="2000" b="1" kern="1200" dirty="0" smtClean="0"/>
            <a:t>INTERCAMBIO DE INFORMACIÓN</a:t>
          </a:r>
          <a:endParaRPr lang="es-MX" sz="2000" b="1" kern="1200" dirty="0"/>
        </a:p>
      </dsp:txBody>
      <dsp:txXfrm>
        <a:off x="2798757" y="2274666"/>
        <a:ext cx="2395372" cy="3338850"/>
      </dsp:txXfrm>
    </dsp:sp>
    <dsp:sp modelId="{E11BC695-41EC-4B55-B4AC-B6ED25968AF3}">
      <dsp:nvSpPr>
        <dsp:cNvPr id="0" name=""/>
        <dsp:cNvSpPr/>
      </dsp:nvSpPr>
      <dsp:spPr>
        <a:xfrm>
          <a:off x="5424605" y="2200142"/>
          <a:ext cx="2544420" cy="348789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 METODOLOGÍA DE LOS INDICADORES PARA </a:t>
          </a:r>
        </a:p>
        <a:p>
          <a:pPr lvl="0" algn="ctr" defTabSz="889000">
            <a:lnSpc>
              <a:spcPct val="90000"/>
            </a:lnSpc>
            <a:spcBef>
              <a:spcPct val="0"/>
            </a:spcBef>
            <a:spcAft>
              <a:spcPct val="35000"/>
            </a:spcAft>
          </a:pPr>
          <a:r>
            <a:rPr lang="es-MX" sz="2000" b="1" kern="1200" dirty="0" smtClean="0"/>
            <a:t>EVALUAR EL CUMPLIMIENTO DE LAS POLÍTICAS PÚBLICAS.</a:t>
          </a:r>
          <a:endParaRPr lang="es-MX" sz="2000" b="1" kern="1200" dirty="0"/>
        </a:p>
      </dsp:txBody>
      <dsp:txXfrm>
        <a:off x="5499129" y="2274666"/>
        <a:ext cx="2395372" cy="33388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3B1F8-8977-4410-A847-1D7EA768BE06}">
      <dsp:nvSpPr>
        <dsp:cNvPr id="0" name=""/>
        <dsp:cNvSpPr/>
      </dsp:nvSpPr>
      <dsp:spPr>
        <a:xfrm>
          <a:off x="3168400" y="3060340"/>
          <a:ext cx="501162" cy="2750036"/>
        </a:xfrm>
        <a:custGeom>
          <a:avLst/>
          <a:gdLst/>
          <a:ahLst/>
          <a:cxnLst/>
          <a:rect l="0" t="0" r="0" b="0"/>
          <a:pathLst>
            <a:path>
              <a:moveTo>
                <a:pt x="0" y="0"/>
              </a:moveTo>
              <a:lnTo>
                <a:pt x="250581" y="0"/>
              </a:lnTo>
              <a:lnTo>
                <a:pt x="250581" y="2750036"/>
              </a:lnTo>
              <a:lnTo>
                <a:pt x="501162" y="27500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349097" y="4365475"/>
        <a:ext cx="139766" cy="139766"/>
      </dsp:txXfrm>
    </dsp:sp>
    <dsp:sp modelId="{B4C90095-143F-4941-B2DA-EF5DA5D6DB57}">
      <dsp:nvSpPr>
        <dsp:cNvPr id="0" name=""/>
        <dsp:cNvSpPr/>
      </dsp:nvSpPr>
      <dsp:spPr>
        <a:xfrm>
          <a:off x="3168400" y="3060340"/>
          <a:ext cx="501162" cy="1908405"/>
        </a:xfrm>
        <a:custGeom>
          <a:avLst/>
          <a:gdLst/>
          <a:ahLst/>
          <a:cxnLst/>
          <a:rect l="0" t="0" r="0" b="0"/>
          <a:pathLst>
            <a:path>
              <a:moveTo>
                <a:pt x="0" y="0"/>
              </a:moveTo>
              <a:lnTo>
                <a:pt x="250581" y="0"/>
              </a:lnTo>
              <a:lnTo>
                <a:pt x="250581" y="1908405"/>
              </a:lnTo>
              <a:lnTo>
                <a:pt x="501162" y="19084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369653" y="3965214"/>
        <a:ext cx="98655" cy="98655"/>
      </dsp:txXfrm>
    </dsp:sp>
    <dsp:sp modelId="{6372CEAC-2493-4030-9464-3B631E0EED22}">
      <dsp:nvSpPr>
        <dsp:cNvPr id="0" name=""/>
        <dsp:cNvSpPr/>
      </dsp:nvSpPr>
      <dsp:spPr>
        <a:xfrm>
          <a:off x="3168400" y="3060340"/>
          <a:ext cx="501162" cy="885146"/>
        </a:xfrm>
        <a:custGeom>
          <a:avLst/>
          <a:gdLst/>
          <a:ahLst/>
          <a:cxnLst/>
          <a:rect l="0" t="0" r="0" b="0"/>
          <a:pathLst>
            <a:path>
              <a:moveTo>
                <a:pt x="0" y="0"/>
              </a:moveTo>
              <a:lnTo>
                <a:pt x="250581" y="0"/>
              </a:lnTo>
              <a:lnTo>
                <a:pt x="250581" y="885146"/>
              </a:lnTo>
              <a:lnTo>
                <a:pt x="501162" y="8851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93551" y="3477483"/>
        <a:ext cx="50858" cy="50858"/>
      </dsp:txXfrm>
    </dsp:sp>
    <dsp:sp modelId="{CF43BAD4-DF5A-481D-A7C7-CD55ECE7EFCE}">
      <dsp:nvSpPr>
        <dsp:cNvPr id="0" name=""/>
        <dsp:cNvSpPr/>
      </dsp:nvSpPr>
      <dsp:spPr>
        <a:xfrm>
          <a:off x="3168400" y="2885152"/>
          <a:ext cx="501162" cy="175187"/>
        </a:xfrm>
        <a:custGeom>
          <a:avLst/>
          <a:gdLst/>
          <a:ahLst/>
          <a:cxnLst/>
          <a:rect l="0" t="0" r="0" b="0"/>
          <a:pathLst>
            <a:path>
              <a:moveTo>
                <a:pt x="0" y="175187"/>
              </a:moveTo>
              <a:lnTo>
                <a:pt x="250581" y="175187"/>
              </a:lnTo>
              <a:lnTo>
                <a:pt x="250581" y="0"/>
              </a:lnTo>
              <a:lnTo>
                <a:pt x="50116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405708" y="2959473"/>
        <a:ext cx="26544" cy="26544"/>
      </dsp:txXfrm>
    </dsp:sp>
    <dsp:sp modelId="{C9CCF7E2-CF9C-4C28-AF5B-C7B26D4692B7}">
      <dsp:nvSpPr>
        <dsp:cNvPr id="0" name=""/>
        <dsp:cNvSpPr/>
      </dsp:nvSpPr>
      <dsp:spPr>
        <a:xfrm>
          <a:off x="3168400" y="1800176"/>
          <a:ext cx="501162" cy="1260163"/>
        </a:xfrm>
        <a:custGeom>
          <a:avLst/>
          <a:gdLst/>
          <a:ahLst/>
          <a:cxnLst/>
          <a:rect l="0" t="0" r="0" b="0"/>
          <a:pathLst>
            <a:path>
              <a:moveTo>
                <a:pt x="0" y="1260163"/>
              </a:moveTo>
              <a:lnTo>
                <a:pt x="250581" y="1260163"/>
              </a:lnTo>
              <a:lnTo>
                <a:pt x="250581" y="0"/>
              </a:lnTo>
              <a:lnTo>
                <a:pt x="50116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85077" y="2396354"/>
        <a:ext cx="67808" cy="67808"/>
      </dsp:txXfrm>
    </dsp:sp>
    <dsp:sp modelId="{8BE7463B-2E29-4556-B87D-2E22FD0028E6}">
      <dsp:nvSpPr>
        <dsp:cNvPr id="0" name=""/>
        <dsp:cNvSpPr/>
      </dsp:nvSpPr>
      <dsp:spPr>
        <a:xfrm>
          <a:off x="3168400" y="616947"/>
          <a:ext cx="501162" cy="2443392"/>
        </a:xfrm>
        <a:custGeom>
          <a:avLst/>
          <a:gdLst/>
          <a:ahLst/>
          <a:cxnLst/>
          <a:rect l="0" t="0" r="0" b="0"/>
          <a:pathLst>
            <a:path>
              <a:moveTo>
                <a:pt x="0" y="2443392"/>
              </a:moveTo>
              <a:lnTo>
                <a:pt x="250581" y="2443392"/>
              </a:lnTo>
              <a:lnTo>
                <a:pt x="250581" y="0"/>
              </a:lnTo>
              <a:lnTo>
                <a:pt x="50116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3356624" y="1776287"/>
        <a:ext cx="124712" cy="124712"/>
      </dsp:txXfrm>
    </dsp:sp>
    <dsp:sp modelId="{57318348-6B19-4E34-B431-A7DDBF446F83}">
      <dsp:nvSpPr>
        <dsp:cNvPr id="0" name=""/>
        <dsp:cNvSpPr/>
      </dsp:nvSpPr>
      <dsp:spPr>
        <a:xfrm>
          <a:off x="870916" y="3014620"/>
          <a:ext cx="261894" cy="91440"/>
        </a:xfrm>
        <a:custGeom>
          <a:avLst/>
          <a:gdLst/>
          <a:ahLst/>
          <a:cxnLst/>
          <a:rect l="0" t="0" r="0" b="0"/>
          <a:pathLst>
            <a:path>
              <a:moveTo>
                <a:pt x="0" y="45720"/>
              </a:moveTo>
              <a:lnTo>
                <a:pt x="261894"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95316" y="3053792"/>
        <a:ext cx="13094" cy="13094"/>
      </dsp:txXfrm>
    </dsp:sp>
    <dsp:sp modelId="{14FAAB77-D9B1-42D4-B4F5-40DC38AF7B4D}">
      <dsp:nvSpPr>
        <dsp:cNvPr id="0" name=""/>
        <dsp:cNvSpPr/>
      </dsp:nvSpPr>
      <dsp:spPr>
        <a:xfrm rot="16200000">
          <a:off x="-1593429" y="2720232"/>
          <a:ext cx="4248476" cy="6802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COMITÉ COORDINADOR </a:t>
          </a:r>
          <a:endParaRPr lang="es-MX" sz="2400" b="1" kern="1200" dirty="0"/>
        </a:p>
      </dsp:txBody>
      <dsp:txXfrm>
        <a:off x="-1593429" y="2720232"/>
        <a:ext cx="4248476" cy="680215"/>
      </dsp:txXfrm>
    </dsp:sp>
    <dsp:sp modelId="{7A5070B3-A6F6-4A56-83AB-2721E9B71397}">
      <dsp:nvSpPr>
        <dsp:cNvPr id="0" name=""/>
        <dsp:cNvSpPr/>
      </dsp:nvSpPr>
      <dsp:spPr>
        <a:xfrm>
          <a:off x="1132810" y="2535629"/>
          <a:ext cx="2035589" cy="104942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PLATAFORMA DIGITAL NACIONAL</a:t>
          </a:r>
          <a:endParaRPr lang="es-MX" sz="2000" b="1" kern="1200" dirty="0"/>
        </a:p>
      </dsp:txBody>
      <dsp:txXfrm>
        <a:off x="1132810" y="2535629"/>
        <a:ext cx="2035589" cy="1049420"/>
      </dsp:txXfrm>
    </dsp:sp>
    <dsp:sp modelId="{B0285BB3-B873-49D6-A506-D4CEEBDE65D3}">
      <dsp:nvSpPr>
        <dsp:cNvPr id="0" name=""/>
        <dsp:cNvSpPr/>
      </dsp:nvSpPr>
      <dsp:spPr>
        <a:xfrm>
          <a:off x="3669562" y="58345"/>
          <a:ext cx="4305658" cy="111720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EVOLUCIÓN PATRIMONIAL, DE DECLARACIÓN DE INTERESES Y CONSTANCIA DE PRESENTACIÓN DE DECLARACIÓN FISCAL</a:t>
          </a:r>
          <a:endParaRPr lang="es-MX" sz="2000" b="1" kern="1200" dirty="0"/>
        </a:p>
      </dsp:txBody>
      <dsp:txXfrm>
        <a:off x="3669562" y="58345"/>
        <a:ext cx="4305658" cy="1117203"/>
      </dsp:txXfrm>
    </dsp:sp>
    <dsp:sp modelId="{F32AF45A-3F4A-47B0-9B5F-B41F69B887D4}">
      <dsp:nvSpPr>
        <dsp:cNvPr id="0" name=""/>
        <dsp:cNvSpPr/>
      </dsp:nvSpPr>
      <dsp:spPr>
        <a:xfrm>
          <a:off x="3669562" y="1330700"/>
          <a:ext cx="4305658" cy="93895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SERVIDORES PÚBLICOS QUE INTERVENGAN EN CONTRATACIONES PÚBLICAS</a:t>
          </a:r>
          <a:endParaRPr lang="es-MX" sz="2000" b="1" kern="1200" dirty="0"/>
        </a:p>
      </dsp:txBody>
      <dsp:txXfrm>
        <a:off x="3669562" y="1330700"/>
        <a:ext cx="4305658" cy="938952"/>
      </dsp:txXfrm>
    </dsp:sp>
    <dsp:sp modelId="{83014D88-51CC-4AB9-8DED-422A8EA7F353}">
      <dsp:nvSpPr>
        <dsp:cNvPr id="0" name=""/>
        <dsp:cNvSpPr/>
      </dsp:nvSpPr>
      <dsp:spPr>
        <a:xfrm>
          <a:off x="3669562" y="2424804"/>
          <a:ext cx="4305658" cy="92069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SERVIDORES PÚBLICOS Y PARTICULARES SANCIONADOS</a:t>
          </a:r>
          <a:endParaRPr lang="es-MX" sz="2000" b="1" kern="1200" dirty="0"/>
        </a:p>
      </dsp:txBody>
      <dsp:txXfrm>
        <a:off x="3669562" y="2424804"/>
        <a:ext cx="4305658" cy="920694"/>
      </dsp:txXfrm>
    </dsp:sp>
    <dsp:sp modelId="{FDBD3749-2B12-4846-BF74-4DEBAE49DCE2}">
      <dsp:nvSpPr>
        <dsp:cNvPr id="0" name=""/>
        <dsp:cNvSpPr/>
      </dsp:nvSpPr>
      <dsp:spPr>
        <a:xfrm>
          <a:off x="3669562" y="3500651"/>
          <a:ext cx="4305658" cy="8896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INFORMACIÓN Y COMUNICACIÓN DEL SNA Y DEL SNF</a:t>
          </a:r>
          <a:endParaRPr lang="es-MX" sz="2000" b="1" kern="1200" dirty="0"/>
        </a:p>
      </dsp:txBody>
      <dsp:txXfrm>
        <a:off x="3669562" y="3500651"/>
        <a:ext cx="4305658" cy="889670"/>
      </dsp:txXfrm>
    </dsp:sp>
    <dsp:sp modelId="{D030DDB5-2F40-4EF7-9C65-FBD7C8C257C1}">
      <dsp:nvSpPr>
        <dsp:cNvPr id="0" name=""/>
        <dsp:cNvSpPr/>
      </dsp:nvSpPr>
      <dsp:spPr>
        <a:xfrm>
          <a:off x="3669562" y="4545473"/>
          <a:ext cx="4305658" cy="8465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DENUNCIAS PÚBLICAS DE FALTAS ADMINISTRATIVAS Y HECHOS DE CORRUPCIÓN</a:t>
          </a:r>
          <a:endParaRPr lang="es-MX" sz="2000" b="1" kern="1200" dirty="0"/>
        </a:p>
      </dsp:txBody>
      <dsp:txXfrm>
        <a:off x="3669562" y="4545473"/>
        <a:ext cx="4305658" cy="846544"/>
      </dsp:txXfrm>
    </dsp:sp>
    <dsp:sp modelId="{AB10D533-4880-4E17-8296-3718D0966E7F}">
      <dsp:nvSpPr>
        <dsp:cNvPr id="0" name=""/>
        <dsp:cNvSpPr/>
      </dsp:nvSpPr>
      <dsp:spPr>
        <a:xfrm>
          <a:off x="3669562" y="5500073"/>
          <a:ext cx="4305658" cy="6206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INFORMACIÓN PÚBLICA DE CONTRATACIONES</a:t>
          </a:r>
          <a:endParaRPr lang="es-MX" sz="2000" b="1" kern="1200" dirty="0"/>
        </a:p>
      </dsp:txBody>
      <dsp:txXfrm>
        <a:off x="3669562" y="5500073"/>
        <a:ext cx="4305658" cy="6206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FC382-587C-41AF-9CF8-8C9B854F86B9}">
      <dsp:nvSpPr>
        <dsp:cNvPr id="0" name=""/>
        <dsp:cNvSpPr/>
      </dsp:nvSpPr>
      <dsp:spPr>
        <a:xfrm>
          <a:off x="3768992" y="3152898"/>
          <a:ext cx="803810" cy="1334572"/>
        </a:xfrm>
        <a:custGeom>
          <a:avLst/>
          <a:gdLst/>
          <a:ahLst/>
          <a:cxnLst/>
          <a:rect l="0" t="0" r="0" b="0"/>
          <a:pathLst>
            <a:path>
              <a:moveTo>
                <a:pt x="0" y="0"/>
              </a:moveTo>
              <a:lnTo>
                <a:pt x="401905" y="0"/>
              </a:lnTo>
              <a:lnTo>
                <a:pt x="401905" y="1334572"/>
              </a:lnTo>
              <a:lnTo>
                <a:pt x="803810" y="133457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31949" y="3781236"/>
        <a:ext cx="77897" cy="77897"/>
      </dsp:txXfrm>
    </dsp:sp>
    <dsp:sp modelId="{8BE7463B-2E29-4556-B87D-2E22FD0028E6}">
      <dsp:nvSpPr>
        <dsp:cNvPr id="0" name=""/>
        <dsp:cNvSpPr/>
      </dsp:nvSpPr>
      <dsp:spPr>
        <a:xfrm>
          <a:off x="3768992" y="1785619"/>
          <a:ext cx="803810" cy="1367279"/>
        </a:xfrm>
        <a:custGeom>
          <a:avLst/>
          <a:gdLst/>
          <a:ahLst/>
          <a:cxnLst/>
          <a:rect l="0" t="0" r="0" b="0"/>
          <a:pathLst>
            <a:path>
              <a:moveTo>
                <a:pt x="0" y="1367279"/>
              </a:moveTo>
              <a:lnTo>
                <a:pt x="401905" y="1367279"/>
              </a:lnTo>
              <a:lnTo>
                <a:pt x="401905" y="0"/>
              </a:lnTo>
              <a:lnTo>
                <a:pt x="803810" y="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131246" y="2429608"/>
        <a:ext cx="79302" cy="79302"/>
      </dsp:txXfrm>
    </dsp:sp>
    <dsp:sp modelId="{57318348-6B19-4E34-B431-A7DDBF446F83}">
      <dsp:nvSpPr>
        <dsp:cNvPr id="0" name=""/>
        <dsp:cNvSpPr/>
      </dsp:nvSpPr>
      <dsp:spPr>
        <a:xfrm>
          <a:off x="641831" y="3107178"/>
          <a:ext cx="222277" cy="91440"/>
        </a:xfrm>
        <a:custGeom>
          <a:avLst/>
          <a:gdLst/>
          <a:ahLst/>
          <a:cxnLst/>
          <a:rect l="0" t="0" r="0" b="0"/>
          <a:pathLst>
            <a:path>
              <a:moveTo>
                <a:pt x="0" y="61310"/>
              </a:moveTo>
              <a:lnTo>
                <a:pt x="111138" y="61310"/>
              </a:lnTo>
              <a:lnTo>
                <a:pt x="111138" y="45720"/>
              </a:lnTo>
              <a:lnTo>
                <a:pt x="222277" y="4572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47399" y="3147328"/>
        <a:ext cx="11141" cy="11141"/>
      </dsp:txXfrm>
    </dsp:sp>
    <dsp:sp modelId="{14FAAB77-D9B1-42D4-B4F5-40DC38AF7B4D}">
      <dsp:nvSpPr>
        <dsp:cNvPr id="0" name=""/>
        <dsp:cNvSpPr/>
      </dsp:nvSpPr>
      <dsp:spPr>
        <a:xfrm rot="16200000">
          <a:off x="-1937695" y="2919581"/>
          <a:ext cx="4661237" cy="4978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COMITÉ COORDINADOR </a:t>
          </a:r>
          <a:endParaRPr lang="es-MX" sz="2200" b="1" kern="1200" dirty="0"/>
        </a:p>
      </dsp:txBody>
      <dsp:txXfrm>
        <a:off x="-1937695" y="2919581"/>
        <a:ext cx="4661237" cy="497815"/>
      </dsp:txXfrm>
    </dsp:sp>
    <dsp:sp modelId="{7A5070B3-A6F6-4A56-83AB-2721E9B71397}">
      <dsp:nvSpPr>
        <dsp:cNvPr id="0" name=""/>
        <dsp:cNvSpPr/>
      </dsp:nvSpPr>
      <dsp:spPr>
        <a:xfrm>
          <a:off x="864109" y="2710081"/>
          <a:ext cx="2904883" cy="8856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A PROPUESTA </a:t>
          </a:r>
        </a:p>
        <a:p>
          <a:pPr lvl="0" algn="ctr" defTabSz="977900">
            <a:lnSpc>
              <a:spcPct val="90000"/>
            </a:lnSpc>
            <a:spcBef>
              <a:spcPct val="0"/>
            </a:spcBef>
            <a:spcAft>
              <a:spcPct val="35000"/>
            </a:spcAft>
          </a:pPr>
          <a:r>
            <a:rPr lang="es-MX" sz="2200" b="1" kern="1200" dirty="0" smtClean="0"/>
            <a:t>DEL CPC:</a:t>
          </a:r>
          <a:endParaRPr lang="es-MX" sz="2200" b="1" kern="1200" dirty="0"/>
        </a:p>
      </dsp:txBody>
      <dsp:txXfrm>
        <a:off x="864109" y="2710081"/>
        <a:ext cx="2904883" cy="885635"/>
      </dsp:txXfrm>
    </dsp:sp>
    <dsp:sp modelId="{B0285BB3-B873-49D6-A506-D4CEEBDE65D3}">
      <dsp:nvSpPr>
        <dsp:cNvPr id="0" name=""/>
        <dsp:cNvSpPr/>
      </dsp:nvSpPr>
      <dsp:spPr>
        <a:xfrm>
          <a:off x="4572803" y="552124"/>
          <a:ext cx="3945848" cy="246699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EMITE EXHORTOS PÚBLICOS </a:t>
          </a:r>
        </a:p>
        <a:p>
          <a:pPr lvl="0" algn="ctr" defTabSz="977900">
            <a:lnSpc>
              <a:spcPct val="90000"/>
            </a:lnSpc>
            <a:spcBef>
              <a:spcPct val="0"/>
            </a:spcBef>
            <a:spcAft>
              <a:spcPct val="35000"/>
            </a:spcAft>
          </a:pPr>
          <a:r>
            <a:rPr lang="es-MX" sz="2200" b="1" kern="1200" dirty="0" smtClean="0"/>
            <a:t>A LAS AUTORIDADES COMPETENTES CUANDO ALGÚN HECHO DE CORRUPCIÓN REQUIERA ACLARACIÓN PÚBLICA</a:t>
          </a:r>
          <a:endParaRPr lang="es-MX" sz="2200" b="1" kern="1200" dirty="0"/>
        </a:p>
      </dsp:txBody>
      <dsp:txXfrm>
        <a:off x="4572803" y="552124"/>
        <a:ext cx="3945848" cy="2466990"/>
      </dsp:txXfrm>
    </dsp:sp>
    <dsp:sp modelId="{D5CA1EC6-AF12-460E-B95D-9CC479E59D5C}">
      <dsp:nvSpPr>
        <dsp:cNvPr id="0" name=""/>
        <dsp:cNvSpPr/>
      </dsp:nvSpPr>
      <dsp:spPr>
        <a:xfrm>
          <a:off x="4572803" y="3240523"/>
          <a:ext cx="3987998" cy="249389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ESTABLECE LOS FORMATOS PÚBLICOS DE LAS DECLARACIONES PATRIMONIAL, </a:t>
          </a:r>
        </a:p>
        <a:p>
          <a:pPr lvl="0" algn="ctr" defTabSz="977900">
            <a:lnSpc>
              <a:spcPct val="90000"/>
            </a:lnSpc>
            <a:spcBef>
              <a:spcPct val="0"/>
            </a:spcBef>
            <a:spcAft>
              <a:spcPct val="35000"/>
            </a:spcAft>
          </a:pPr>
          <a:r>
            <a:rPr lang="es-MX" sz="2200" b="1" kern="1200" dirty="0" smtClean="0"/>
            <a:t>DE INTERESES Y FISCAL </a:t>
          </a:r>
        </a:p>
        <a:p>
          <a:pPr lvl="0" algn="ctr" defTabSz="977900">
            <a:lnSpc>
              <a:spcPct val="90000"/>
            </a:lnSpc>
            <a:spcBef>
              <a:spcPct val="0"/>
            </a:spcBef>
            <a:spcAft>
              <a:spcPct val="35000"/>
            </a:spcAft>
          </a:pPr>
          <a:r>
            <a:rPr lang="es-MX" sz="2200" b="1" kern="1200" dirty="0" smtClean="0"/>
            <a:t>DE LOS SERVIDORES PÚBLICOS</a:t>
          </a:r>
          <a:endParaRPr lang="es-MX" sz="2200" b="1" kern="1200" dirty="0"/>
        </a:p>
      </dsp:txBody>
      <dsp:txXfrm>
        <a:off x="4572803" y="3240523"/>
        <a:ext cx="3987998" cy="24938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B72A9-BD89-4735-BD1B-370F4F4A4AC7}">
      <dsp:nvSpPr>
        <dsp:cNvPr id="0" name=""/>
        <dsp:cNvSpPr/>
      </dsp:nvSpPr>
      <dsp:spPr>
        <a:xfrm>
          <a:off x="4011471" y="3143272"/>
          <a:ext cx="597029" cy="1368950"/>
        </a:xfrm>
        <a:custGeom>
          <a:avLst/>
          <a:gdLst/>
          <a:ahLst/>
          <a:cxnLst/>
          <a:rect l="0" t="0" r="0" b="0"/>
          <a:pathLst>
            <a:path>
              <a:moveTo>
                <a:pt x="0" y="0"/>
              </a:moveTo>
              <a:lnTo>
                <a:pt x="298514" y="0"/>
              </a:lnTo>
              <a:lnTo>
                <a:pt x="298514" y="1368950"/>
              </a:lnTo>
              <a:lnTo>
                <a:pt x="597029" y="136895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72649" y="3790410"/>
        <a:ext cx="74673" cy="74673"/>
      </dsp:txXfrm>
    </dsp:sp>
    <dsp:sp modelId="{E8DE8507-ADB1-4C1B-AF94-D529DE621F55}">
      <dsp:nvSpPr>
        <dsp:cNvPr id="0" name=""/>
        <dsp:cNvSpPr/>
      </dsp:nvSpPr>
      <dsp:spPr>
        <a:xfrm>
          <a:off x="4011471" y="2347217"/>
          <a:ext cx="597029" cy="796054"/>
        </a:xfrm>
        <a:custGeom>
          <a:avLst/>
          <a:gdLst/>
          <a:ahLst/>
          <a:cxnLst/>
          <a:rect l="0" t="0" r="0" b="0"/>
          <a:pathLst>
            <a:path>
              <a:moveTo>
                <a:pt x="0" y="796054"/>
              </a:moveTo>
              <a:lnTo>
                <a:pt x="298514" y="796054"/>
              </a:lnTo>
              <a:lnTo>
                <a:pt x="298514" y="0"/>
              </a:lnTo>
              <a:lnTo>
                <a:pt x="59702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85110" y="2720368"/>
        <a:ext cx="49753" cy="49753"/>
      </dsp:txXfrm>
    </dsp:sp>
    <dsp:sp modelId="{8BE7463B-2E29-4556-B87D-2E22FD0028E6}">
      <dsp:nvSpPr>
        <dsp:cNvPr id="0" name=""/>
        <dsp:cNvSpPr/>
      </dsp:nvSpPr>
      <dsp:spPr>
        <a:xfrm>
          <a:off x="4011471" y="657203"/>
          <a:ext cx="525046" cy="2486068"/>
        </a:xfrm>
        <a:custGeom>
          <a:avLst/>
          <a:gdLst/>
          <a:ahLst/>
          <a:cxnLst/>
          <a:rect l="0" t="0" r="0" b="0"/>
          <a:pathLst>
            <a:path>
              <a:moveTo>
                <a:pt x="0" y="2486068"/>
              </a:moveTo>
              <a:lnTo>
                <a:pt x="262523" y="2486068"/>
              </a:lnTo>
              <a:lnTo>
                <a:pt x="262523" y="0"/>
              </a:lnTo>
              <a:lnTo>
                <a:pt x="52504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4210472" y="1836715"/>
        <a:ext cx="127045" cy="127045"/>
      </dsp:txXfrm>
    </dsp:sp>
    <dsp:sp modelId="{57318348-6B19-4E34-B431-A7DDBF446F83}">
      <dsp:nvSpPr>
        <dsp:cNvPr id="0" name=""/>
        <dsp:cNvSpPr/>
      </dsp:nvSpPr>
      <dsp:spPr>
        <a:xfrm>
          <a:off x="507265" y="3097552"/>
          <a:ext cx="584034" cy="91440"/>
        </a:xfrm>
        <a:custGeom>
          <a:avLst/>
          <a:gdLst/>
          <a:ahLst/>
          <a:cxnLst/>
          <a:rect l="0" t="0" r="0" b="0"/>
          <a:pathLst>
            <a:path>
              <a:moveTo>
                <a:pt x="0" y="45720"/>
              </a:moveTo>
              <a:lnTo>
                <a:pt x="584034"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84681" y="3128671"/>
        <a:ext cx="29201" cy="29201"/>
      </dsp:txXfrm>
    </dsp:sp>
    <dsp:sp modelId="{14FAAB77-D9B1-42D4-B4F5-40DC38AF7B4D}">
      <dsp:nvSpPr>
        <dsp:cNvPr id="0" name=""/>
        <dsp:cNvSpPr/>
      </dsp:nvSpPr>
      <dsp:spPr>
        <a:xfrm rot="16200000">
          <a:off x="-2085838" y="2893054"/>
          <a:ext cx="4685770" cy="5004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COMITÉ COORDINADOR </a:t>
          </a:r>
          <a:endParaRPr lang="es-MX" sz="2400" b="1" kern="1200" dirty="0"/>
        </a:p>
      </dsp:txBody>
      <dsp:txXfrm>
        <a:off x="-2085838" y="2893054"/>
        <a:ext cx="4685770" cy="500435"/>
      </dsp:txXfrm>
    </dsp:sp>
    <dsp:sp modelId="{7A5070B3-A6F6-4A56-83AB-2721E9B71397}">
      <dsp:nvSpPr>
        <dsp:cNvPr id="0" name=""/>
        <dsp:cNvSpPr/>
      </dsp:nvSpPr>
      <dsp:spPr>
        <a:xfrm>
          <a:off x="1091299" y="2698123"/>
          <a:ext cx="2920172" cy="8902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OTRAS FUNCIONES:</a:t>
          </a:r>
          <a:endParaRPr lang="es-MX" sz="2400" b="1" kern="1200" dirty="0"/>
        </a:p>
      </dsp:txBody>
      <dsp:txXfrm>
        <a:off x="1091299" y="2698123"/>
        <a:ext cx="2920172" cy="890296"/>
      </dsp:txXfrm>
    </dsp:sp>
    <dsp:sp modelId="{B0285BB3-B873-49D6-A506-D4CEEBDE65D3}">
      <dsp:nvSpPr>
        <dsp:cNvPr id="0" name=""/>
        <dsp:cNvSpPr/>
      </dsp:nvSpPr>
      <dsp:spPr>
        <a:xfrm>
          <a:off x="4536518" y="0"/>
          <a:ext cx="3966616" cy="13144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EMITE RECOMENDACIONES</a:t>
          </a:r>
        </a:p>
      </dsp:txBody>
      <dsp:txXfrm>
        <a:off x="4536518" y="0"/>
        <a:ext cx="3966616" cy="1314406"/>
      </dsp:txXfrm>
    </dsp:sp>
    <dsp:sp modelId="{CC19F7B9-E97D-4C75-8BB0-9053F3DD733D}">
      <dsp:nvSpPr>
        <dsp:cNvPr id="0" name=""/>
        <dsp:cNvSpPr/>
      </dsp:nvSpPr>
      <dsp:spPr>
        <a:xfrm>
          <a:off x="4608501" y="1701975"/>
          <a:ext cx="3928274" cy="129048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CELEBRA CONVENIOS</a:t>
          </a:r>
          <a:endParaRPr lang="es-MX" sz="2400" b="1" kern="1200" dirty="0"/>
        </a:p>
      </dsp:txBody>
      <dsp:txXfrm>
        <a:off x="4608501" y="1701975"/>
        <a:ext cx="3928274" cy="1290484"/>
      </dsp:txXfrm>
    </dsp:sp>
    <dsp:sp modelId="{1F61CB56-ED77-4A73-A289-BAFD648CBCD8}">
      <dsp:nvSpPr>
        <dsp:cNvPr id="0" name=""/>
        <dsp:cNvSpPr/>
      </dsp:nvSpPr>
      <dsp:spPr>
        <a:xfrm>
          <a:off x="4608501" y="3502172"/>
          <a:ext cx="3928274" cy="20201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SUSCRIBE CONVENIOS CON AUTORIDADES FINANCIERAS Y FISCALES</a:t>
          </a:r>
          <a:endParaRPr lang="es-MX" sz="2400" b="1" kern="1200" dirty="0"/>
        </a:p>
      </dsp:txBody>
      <dsp:txXfrm>
        <a:off x="4608501" y="3502172"/>
        <a:ext cx="3928274" cy="20201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0A653-AC93-49ED-86B0-728668D2D233}">
      <dsp:nvSpPr>
        <dsp:cNvPr id="0" name=""/>
        <dsp:cNvSpPr/>
      </dsp:nvSpPr>
      <dsp:spPr>
        <a:xfrm>
          <a:off x="4108239" y="3067375"/>
          <a:ext cx="2194142" cy="734118"/>
        </a:xfrm>
        <a:custGeom>
          <a:avLst/>
          <a:gdLst/>
          <a:ahLst/>
          <a:cxnLst/>
          <a:rect l="0" t="0" r="0" b="0"/>
          <a:pathLst>
            <a:path>
              <a:moveTo>
                <a:pt x="0" y="0"/>
              </a:moveTo>
              <a:lnTo>
                <a:pt x="0" y="500280"/>
              </a:lnTo>
              <a:lnTo>
                <a:pt x="2194142" y="500280"/>
              </a:lnTo>
              <a:lnTo>
                <a:pt x="2194142" y="73411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54F3D0-113A-4F7F-859A-85D1B4D19276}">
      <dsp:nvSpPr>
        <dsp:cNvPr id="0" name=""/>
        <dsp:cNvSpPr/>
      </dsp:nvSpPr>
      <dsp:spPr>
        <a:xfrm>
          <a:off x="1914097" y="3067375"/>
          <a:ext cx="2194142" cy="734118"/>
        </a:xfrm>
        <a:custGeom>
          <a:avLst/>
          <a:gdLst/>
          <a:ahLst/>
          <a:cxnLst/>
          <a:rect l="0" t="0" r="0" b="0"/>
          <a:pathLst>
            <a:path>
              <a:moveTo>
                <a:pt x="2194142" y="0"/>
              </a:moveTo>
              <a:lnTo>
                <a:pt x="2194142" y="500280"/>
              </a:lnTo>
              <a:lnTo>
                <a:pt x="0" y="500280"/>
              </a:lnTo>
              <a:lnTo>
                <a:pt x="0" y="73411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011068-A255-4FB6-AD3F-79A2BA7DB955}">
      <dsp:nvSpPr>
        <dsp:cNvPr id="0" name=""/>
        <dsp:cNvSpPr/>
      </dsp:nvSpPr>
      <dsp:spPr>
        <a:xfrm>
          <a:off x="4062519" y="1314030"/>
          <a:ext cx="91440" cy="734118"/>
        </a:xfrm>
        <a:custGeom>
          <a:avLst/>
          <a:gdLst/>
          <a:ahLst/>
          <a:cxnLst/>
          <a:rect l="0" t="0" r="0" b="0"/>
          <a:pathLst>
            <a:path>
              <a:moveTo>
                <a:pt x="45720" y="0"/>
              </a:moveTo>
              <a:lnTo>
                <a:pt x="45720" y="73411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75EDF3-6749-42CA-89DF-66018D157A44}">
      <dsp:nvSpPr>
        <dsp:cNvPr id="0" name=""/>
        <dsp:cNvSpPr/>
      </dsp:nvSpPr>
      <dsp:spPr>
        <a:xfrm>
          <a:off x="2557793" y="63622"/>
          <a:ext cx="3100891" cy="125040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2E0C24-DD95-4C9C-9F11-1B2ED917D274}">
      <dsp:nvSpPr>
        <dsp:cNvPr id="0" name=""/>
        <dsp:cNvSpPr/>
      </dsp:nvSpPr>
      <dsp:spPr>
        <a:xfrm>
          <a:off x="2838259" y="330065"/>
          <a:ext cx="3100891" cy="125040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COMITÉ COORDINADOR </a:t>
          </a:r>
          <a:endParaRPr lang="es-MX" sz="2400" b="1" kern="1200" dirty="0"/>
        </a:p>
      </dsp:txBody>
      <dsp:txXfrm>
        <a:off x="2874882" y="366688"/>
        <a:ext cx="3027645" cy="1177161"/>
      </dsp:txXfrm>
    </dsp:sp>
    <dsp:sp modelId="{631E8AAC-EBDE-4EA7-A319-A2A18D60510D}">
      <dsp:nvSpPr>
        <dsp:cNvPr id="0" name=""/>
        <dsp:cNvSpPr/>
      </dsp:nvSpPr>
      <dsp:spPr>
        <a:xfrm>
          <a:off x="2557793" y="2048148"/>
          <a:ext cx="3100891" cy="101922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CF361B1-F44C-4299-9B52-ADDBCF0D4AE6}">
      <dsp:nvSpPr>
        <dsp:cNvPr id="0" name=""/>
        <dsp:cNvSpPr/>
      </dsp:nvSpPr>
      <dsp:spPr>
        <a:xfrm>
          <a:off x="2838259" y="2314591"/>
          <a:ext cx="3100891" cy="101922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SESIONES:</a:t>
          </a:r>
          <a:endParaRPr lang="es-MX" sz="2400" b="1" kern="1200" dirty="0"/>
        </a:p>
      </dsp:txBody>
      <dsp:txXfrm>
        <a:off x="2868111" y="2344443"/>
        <a:ext cx="3041187" cy="959522"/>
      </dsp:txXfrm>
    </dsp:sp>
    <dsp:sp modelId="{B2BA0E4A-2482-44B3-A3BB-148BC9DED62E}">
      <dsp:nvSpPr>
        <dsp:cNvPr id="0" name=""/>
        <dsp:cNvSpPr/>
      </dsp:nvSpPr>
      <dsp:spPr>
        <a:xfrm>
          <a:off x="420" y="3801494"/>
          <a:ext cx="3827353" cy="160286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AAB0236-DCC2-4C7A-AB98-CB222981302C}">
      <dsp:nvSpPr>
        <dsp:cNvPr id="0" name=""/>
        <dsp:cNvSpPr/>
      </dsp:nvSpPr>
      <dsp:spPr>
        <a:xfrm>
          <a:off x="280885" y="4067936"/>
          <a:ext cx="3827353" cy="1602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ORDINARIAS: </a:t>
          </a:r>
        </a:p>
        <a:p>
          <a:pPr lvl="0" algn="ctr" defTabSz="1066800">
            <a:lnSpc>
              <a:spcPct val="90000"/>
            </a:lnSpc>
            <a:spcBef>
              <a:spcPct val="0"/>
            </a:spcBef>
            <a:spcAft>
              <a:spcPct val="35000"/>
            </a:spcAft>
          </a:pPr>
          <a:r>
            <a:rPr lang="es-MX" sz="2400" b="1" kern="1200" dirty="0" smtClean="0"/>
            <a:t>CADA 3 MESES</a:t>
          </a:r>
          <a:endParaRPr lang="es-MX" sz="2400" b="1" kern="1200" dirty="0"/>
        </a:p>
      </dsp:txBody>
      <dsp:txXfrm>
        <a:off x="327831" y="4114882"/>
        <a:ext cx="3733461" cy="1508968"/>
      </dsp:txXfrm>
    </dsp:sp>
    <dsp:sp modelId="{4584B80F-F4DF-46A6-AE1B-F8D6FDC366FF}">
      <dsp:nvSpPr>
        <dsp:cNvPr id="0" name=""/>
        <dsp:cNvSpPr/>
      </dsp:nvSpPr>
      <dsp:spPr>
        <a:xfrm>
          <a:off x="4388704" y="3801494"/>
          <a:ext cx="3827353" cy="160286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7A12AA6-26F5-4E24-8200-636B0679235B}">
      <dsp:nvSpPr>
        <dsp:cNvPr id="0" name=""/>
        <dsp:cNvSpPr/>
      </dsp:nvSpPr>
      <dsp:spPr>
        <a:xfrm>
          <a:off x="4669170" y="4067936"/>
          <a:ext cx="3827353" cy="1602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EXTRAORDINARIAS: CONVOCADAS POR EL PRESIDENTE</a:t>
          </a:r>
          <a:endParaRPr lang="es-MX" sz="2400" b="1" kern="1200" dirty="0"/>
        </a:p>
      </dsp:txBody>
      <dsp:txXfrm>
        <a:off x="4716116" y="4114882"/>
        <a:ext cx="3733461" cy="15089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AD690-8E1F-40F9-9708-2DA143130CE6}">
      <dsp:nvSpPr>
        <dsp:cNvPr id="0" name=""/>
        <dsp:cNvSpPr/>
      </dsp:nvSpPr>
      <dsp:spPr>
        <a:xfrm>
          <a:off x="4148208" y="4014528"/>
          <a:ext cx="565146" cy="1398237"/>
        </a:xfrm>
        <a:custGeom>
          <a:avLst/>
          <a:gdLst/>
          <a:ahLst/>
          <a:cxnLst/>
          <a:rect l="0" t="0" r="0" b="0"/>
          <a:pathLst>
            <a:path>
              <a:moveTo>
                <a:pt x="0" y="0"/>
              </a:moveTo>
              <a:lnTo>
                <a:pt x="282573" y="0"/>
              </a:lnTo>
              <a:lnTo>
                <a:pt x="282573" y="1398237"/>
              </a:lnTo>
              <a:lnTo>
                <a:pt x="565146" y="1398237"/>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393078" y="4675944"/>
        <a:ext cx="75406" cy="75406"/>
      </dsp:txXfrm>
    </dsp:sp>
    <dsp:sp modelId="{76D8BE37-98B3-47AB-B32D-3099B7EDDB4B}">
      <dsp:nvSpPr>
        <dsp:cNvPr id="0" name=""/>
        <dsp:cNvSpPr/>
      </dsp:nvSpPr>
      <dsp:spPr>
        <a:xfrm>
          <a:off x="4148208" y="3968808"/>
          <a:ext cx="565146" cy="91440"/>
        </a:xfrm>
        <a:custGeom>
          <a:avLst/>
          <a:gdLst/>
          <a:ahLst/>
          <a:cxnLst/>
          <a:rect l="0" t="0" r="0" b="0"/>
          <a:pathLst>
            <a:path>
              <a:moveTo>
                <a:pt x="0" y="45720"/>
              </a:moveTo>
              <a:lnTo>
                <a:pt x="282573" y="45720"/>
              </a:lnTo>
              <a:lnTo>
                <a:pt x="282573" y="123672"/>
              </a:lnTo>
              <a:lnTo>
                <a:pt x="565146" y="12367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416519" y="4000266"/>
        <a:ext cx="28524" cy="28524"/>
      </dsp:txXfrm>
    </dsp:sp>
    <dsp:sp modelId="{CBD90FAA-29F7-4813-BA3B-6C65E407A82F}">
      <dsp:nvSpPr>
        <dsp:cNvPr id="0" name=""/>
        <dsp:cNvSpPr/>
      </dsp:nvSpPr>
      <dsp:spPr>
        <a:xfrm>
          <a:off x="4148208" y="3108513"/>
          <a:ext cx="604329" cy="906015"/>
        </a:xfrm>
        <a:custGeom>
          <a:avLst/>
          <a:gdLst/>
          <a:ahLst/>
          <a:cxnLst/>
          <a:rect l="0" t="0" r="0" b="0"/>
          <a:pathLst>
            <a:path>
              <a:moveTo>
                <a:pt x="0" y="906015"/>
              </a:moveTo>
              <a:lnTo>
                <a:pt x="302164" y="906015"/>
              </a:lnTo>
              <a:lnTo>
                <a:pt x="302164" y="0"/>
              </a:lnTo>
              <a:lnTo>
                <a:pt x="604329"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423146" y="3534294"/>
        <a:ext cx="54453" cy="54453"/>
      </dsp:txXfrm>
    </dsp:sp>
    <dsp:sp modelId="{B27E33A7-0134-47DE-B90A-1CE7147797BE}">
      <dsp:nvSpPr>
        <dsp:cNvPr id="0" name=""/>
        <dsp:cNvSpPr/>
      </dsp:nvSpPr>
      <dsp:spPr>
        <a:xfrm>
          <a:off x="4148208" y="2215787"/>
          <a:ext cx="577918" cy="1798741"/>
        </a:xfrm>
        <a:custGeom>
          <a:avLst/>
          <a:gdLst/>
          <a:ahLst/>
          <a:cxnLst/>
          <a:rect l="0" t="0" r="0" b="0"/>
          <a:pathLst>
            <a:path>
              <a:moveTo>
                <a:pt x="0" y="1798741"/>
              </a:moveTo>
              <a:lnTo>
                <a:pt x="288959" y="1798741"/>
              </a:lnTo>
              <a:lnTo>
                <a:pt x="288959" y="0"/>
              </a:lnTo>
              <a:lnTo>
                <a:pt x="577918"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389935" y="3067925"/>
        <a:ext cx="94465" cy="94465"/>
      </dsp:txXfrm>
    </dsp:sp>
    <dsp:sp modelId="{F6363031-2E56-4AA2-944F-496419197AB6}">
      <dsp:nvSpPr>
        <dsp:cNvPr id="0" name=""/>
        <dsp:cNvSpPr/>
      </dsp:nvSpPr>
      <dsp:spPr>
        <a:xfrm>
          <a:off x="699952" y="2632847"/>
          <a:ext cx="558660" cy="1381681"/>
        </a:xfrm>
        <a:custGeom>
          <a:avLst/>
          <a:gdLst/>
          <a:ahLst/>
          <a:cxnLst/>
          <a:rect l="0" t="0" r="0" b="0"/>
          <a:pathLst>
            <a:path>
              <a:moveTo>
                <a:pt x="0" y="0"/>
              </a:moveTo>
              <a:lnTo>
                <a:pt x="279330" y="0"/>
              </a:lnTo>
              <a:lnTo>
                <a:pt x="279330" y="1381681"/>
              </a:lnTo>
              <a:lnTo>
                <a:pt x="558660" y="1381681"/>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42024" y="3286429"/>
        <a:ext cx="74517" cy="74517"/>
      </dsp:txXfrm>
    </dsp:sp>
    <dsp:sp modelId="{57318348-6B19-4E34-B431-A7DDBF446F83}">
      <dsp:nvSpPr>
        <dsp:cNvPr id="0" name=""/>
        <dsp:cNvSpPr/>
      </dsp:nvSpPr>
      <dsp:spPr>
        <a:xfrm>
          <a:off x="3112693" y="748201"/>
          <a:ext cx="577918" cy="91440"/>
        </a:xfrm>
        <a:custGeom>
          <a:avLst/>
          <a:gdLst/>
          <a:ahLst/>
          <a:cxnLst/>
          <a:rect l="0" t="0" r="0" b="0"/>
          <a:pathLst>
            <a:path>
              <a:moveTo>
                <a:pt x="0" y="45720"/>
              </a:moveTo>
              <a:lnTo>
                <a:pt x="577918" y="4572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87204" y="779473"/>
        <a:ext cx="28895" cy="28895"/>
      </dsp:txXfrm>
    </dsp:sp>
    <dsp:sp modelId="{726D9976-BB9B-4584-81AE-4F3ACD57358C}">
      <dsp:nvSpPr>
        <dsp:cNvPr id="0" name=""/>
        <dsp:cNvSpPr/>
      </dsp:nvSpPr>
      <dsp:spPr>
        <a:xfrm>
          <a:off x="699952" y="793921"/>
          <a:ext cx="558660" cy="1838925"/>
        </a:xfrm>
        <a:custGeom>
          <a:avLst/>
          <a:gdLst/>
          <a:ahLst/>
          <a:cxnLst/>
          <a:rect l="0" t="0" r="0" b="0"/>
          <a:pathLst>
            <a:path>
              <a:moveTo>
                <a:pt x="0" y="1838925"/>
              </a:moveTo>
              <a:lnTo>
                <a:pt x="279330" y="1838925"/>
              </a:lnTo>
              <a:lnTo>
                <a:pt x="279330" y="0"/>
              </a:lnTo>
              <a:lnTo>
                <a:pt x="558660"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931235" y="1665336"/>
        <a:ext cx="96095" cy="96095"/>
      </dsp:txXfrm>
    </dsp:sp>
    <dsp:sp modelId="{14FAAB77-D9B1-42D4-B4F5-40DC38AF7B4D}">
      <dsp:nvSpPr>
        <dsp:cNvPr id="0" name=""/>
        <dsp:cNvSpPr/>
      </dsp:nvSpPr>
      <dsp:spPr>
        <a:xfrm rot="16200000">
          <a:off x="-1954090" y="2297156"/>
          <a:ext cx="4636705" cy="671381"/>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COMITÉ DE PARTICIPACIÓN CIUDADANA</a:t>
          </a:r>
          <a:endParaRPr lang="es-MX" sz="2200" b="1" kern="1200" dirty="0"/>
        </a:p>
      </dsp:txBody>
      <dsp:txXfrm>
        <a:off x="-1954090" y="2297156"/>
        <a:ext cx="4636705" cy="671381"/>
      </dsp:txXfrm>
    </dsp:sp>
    <dsp:sp modelId="{C9F27618-DE70-420B-8283-ADA61AA67F91}">
      <dsp:nvSpPr>
        <dsp:cNvPr id="0" name=""/>
        <dsp:cNvSpPr/>
      </dsp:nvSpPr>
      <dsp:spPr>
        <a:xfrm>
          <a:off x="1258613" y="475017"/>
          <a:ext cx="1854079" cy="637807"/>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OBJETIVO:</a:t>
          </a:r>
          <a:endParaRPr lang="es-MX" sz="2000" b="1" kern="1200" dirty="0"/>
        </a:p>
      </dsp:txBody>
      <dsp:txXfrm>
        <a:off x="1258613" y="475017"/>
        <a:ext cx="1854079" cy="637807"/>
      </dsp:txXfrm>
    </dsp:sp>
    <dsp:sp modelId="{7A5070B3-A6F6-4A56-83AB-2721E9B71397}">
      <dsp:nvSpPr>
        <dsp:cNvPr id="0" name=""/>
        <dsp:cNvSpPr/>
      </dsp:nvSpPr>
      <dsp:spPr>
        <a:xfrm>
          <a:off x="3690611" y="32786"/>
          <a:ext cx="5085050" cy="1522270"/>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COADYUVA AL CUMPLIMIENTO DE LOS OBJETIVOS DEL CC Y VINCULA A LAS ORGANIZACIONES SOCIALES Y ACADÉMICAS CON EL SNA.</a:t>
          </a:r>
          <a:endParaRPr lang="es-MX" sz="1800" b="1" kern="1200" dirty="0"/>
        </a:p>
      </dsp:txBody>
      <dsp:txXfrm>
        <a:off x="3690611" y="32786"/>
        <a:ext cx="5085050" cy="1522270"/>
      </dsp:txXfrm>
    </dsp:sp>
    <dsp:sp modelId="{52E1E7F4-4EB3-465F-888E-341693B46C55}">
      <dsp:nvSpPr>
        <dsp:cNvPr id="0" name=""/>
        <dsp:cNvSpPr/>
      </dsp:nvSpPr>
      <dsp:spPr>
        <a:xfrm>
          <a:off x="1258613" y="3659857"/>
          <a:ext cx="2889594" cy="709342"/>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INTEGRADO POR </a:t>
          </a:r>
        </a:p>
        <a:p>
          <a:pPr lvl="0" algn="ctr" defTabSz="889000">
            <a:lnSpc>
              <a:spcPct val="90000"/>
            </a:lnSpc>
            <a:spcBef>
              <a:spcPct val="0"/>
            </a:spcBef>
            <a:spcAft>
              <a:spcPct val="35000"/>
            </a:spcAft>
          </a:pPr>
          <a:r>
            <a:rPr lang="es-MX" sz="2000" b="1" kern="1200" dirty="0" smtClean="0"/>
            <a:t>5 CIUDADANOS </a:t>
          </a:r>
          <a:endParaRPr lang="es-MX" sz="2000" b="1" kern="1200" dirty="0"/>
        </a:p>
      </dsp:txBody>
      <dsp:txXfrm>
        <a:off x="1258613" y="3659857"/>
        <a:ext cx="2889594" cy="709342"/>
      </dsp:txXfrm>
    </dsp:sp>
    <dsp:sp modelId="{431DDE43-D232-406C-A87C-1DB937920A79}">
      <dsp:nvSpPr>
        <dsp:cNvPr id="0" name=""/>
        <dsp:cNvSpPr/>
      </dsp:nvSpPr>
      <dsp:spPr>
        <a:xfrm>
          <a:off x="4726127" y="1775300"/>
          <a:ext cx="4011017" cy="880973"/>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DESTACADOS POR SU CONTRIBUCIÓN A LA TRANSPARENCIA</a:t>
          </a:r>
          <a:endParaRPr lang="es-MX" sz="1700" b="1" kern="1200" dirty="0"/>
        </a:p>
      </dsp:txBody>
      <dsp:txXfrm>
        <a:off x="4726127" y="1775300"/>
        <a:ext cx="4011017" cy="880973"/>
      </dsp:txXfrm>
    </dsp:sp>
    <dsp:sp modelId="{A5921237-1768-4C61-8B4B-9BEA308E9FFE}">
      <dsp:nvSpPr>
        <dsp:cNvPr id="0" name=""/>
        <dsp:cNvSpPr/>
      </dsp:nvSpPr>
      <dsp:spPr>
        <a:xfrm>
          <a:off x="4752538" y="2782094"/>
          <a:ext cx="4011017" cy="652836"/>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SIN VINCULACIÓN PARTIDARIA LOS ÚLTIMOS 4 AÑOS</a:t>
          </a:r>
          <a:endParaRPr lang="es-MX" sz="1700" b="1" kern="1200" dirty="0"/>
        </a:p>
      </dsp:txBody>
      <dsp:txXfrm>
        <a:off x="4752538" y="2782094"/>
        <a:ext cx="4011017" cy="652836"/>
      </dsp:txXfrm>
    </dsp:sp>
    <dsp:sp modelId="{1F99EEFD-7050-4682-8973-A438ED3BB348}">
      <dsp:nvSpPr>
        <dsp:cNvPr id="0" name=""/>
        <dsp:cNvSpPr/>
      </dsp:nvSpPr>
      <dsp:spPr>
        <a:xfrm>
          <a:off x="4713355" y="3533574"/>
          <a:ext cx="4011017" cy="1117815"/>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CON CONOCIMIENTOS Y EXPERIENCIA EN MATERIAS DIRECTAMENTE RELACIONADAS CON EL SNA</a:t>
          </a:r>
          <a:endParaRPr lang="es-MX" sz="1700" b="1" kern="1200" dirty="0"/>
        </a:p>
      </dsp:txBody>
      <dsp:txXfrm>
        <a:off x="4713355" y="3533574"/>
        <a:ext cx="4011017" cy="1117815"/>
      </dsp:txXfrm>
    </dsp:sp>
    <dsp:sp modelId="{1C7EB8E1-CD92-4ACB-9283-5BCD316F0CE8}">
      <dsp:nvSpPr>
        <dsp:cNvPr id="0" name=""/>
        <dsp:cNvSpPr/>
      </dsp:nvSpPr>
      <dsp:spPr>
        <a:xfrm>
          <a:off x="4713355" y="4829716"/>
          <a:ext cx="4011017" cy="1166101"/>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QUE PRESENTEN SUS DECLARACIONES DE INTERESES, PATRIMONIAL Y FISCAL, PREVIAMENTE  A SU NOMBRAMIENTO</a:t>
          </a:r>
          <a:endParaRPr lang="es-MX" sz="1700" b="1" kern="1200" dirty="0"/>
        </a:p>
      </dsp:txBody>
      <dsp:txXfrm>
        <a:off x="4713355" y="4829716"/>
        <a:ext cx="4011017" cy="116610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D39C5-056F-4CC4-B956-220DC023E86F}">
      <dsp:nvSpPr>
        <dsp:cNvPr id="0" name=""/>
        <dsp:cNvSpPr/>
      </dsp:nvSpPr>
      <dsp:spPr>
        <a:xfrm>
          <a:off x="3905977" y="3143272"/>
          <a:ext cx="502239" cy="2752959"/>
        </a:xfrm>
        <a:custGeom>
          <a:avLst/>
          <a:gdLst/>
          <a:ahLst/>
          <a:cxnLst/>
          <a:rect l="0" t="0" r="0" b="0"/>
          <a:pathLst>
            <a:path>
              <a:moveTo>
                <a:pt x="0" y="0"/>
              </a:moveTo>
              <a:lnTo>
                <a:pt x="251119" y="0"/>
              </a:lnTo>
              <a:lnTo>
                <a:pt x="251119" y="2752959"/>
              </a:lnTo>
              <a:lnTo>
                <a:pt x="502239" y="2752959"/>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4087137" y="4449791"/>
        <a:ext cx="139919" cy="139919"/>
      </dsp:txXfrm>
    </dsp:sp>
    <dsp:sp modelId="{12C36C2D-BE34-4F0F-9E7D-DE8A3ADA0725}">
      <dsp:nvSpPr>
        <dsp:cNvPr id="0" name=""/>
        <dsp:cNvSpPr/>
      </dsp:nvSpPr>
      <dsp:spPr>
        <a:xfrm>
          <a:off x="3905977" y="3143272"/>
          <a:ext cx="502239" cy="1595489"/>
        </a:xfrm>
        <a:custGeom>
          <a:avLst/>
          <a:gdLst/>
          <a:ahLst/>
          <a:cxnLst/>
          <a:rect l="0" t="0" r="0" b="0"/>
          <a:pathLst>
            <a:path>
              <a:moveTo>
                <a:pt x="0" y="0"/>
              </a:moveTo>
              <a:lnTo>
                <a:pt x="251119" y="0"/>
              </a:lnTo>
              <a:lnTo>
                <a:pt x="251119" y="1595489"/>
              </a:lnTo>
              <a:lnTo>
                <a:pt x="502239" y="1595489"/>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115280" y="3899199"/>
        <a:ext cx="83633" cy="83633"/>
      </dsp:txXfrm>
    </dsp:sp>
    <dsp:sp modelId="{9DDA2105-D7AC-4AB7-AC70-9F5C9AC086DC}">
      <dsp:nvSpPr>
        <dsp:cNvPr id="0" name=""/>
        <dsp:cNvSpPr/>
      </dsp:nvSpPr>
      <dsp:spPr>
        <a:xfrm>
          <a:off x="3905977" y="3143272"/>
          <a:ext cx="502239" cy="438019"/>
        </a:xfrm>
        <a:custGeom>
          <a:avLst/>
          <a:gdLst/>
          <a:ahLst/>
          <a:cxnLst/>
          <a:rect l="0" t="0" r="0" b="0"/>
          <a:pathLst>
            <a:path>
              <a:moveTo>
                <a:pt x="0" y="0"/>
              </a:moveTo>
              <a:lnTo>
                <a:pt x="251119" y="0"/>
              </a:lnTo>
              <a:lnTo>
                <a:pt x="251119" y="438019"/>
              </a:lnTo>
              <a:lnTo>
                <a:pt x="502239" y="438019"/>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40436" y="3345621"/>
        <a:ext cx="33320" cy="33320"/>
      </dsp:txXfrm>
    </dsp:sp>
    <dsp:sp modelId="{E0B2186A-B953-4A77-ABE8-0D027A11A0D4}">
      <dsp:nvSpPr>
        <dsp:cNvPr id="0" name=""/>
        <dsp:cNvSpPr/>
      </dsp:nvSpPr>
      <dsp:spPr>
        <a:xfrm>
          <a:off x="3905977" y="2464307"/>
          <a:ext cx="502239" cy="678964"/>
        </a:xfrm>
        <a:custGeom>
          <a:avLst/>
          <a:gdLst/>
          <a:ahLst/>
          <a:cxnLst/>
          <a:rect l="0" t="0" r="0" b="0"/>
          <a:pathLst>
            <a:path>
              <a:moveTo>
                <a:pt x="0" y="678964"/>
              </a:moveTo>
              <a:lnTo>
                <a:pt x="251119" y="678964"/>
              </a:lnTo>
              <a:lnTo>
                <a:pt x="251119" y="0"/>
              </a:lnTo>
              <a:lnTo>
                <a:pt x="502239"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35983" y="2782676"/>
        <a:ext cx="42226" cy="42226"/>
      </dsp:txXfrm>
    </dsp:sp>
    <dsp:sp modelId="{CCB87245-1283-4B42-8224-310DC71BEC6E}">
      <dsp:nvSpPr>
        <dsp:cNvPr id="0" name=""/>
        <dsp:cNvSpPr/>
      </dsp:nvSpPr>
      <dsp:spPr>
        <a:xfrm>
          <a:off x="3905977" y="1347323"/>
          <a:ext cx="502239" cy="1795948"/>
        </a:xfrm>
        <a:custGeom>
          <a:avLst/>
          <a:gdLst/>
          <a:ahLst/>
          <a:cxnLst/>
          <a:rect l="0" t="0" r="0" b="0"/>
          <a:pathLst>
            <a:path>
              <a:moveTo>
                <a:pt x="0" y="1795948"/>
              </a:moveTo>
              <a:lnTo>
                <a:pt x="251119" y="1795948"/>
              </a:lnTo>
              <a:lnTo>
                <a:pt x="251119" y="0"/>
              </a:lnTo>
              <a:lnTo>
                <a:pt x="502239"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110475" y="2198676"/>
        <a:ext cx="93242" cy="93242"/>
      </dsp:txXfrm>
    </dsp:sp>
    <dsp:sp modelId="{B27E33A7-0134-47DE-B90A-1CE7147797BE}">
      <dsp:nvSpPr>
        <dsp:cNvPr id="0" name=""/>
        <dsp:cNvSpPr/>
      </dsp:nvSpPr>
      <dsp:spPr>
        <a:xfrm>
          <a:off x="3905977" y="390312"/>
          <a:ext cx="502239" cy="2752959"/>
        </a:xfrm>
        <a:custGeom>
          <a:avLst/>
          <a:gdLst/>
          <a:ahLst/>
          <a:cxnLst/>
          <a:rect l="0" t="0" r="0" b="0"/>
          <a:pathLst>
            <a:path>
              <a:moveTo>
                <a:pt x="0" y="2752959"/>
              </a:moveTo>
              <a:lnTo>
                <a:pt x="251119" y="2752959"/>
              </a:lnTo>
              <a:lnTo>
                <a:pt x="251119" y="0"/>
              </a:lnTo>
              <a:lnTo>
                <a:pt x="502239"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4087137" y="1696832"/>
        <a:ext cx="139919" cy="139919"/>
      </dsp:txXfrm>
    </dsp:sp>
    <dsp:sp modelId="{F6363031-2E56-4AA2-944F-496419197AB6}">
      <dsp:nvSpPr>
        <dsp:cNvPr id="0" name=""/>
        <dsp:cNvSpPr/>
      </dsp:nvSpPr>
      <dsp:spPr>
        <a:xfrm>
          <a:off x="972702" y="3095053"/>
          <a:ext cx="422079" cy="91440"/>
        </a:xfrm>
        <a:custGeom>
          <a:avLst/>
          <a:gdLst/>
          <a:ahLst/>
          <a:cxnLst/>
          <a:rect l="0" t="0" r="0" b="0"/>
          <a:pathLst>
            <a:path>
              <a:moveTo>
                <a:pt x="0" y="45720"/>
              </a:moveTo>
              <a:lnTo>
                <a:pt x="211039" y="45720"/>
              </a:lnTo>
              <a:lnTo>
                <a:pt x="211039" y="48218"/>
              </a:lnTo>
              <a:lnTo>
                <a:pt x="422079" y="48218"/>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73190" y="3130221"/>
        <a:ext cx="21104" cy="21104"/>
      </dsp:txXfrm>
    </dsp:sp>
    <dsp:sp modelId="{14FAAB77-D9B1-42D4-B4F5-40DC38AF7B4D}">
      <dsp:nvSpPr>
        <dsp:cNvPr id="0" name=""/>
        <dsp:cNvSpPr/>
      </dsp:nvSpPr>
      <dsp:spPr>
        <a:xfrm rot="16200000">
          <a:off x="-1732922" y="2784256"/>
          <a:ext cx="4698215" cy="713034"/>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COMITÉ DE PARTICIPACIÓN CIUDADANA</a:t>
          </a:r>
          <a:endParaRPr lang="es-MX" sz="2200" b="1" kern="1200" dirty="0"/>
        </a:p>
      </dsp:txBody>
      <dsp:txXfrm>
        <a:off x="-1732922" y="2784256"/>
        <a:ext cx="4698215" cy="713034"/>
      </dsp:txXfrm>
    </dsp:sp>
    <dsp:sp modelId="{52E1E7F4-4EB3-465F-888E-341693B46C55}">
      <dsp:nvSpPr>
        <dsp:cNvPr id="0" name=""/>
        <dsp:cNvSpPr/>
      </dsp:nvSpPr>
      <dsp:spPr>
        <a:xfrm>
          <a:off x="1394782" y="2760467"/>
          <a:ext cx="2511195" cy="765608"/>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CARACTERÍSTICAS DEL CARGO</a:t>
          </a:r>
          <a:endParaRPr lang="es-MX" sz="2000" b="1" kern="1200" dirty="0"/>
        </a:p>
      </dsp:txBody>
      <dsp:txXfrm>
        <a:off x="1394782" y="2760467"/>
        <a:ext cx="2511195" cy="765608"/>
      </dsp:txXfrm>
    </dsp:sp>
    <dsp:sp modelId="{431DDE43-D232-406C-A87C-1DB937920A79}">
      <dsp:nvSpPr>
        <dsp:cNvPr id="0" name=""/>
        <dsp:cNvSpPr/>
      </dsp:nvSpPr>
      <dsp:spPr>
        <a:xfrm>
          <a:off x="4408216" y="7508"/>
          <a:ext cx="4376762" cy="76560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NO SON SERVIDORES PÚBLICOS</a:t>
          </a:r>
          <a:endParaRPr lang="es-MX" sz="2200" b="1" kern="1200" dirty="0"/>
        </a:p>
      </dsp:txBody>
      <dsp:txXfrm>
        <a:off x="4408216" y="7508"/>
        <a:ext cx="4376762" cy="765608"/>
      </dsp:txXfrm>
    </dsp:sp>
    <dsp:sp modelId="{ABF235BA-97D7-48D9-826D-B234850E8C7A}">
      <dsp:nvSpPr>
        <dsp:cNvPr id="0" name=""/>
        <dsp:cNvSpPr/>
      </dsp:nvSpPr>
      <dsp:spPr>
        <a:xfrm>
          <a:off x="4408216" y="964519"/>
          <a:ext cx="4376285" cy="76560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NO PUEDEN OCUPAR NINGÚN CARGO PUBLICO</a:t>
          </a:r>
          <a:endParaRPr lang="es-MX" sz="2200" b="1" kern="1200" dirty="0"/>
        </a:p>
      </dsp:txBody>
      <dsp:txXfrm>
        <a:off x="4408216" y="964519"/>
        <a:ext cx="4376285" cy="765608"/>
      </dsp:txXfrm>
    </dsp:sp>
    <dsp:sp modelId="{E098533A-5527-4EAF-9C37-402F5C813901}">
      <dsp:nvSpPr>
        <dsp:cNvPr id="0" name=""/>
        <dsp:cNvSpPr/>
      </dsp:nvSpPr>
      <dsp:spPr>
        <a:xfrm>
          <a:off x="4408216" y="1921529"/>
          <a:ext cx="4376285" cy="1085556"/>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SOLO PUEDEN DESEMPEÑARSE EN PUESTOS PRIVADOS QUE NO IMPLIQUEN UN CONFLICTO DE INTERESES</a:t>
          </a:r>
          <a:endParaRPr lang="es-MX" sz="2200" b="1" kern="1200" dirty="0"/>
        </a:p>
      </dsp:txBody>
      <dsp:txXfrm>
        <a:off x="4408216" y="1921529"/>
        <a:ext cx="4376285" cy="1085556"/>
      </dsp:txXfrm>
    </dsp:sp>
    <dsp:sp modelId="{D9E7AB61-46AF-40E7-B14F-A05AC1343FD0}">
      <dsp:nvSpPr>
        <dsp:cNvPr id="0" name=""/>
        <dsp:cNvSpPr/>
      </dsp:nvSpPr>
      <dsp:spPr>
        <a:xfrm>
          <a:off x="4408216" y="3198487"/>
          <a:ext cx="4376285" cy="76560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SUJETOS A LA LGRA</a:t>
          </a:r>
          <a:endParaRPr lang="es-MX" sz="2200" b="1" kern="1200" dirty="0"/>
        </a:p>
      </dsp:txBody>
      <dsp:txXfrm>
        <a:off x="4408216" y="3198487"/>
        <a:ext cx="4376285" cy="765608"/>
      </dsp:txXfrm>
    </dsp:sp>
    <dsp:sp modelId="{55CB7648-57E0-483D-81E7-C994F90D55CE}">
      <dsp:nvSpPr>
        <dsp:cNvPr id="0" name=""/>
        <dsp:cNvSpPr/>
      </dsp:nvSpPr>
      <dsp:spPr>
        <a:xfrm>
          <a:off x="4408216" y="4155498"/>
          <a:ext cx="4376285" cy="1166526"/>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REMOVIDOS POR ACTOS PARTICULARES VINCULADOS CON FALTAS ADMINISTRATIVAS GRAVES</a:t>
          </a:r>
          <a:endParaRPr lang="es-MX" sz="2200" b="1" kern="1200" dirty="0"/>
        </a:p>
      </dsp:txBody>
      <dsp:txXfrm>
        <a:off x="4408216" y="4155498"/>
        <a:ext cx="4376285" cy="1166526"/>
      </dsp:txXfrm>
    </dsp:sp>
    <dsp:sp modelId="{17CFE3C2-15EB-4E19-A009-1015D15F5590}">
      <dsp:nvSpPr>
        <dsp:cNvPr id="0" name=""/>
        <dsp:cNvSpPr/>
      </dsp:nvSpPr>
      <dsp:spPr>
        <a:xfrm>
          <a:off x="4408216" y="5513426"/>
          <a:ext cx="4376536" cy="76560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POR PERIODOS ESCALONADOS DE 5 AÑOS</a:t>
          </a:r>
          <a:endParaRPr lang="es-MX" sz="2200" b="1" kern="1200" dirty="0"/>
        </a:p>
      </dsp:txBody>
      <dsp:txXfrm>
        <a:off x="4408216" y="5513426"/>
        <a:ext cx="4376536" cy="7656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9E537-092D-4749-9000-973501260664}">
      <dsp:nvSpPr>
        <dsp:cNvPr id="0" name=""/>
        <dsp:cNvSpPr/>
      </dsp:nvSpPr>
      <dsp:spPr>
        <a:xfrm>
          <a:off x="3468881" y="3143272"/>
          <a:ext cx="625314" cy="2301910"/>
        </a:xfrm>
        <a:custGeom>
          <a:avLst/>
          <a:gdLst/>
          <a:ahLst/>
          <a:cxnLst/>
          <a:rect l="0" t="0" r="0" b="0"/>
          <a:pathLst>
            <a:path>
              <a:moveTo>
                <a:pt x="0" y="0"/>
              </a:moveTo>
              <a:lnTo>
                <a:pt x="312657" y="0"/>
              </a:lnTo>
              <a:lnTo>
                <a:pt x="312657" y="2301910"/>
              </a:lnTo>
              <a:lnTo>
                <a:pt x="625314" y="230191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3721905" y="4234593"/>
        <a:ext cx="119266" cy="119266"/>
      </dsp:txXfrm>
    </dsp:sp>
    <dsp:sp modelId="{C77E04A3-530F-438B-93F5-E2F5C159D311}">
      <dsp:nvSpPr>
        <dsp:cNvPr id="0" name=""/>
        <dsp:cNvSpPr/>
      </dsp:nvSpPr>
      <dsp:spPr>
        <a:xfrm>
          <a:off x="3468881" y="3143272"/>
          <a:ext cx="625314" cy="853072"/>
        </a:xfrm>
        <a:custGeom>
          <a:avLst/>
          <a:gdLst/>
          <a:ahLst/>
          <a:cxnLst/>
          <a:rect l="0" t="0" r="0" b="0"/>
          <a:pathLst>
            <a:path>
              <a:moveTo>
                <a:pt x="0" y="0"/>
              </a:moveTo>
              <a:lnTo>
                <a:pt x="312657" y="0"/>
              </a:lnTo>
              <a:lnTo>
                <a:pt x="312657" y="853072"/>
              </a:lnTo>
              <a:lnTo>
                <a:pt x="625314" y="85307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55095" y="3543365"/>
        <a:ext cx="52885" cy="52885"/>
      </dsp:txXfrm>
    </dsp:sp>
    <dsp:sp modelId="{A34D3646-0C5D-44C4-AEB4-57210840B4C7}">
      <dsp:nvSpPr>
        <dsp:cNvPr id="0" name=""/>
        <dsp:cNvSpPr/>
      </dsp:nvSpPr>
      <dsp:spPr>
        <a:xfrm>
          <a:off x="3468881" y="2547507"/>
          <a:ext cx="625314" cy="595764"/>
        </a:xfrm>
        <a:custGeom>
          <a:avLst/>
          <a:gdLst/>
          <a:ahLst/>
          <a:cxnLst/>
          <a:rect l="0" t="0" r="0" b="0"/>
          <a:pathLst>
            <a:path>
              <a:moveTo>
                <a:pt x="0" y="595764"/>
              </a:moveTo>
              <a:lnTo>
                <a:pt x="312657" y="595764"/>
              </a:lnTo>
              <a:lnTo>
                <a:pt x="312657" y="0"/>
              </a:lnTo>
              <a:lnTo>
                <a:pt x="625314"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59946" y="2823797"/>
        <a:ext cx="43184" cy="43184"/>
      </dsp:txXfrm>
    </dsp:sp>
    <dsp:sp modelId="{F6363031-2E56-4AA2-944F-496419197AB6}">
      <dsp:nvSpPr>
        <dsp:cNvPr id="0" name=""/>
        <dsp:cNvSpPr/>
      </dsp:nvSpPr>
      <dsp:spPr>
        <a:xfrm>
          <a:off x="3468881" y="1098670"/>
          <a:ext cx="625314" cy="2044601"/>
        </a:xfrm>
        <a:custGeom>
          <a:avLst/>
          <a:gdLst/>
          <a:ahLst/>
          <a:cxnLst/>
          <a:rect l="0" t="0" r="0" b="0"/>
          <a:pathLst>
            <a:path>
              <a:moveTo>
                <a:pt x="0" y="2044601"/>
              </a:moveTo>
              <a:lnTo>
                <a:pt x="312657" y="2044601"/>
              </a:lnTo>
              <a:lnTo>
                <a:pt x="312657" y="0"/>
              </a:lnTo>
              <a:lnTo>
                <a:pt x="625314"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3728086" y="2067518"/>
        <a:ext cx="106904" cy="106904"/>
      </dsp:txXfrm>
    </dsp:sp>
    <dsp:sp modelId="{E6C2741B-AF6E-4FCA-9DB4-D4A4DBCC9DB0}">
      <dsp:nvSpPr>
        <dsp:cNvPr id="0" name=""/>
        <dsp:cNvSpPr/>
      </dsp:nvSpPr>
      <dsp:spPr>
        <a:xfrm>
          <a:off x="544723" y="3097552"/>
          <a:ext cx="625314" cy="91440"/>
        </a:xfrm>
        <a:custGeom>
          <a:avLst/>
          <a:gdLst/>
          <a:ahLst/>
          <a:cxnLst/>
          <a:rect l="0" t="0" r="0" b="0"/>
          <a:pathLst>
            <a:path>
              <a:moveTo>
                <a:pt x="0" y="45720"/>
              </a:moveTo>
              <a:lnTo>
                <a:pt x="625314" y="4572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841748" y="3127639"/>
        <a:ext cx="31265" cy="31265"/>
      </dsp:txXfrm>
    </dsp:sp>
    <dsp:sp modelId="{14FAAB77-D9B1-42D4-B4F5-40DC38AF7B4D}">
      <dsp:nvSpPr>
        <dsp:cNvPr id="0" name=""/>
        <dsp:cNvSpPr/>
      </dsp:nvSpPr>
      <dsp:spPr>
        <a:xfrm rot="16200000">
          <a:off x="-2362403" y="2875368"/>
          <a:ext cx="5278448" cy="535806"/>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COMITÉ DE PARTICIPACIÓN CIUDADANA</a:t>
          </a:r>
          <a:endParaRPr lang="es-MX" sz="2200" b="1" kern="1200" dirty="0"/>
        </a:p>
      </dsp:txBody>
      <dsp:txXfrm>
        <a:off x="-2362403" y="2875368"/>
        <a:ext cx="5278448" cy="535806"/>
      </dsp:txXfrm>
    </dsp:sp>
    <dsp:sp modelId="{9BB51A07-A270-46A7-8C30-66462CE066AF}">
      <dsp:nvSpPr>
        <dsp:cNvPr id="0" name=""/>
        <dsp:cNvSpPr/>
      </dsp:nvSpPr>
      <dsp:spPr>
        <a:xfrm>
          <a:off x="1170038" y="2666660"/>
          <a:ext cx="2298843" cy="953223"/>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FUNCIONES</a:t>
          </a:r>
          <a:endParaRPr lang="es-MX" sz="2200" b="1" kern="1200" dirty="0"/>
        </a:p>
      </dsp:txBody>
      <dsp:txXfrm>
        <a:off x="1170038" y="2666660"/>
        <a:ext cx="2298843" cy="953223"/>
      </dsp:txXfrm>
    </dsp:sp>
    <dsp:sp modelId="{52E1E7F4-4EB3-465F-888E-341693B46C55}">
      <dsp:nvSpPr>
        <dsp:cNvPr id="0" name=""/>
        <dsp:cNvSpPr/>
      </dsp:nvSpPr>
      <dsp:spPr>
        <a:xfrm>
          <a:off x="4094195" y="364750"/>
          <a:ext cx="4423974" cy="1467839"/>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PROPONER AL CC LOS FORMATOS DE LAS DECLARACIONES</a:t>
          </a:r>
          <a:endParaRPr lang="es-MX" sz="2200" b="1" kern="1200" dirty="0"/>
        </a:p>
      </dsp:txBody>
      <dsp:txXfrm>
        <a:off x="4094195" y="364750"/>
        <a:ext cx="4423974" cy="1467839"/>
      </dsp:txXfrm>
    </dsp:sp>
    <dsp:sp modelId="{40166B5F-A4D7-4D27-9BEF-16041285D9D6}">
      <dsp:nvSpPr>
        <dsp:cNvPr id="0" name=""/>
        <dsp:cNvSpPr/>
      </dsp:nvSpPr>
      <dsp:spPr>
        <a:xfrm>
          <a:off x="4094195" y="2070895"/>
          <a:ext cx="4465839" cy="953223"/>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SOLICITAR AL CC QUE EMITA EXHORTOS</a:t>
          </a:r>
          <a:endParaRPr lang="es-MX" sz="2200" b="1" kern="1200" dirty="0"/>
        </a:p>
      </dsp:txBody>
      <dsp:txXfrm>
        <a:off x="4094195" y="2070895"/>
        <a:ext cx="4465839" cy="953223"/>
      </dsp:txXfrm>
    </dsp:sp>
    <dsp:sp modelId="{75718FCA-8C25-49EF-B8B7-D8574A6401B9}">
      <dsp:nvSpPr>
        <dsp:cNvPr id="0" name=""/>
        <dsp:cNvSpPr/>
      </dsp:nvSpPr>
      <dsp:spPr>
        <a:xfrm>
          <a:off x="4094195" y="3262424"/>
          <a:ext cx="4423974" cy="1467839"/>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PROPONER REGLAS Y PROCEDIMIENTOS PARA RECIBIR PETICIONES, SOLICITUDES Y DENUNCIAS FUNDADAS DE LA SOCIEDAD</a:t>
          </a:r>
          <a:endParaRPr lang="es-MX" sz="2200" b="1" kern="1200" dirty="0"/>
        </a:p>
      </dsp:txBody>
      <dsp:txXfrm>
        <a:off x="4094195" y="3262424"/>
        <a:ext cx="4423974" cy="1467839"/>
      </dsp:txXfrm>
    </dsp:sp>
    <dsp:sp modelId="{181AD40C-C6B2-4BC5-9768-93006D9157FF}">
      <dsp:nvSpPr>
        <dsp:cNvPr id="0" name=""/>
        <dsp:cNvSpPr/>
      </dsp:nvSpPr>
      <dsp:spPr>
        <a:xfrm>
          <a:off x="4094195" y="4968570"/>
          <a:ext cx="4434542" cy="953223"/>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ACCEDER SIN RESTRICCIÓN ALGUNA A LA INFORMACIÓN DEL SNA </a:t>
          </a:r>
          <a:endParaRPr lang="es-MX" sz="2200" b="1" kern="1200" dirty="0"/>
        </a:p>
      </dsp:txBody>
      <dsp:txXfrm>
        <a:off x="4094195" y="4968570"/>
        <a:ext cx="4434542" cy="95322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53A2E-E2C0-48F9-9A27-1D0D937F6551}">
      <dsp:nvSpPr>
        <dsp:cNvPr id="0" name=""/>
        <dsp:cNvSpPr/>
      </dsp:nvSpPr>
      <dsp:spPr>
        <a:xfrm>
          <a:off x="3040196" y="3143272"/>
          <a:ext cx="384736" cy="1984578"/>
        </a:xfrm>
        <a:custGeom>
          <a:avLst/>
          <a:gdLst/>
          <a:ahLst/>
          <a:cxnLst/>
          <a:rect l="0" t="0" r="0" b="0"/>
          <a:pathLst>
            <a:path>
              <a:moveTo>
                <a:pt x="0" y="0"/>
              </a:moveTo>
              <a:lnTo>
                <a:pt x="192368" y="0"/>
              </a:lnTo>
              <a:lnTo>
                <a:pt x="192368" y="1984578"/>
              </a:lnTo>
              <a:lnTo>
                <a:pt x="384736" y="1984578"/>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182026" y="4085022"/>
        <a:ext cx="101076" cy="101076"/>
      </dsp:txXfrm>
    </dsp:sp>
    <dsp:sp modelId="{D3A48BEA-EB3D-4643-A467-301E0F5E90B6}">
      <dsp:nvSpPr>
        <dsp:cNvPr id="0" name=""/>
        <dsp:cNvSpPr/>
      </dsp:nvSpPr>
      <dsp:spPr>
        <a:xfrm>
          <a:off x="3040196" y="3143272"/>
          <a:ext cx="473934" cy="164881"/>
        </a:xfrm>
        <a:custGeom>
          <a:avLst/>
          <a:gdLst/>
          <a:ahLst/>
          <a:cxnLst/>
          <a:rect l="0" t="0" r="0" b="0"/>
          <a:pathLst>
            <a:path>
              <a:moveTo>
                <a:pt x="0" y="0"/>
              </a:moveTo>
              <a:lnTo>
                <a:pt x="236967" y="0"/>
              </a:lnTo>
              <a:lnTo>
                <a:pt x="236967" y="164881"/>
              </a:lnTo>
              <a:lnTo>
                <a:pt x="473934" y="164881"/>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64618" y="3213167"/>
        <a:ext cx="25089" cy="25089"/>
      </dsp:txXfrm>
    </dsp:sp>
    <dsp:sp modelId="{F6363031-2E56-4AA2-944F-496419197AB6}">
      <dsp:nvSpPr>
        <dsp:cNvPr id="0" name=""/>
        <dsp:cNvSpPr/>
      </dsp:nvSpPr>
      <dsp:spPr>
        <a:xfrm>
          <a:off x="3040196" y="1485609"/>
          <a:ext cx="449573" cy="1657662"/>
        </a:xfrm>
        <a:custGeom>
          <a:avLst/>
          <a:gdLst/>
          <a:ahLst/>
          <a:cxnLst/>
          <a:rect l="0" t="0" r="0" b="0"/>
          <a:pathLst>
            <a:path>
              <a:moveTo>
                <a:pt x="0" y="1657662"/>
              </a:moveTo>
              <a:lnTo>
                <a:pt x="224786" y="1657662"/>
              </a:lnTo>
              <a:lnTo>
                <a:pt x="224786" y="0"/>
              </a:lnTo>
              <a:lnTo>
                <a:pt x="449573"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3222044" y="2271502"/>
        <a:ext cx="85877" cy="85877"/>
      </dsp:txXfrm>
    </dsp:sp>
    <dsp:sp modelId="{E6C2741B-AF6E-4FCA-9DB4-D4A4DBCC9DB0}">
      <dsp:nvSpPr>
        <dsp:cNvPr id="0" name=""/>
        <dsp:cNvSpPr/>
      </dsp:nvSpPr>
      <dsp:spPr>
        <a:xfrm>
          <a:off x="765535" y="3097552"/>
          <a:ext cx="379163" cy="91440"/>
        </a:xfrm>
        <a:custGeom>
          <a:avLst/>
          <a:gdLst/>
          <a:ahLst/>
          <a:cxnLst/>
          <a:rect l="0" t="0" r="0" b="0"/>
          <a:pathLst>
            <a:path>
              <a:moveTo>
                <a:pt x="0" y="45720"/>
              </a:moveTo>
              <a:lnTo>
                <a:pt x="379163" y="4572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45638" y="3133792"/>
        <a:ext cx="18958" cy="18958"/>
      </dsp:txXfrm>
    </dsp:sp>
    <dsp:sp modelId="{14FAAB77-D9B1-42D4-B4F5-40DC38AF7B4D}">
      <dsp:nvSpPr>
        <dsp:cNvPr id="0" name=""/>
        <dsp:cNvSpPr/>
      </dsp:nvSpPr>
      <dsp:spPr>
        <a:xfrm rot="16200000">
          <a:off x="-2188783" y="2763290"/>
          <a:ext cx="5148674" cy="759963"/>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COMITÉ DE PARTICIPACIÓN CIUDADANA</a:t>
          </a:r>
          <a:endParaRPr lang="es-MX" sz="2200" b="1" kern="1200" dirty="0"/>
        </a:p>
      </dsp:txBody>
      <dsp:txXfrm>
        <a:off x="-2188783" y="2763290"/>
        <a:ext cx="5148674" cy="759963"/>
      </dsp:txXfrm>
    </dsp:sp>
    <dsp:sp modelId="{9BB51A07-A270-46A7-8C30-66462CE066AF}">
      <dsp:nvSpPr>
        <dsp:cNvPr id="0" name=""/>
        <dsp:cNvSpPr/>
      </dsp:nvSpPr>
      <dsp:spPr>
        <a:xfrm>
          <a:off x="1144699" y="2830103"/>
          <a:ext cx="1895496" cy="626336"/>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FUNCIONES</a:t>
          </a:r>
          <a:endParaRPr lang="es-MX" sz="2200" b="1" kern="1200" dirty="0"/>
        </a:p>
      </dsp:txBody>
      <dsp:txXfrm>
        <a:off x="1144699" y="2830103"/>
        <a:ext cx="1895496" cy="626336"/>
      </dsp:txXfrm>
    </dsp:sp>
    <dsp:sp modelId="{52E1E7F4-4EB3-465F-888E-341693B46C55}">
      <dsp:nvSpPr>
        <dsp:cNvPr id="0" name=""/>
        <dsp:cNvSpPr/>
      </dsp:nvSpPr>
      <dsp:spPr>
        <a:xfrm>
          <a:off x="3489769" y="622994"/>
          <a:ext cx="5367214" cy="1725229"/>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LLEVAR UN REGISTRO DE ORGANIZACIONES DE LA SOCIEDAD CIVIL QUE DESEAN COLABORAR CON EL CPC</a:t>
          </a:r>
          <a:endParaRPr lang="es-MX" sz="2200" b="1" kern="1200" dirty="0"/>
        </a:p>
      </dsp:txBody>
      <dsp:txXfrm>
        <a:off x="3489769" y="622994"/>
        <a:ext cx="5367214" cy="1725229"/>
      </dsp:txXfrm>
    </dsp:sp>
    <dsp:sp modelId="{D5A64109-B937-420D-A01F-1D6B2CA72F25}">
      <dsp:nvSpPr>
        <dsp:cNvPr id="0" name=""/>
        <dsp:cNvSpPr/>
      </dsp:nvSpPr>
      <dsp:spPr>
        <a:xfrm>
          <a:off x="3514130" y="2547851"/>
          <a:ext cx="5342853" cy="1520602"/>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OPINAR SOBRE EL PROGRAMA ANUAL DE TRABAJO DEL CC</a:t>
          </a:r>
          <a:endParaRPr lang="es-MX" sz="2200" b="1" kern="1200" dirty="0"/>
        </a:p>
      </dsp:txBody>
      <dsp:txXfrm>
        <a:off x="3514130" y="2547851"/>
        <a:ext cx="5342853" cy="1520602"/>
      </dsp:txXfrm>
    </dsp:sp>
    <dsp:sp modelId="{2CFE419F-56F8-4CF4-A541-3573273A2D5B}">
      <dsp:nvSpPr>
        <dsp:cNvPr id="0" name=""/>
        <dsp:cNvSpPr/>
      </dsp:nvSpPr>
      <dsp:spPr>
        <a:xfrm>
          <a:off x="3424932" y="4367548"/>
          <a:ext cx="5432051" cy="1520602"/>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PROPONER AL CC MECANISMOS PARA MEJORAR EL FUNCIONAMIENTO DE LAS INSTANCIAS DE CONTRALORÍA EXISTENTES</a:t>
          </a:r>
          <a:endParaRPr lang="es-MX" sz="2200" b="1" kern="1200" dirty="0"/>
        </a:p>
      </dsp:txBody>
      <dsp:txXfrm>
        <a:off x="3424932" y="4367548"/>
        <a:ext cx="5432051" cy="152060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E3DA3-2CB9-4896-B395-DCCFA4A2B317}">
      <dsp:nvSpPr>
        <dsp:cNvPr id="0" name=""/>
        <dsp:cNvSpPr/>
      </dsp:nvSpPr>
      <dsp:spPr>
        <a:xfrm>
          <a:off x="4707" y="1090321"/>
          <a:ext cx="7162386" cy="1145976"/>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kern="1200" dirty="0" smtClean="0"/>
            <a:t>REFORMAS ANTICORRUPCIÓN </a:t>
          </a:r>
          <a:endParaRPr lang="es-MX" sz="2800" b="1" kern="1200" dirty="0"/>
        </a:p>
      </dsp:txBody>
      <dsp:txXfrm>
        <a:off x="38271" y="1123885"/>
        <a:ext cx="7095258" cy="1078848"/>
      </dsp:txXfrm>
    </dsp:sp>
    <dsp:sp modelId="{17BC693E-C178-4A12-B340-F00612483927}">
      <dsp:nvSpPr>
        <dsp:cNvPr id="0" name=""/>
        <dsp:cNvSpPr/>
      </dsp:nvSpPr>
      <dsp:spPr>
        <a:xfrm>
          <a:off x="720946" y="2236297"/>
          <a:ext cx="720946" cy="1281297"/>
        </a:xfrm>
        <a:custGeom>
          <a:avLst/>
          <a:gdLst/>
          <a:ahLst/>
          <a:cxnLst/>
          <a:rect l="0" t="0" r="0" b="0"/>
          <a:pathLst>
            <a:path>
              <a:moveTo>
                <a:pt x="0" y="0"/>
              </a:moveTo>
              <a:lnTo>
                <a:pt x="0" y="1281297"/>
              </a:lnTo>
              <a:lnTo>
                <a:pt x="720946" y="1281297"/>
              </a:lnTo>
            </a:path>
          </a:pathLst>
        </a:custGeom>
        <a:noFill/>
        <a:ln w="9525" cap="flat" cmpd="sng" algn="ctr">
          <a:solidFill>
            <a:schemeClr val="accent2">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F9FFE2-0DAE-4BE7-B69E-1D85A8AE9401}">
      <dsp:nvSpPr>
        <dsp:cNvPr id="0" name=""/>
        <dsp:cNvSpPr/>
      </dsp:nvSpPr>
      <dsp:spPr>
        <a:xfrm>
          <a:off x="1441892" y="2673014"/>
          <a:ext cx="6118947" cy="1689162"/>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b="1" kern="1200" dirty="0" smtClean="0"/>
            <a:t>ENFOQUE INTEGRAL PARA HACER FRENTE AL FENÓMENO DE LA CORRUPCIÓN</a:t>
          </a:r>
          <a:endParaRPr lang="es-MX" sz="2800" b="1" kern="1200" dirty="0"/>
        </a:p>
      </dsp:txBody>
      <dsp:txXfrm>
        <a:off x="1491366" y="2722488"/>
        <a:ext cx="6019999" cy="159021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1AD68-DBDA-4B1E-9449-80D3BF9D0520}">
      <dsp:nvSpPr>
        <dsp:cNvPr id="0" name=""/>
        <dsp:cNvSpPr/>
      </dsp:nvSpPr>
      <dsp:spPr>
        <a:xfrm>
          <a:off x="642671" y="0"/>
          <a:ext cx="7283609" cy="6286544"/>
        </a:xfrm>
        <a:prstGeom prst="rightArrow">
          <a:avLst/>
        </a:prstGeom>
        <a:solidFill>
          <a:schemeClr val="accent4">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A765C4-B160-4488-BE01-219278A95D6F}">
      <dsp:nvSpPr>
        <dsp:cNvPr id="0" name=""/>
        <dsp:cNvSpPr/>
      </dsp:nvSpPr>
      <dsp:spPr>
        <a:xfrm>
          <a:off x="0" y="1885963"/>
          <a:ext cx="2570685" cy="2514617"/>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COMITÉ DE PARTICIPACIÓN CIUDADANA</a:t>
          </a:r>
          <a:endParaRPr lang="es-MX" sz="2000" b="1" kern="1200" dirty="0"/>
        </a:p>
      </dsp:txBody>
      <dsp:txXfrm>
        <a:off x="122753" y="2008716"/>
        <a:ext cx="2325179" cy="2269111"/>
      </dsp:txXfrm>
    </dsp:sp>
    <dsp:sp modelId="{580D8967-3662-4D92-A801-94CE2F7D99A2}">
      <dsp:nvSpPr>
        <dsp:cNvPr id="0" name=""/>
        <dsp:cNvSpPr/>
      </dsp:nvSpPr>
      <dsp:spPr>
        <a:xfrm>
          <a:off x="2999133" y="1885963"/>
          <a:ext cx="2570685" cy="2514617"/>
        </a:xfrm>
        <a:prstGeom prst="roundRect">
          <a:avLst/>
        </a:prstGeom>
        <a:solidFill>
          <a:schemeClr val="accent4">
            <a:hueOff val="4831471"/>
            <a:satOff val="10847"/>
            <a:lumOff val="-112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SE REUNIRÁ PREVIA CONVOCATORIA DE SU PRESIDENTE </a:t>
          </a:r>
          <a:endParaRPr lang="es-MX" sz="2000" b="1" kern="1200" dirty="0"/>
        </a:p>
      </dsp:txBody>
      <dsp:txXfrm>
        <a:off x="3121886" y="2008716"/>
        <a:ext cx="2325179" cy="2269111"/>
      </dsp:txXfrm>
    </dsp:sp>
    <dsp:sp modelId="{62118B15-F618-47D4-9683-770ED3A82E11}">
      <dsp:nvSpPr>
        <dsp:cNvPr id="0" name=""/>
        <dsp:cNvSpPr/>
      </dsp:nvSpPr>
      <dsp:spPr>
        <a:xfrm>
          <a:off x="5998266" y="1885963"/>
          <a:ext cx="2570685" cy="2514617"/>
        </a:xfrm>
        <a:prstGeom prst="roundRect">
          <a:avLst/>
        </a:prstGeom>
        <a:solidFill>
          <a:schemeClr val="accent4">
            <a:hueOff val="9662942"/>
            <a:satOff val="21695"/>
            <a:lumOff val="-2254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TOMARÁ SUS DECISIONES POR MAYORÍA DE VOTOS</a:t>
          </a:r>
          <a:endParaRPr lang="es-MX" sz="2000" b="1" kern="1200" dirty="0"/>
        </a:p>
      </dsp:txBody>
      <dsp:txXfrm>
        <a:off x="6121019" y="2008716"/>
        <a:ext cx="2325179" cy="226911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EE7FE-142B-4D05-8CB8-AB0B46263F2D}">
      <dsp:nvSpPr>
        <dsp:cNvPr id="0" name=""/>
        <dsp:cNvSpPr/>
      </dsp:nvSpPr>
      <dsp:spPr>
        <a:xfrm>
          <a:off x="3982326" y="3143272"/>
          <a:ext cx="369225" cy="2091988"/>
        </a:xfrm>
        <a:custGeom>
          <a:avLst/>
          <a:gdLst/>
          <a:ahLst/>
          <a:cxnLst/>
          <a:rect l="0" t="0" r="0" b="0"/>
          <a:pathLst>
            <a:path>
              <a:moveTo>
                <a:pt x="0" y="0"/>
              </a:moveTo>
              <a:lnTo>
                <a:pt x="184612" y="0"/>
              </a:lnTo>
              <a:lnTo>
                <a:pt x="184612" y="2091988"/>
              </a:lnTo>
              <a:lnTo>
                <a:pt x="369225" y="2091988"/>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4113831" y="4136158"/>
        <a:ext cx="106216" cy="106216"/>
      </dsp:txXfrm>
    </dsp:sp>
    <dsp:sp modelId="{77275630-4855-4C3D-BDCA-593B6B9EDD7C}">
      <dsp:nvSpPr>
        <dsp:cNvPr id="0" name=""/>
        <dsp:cNvSpPr/>
      </dsp:nvSpPr>
      <dsp:spPr>
        <a:xfrm>
          <a:off x="3982326" y="3143272"/>
          <a:ext cx="369225" cy="505499"/>
        </a:xfrm>
        <a:custGeom>
          <a:avLst/>
          <a:gdLst/>
          <a:ahLst/>
          <a:cxnLst/>
          <a:rect l="0" t="0" r="0" b="0"/>
          <a:pathLst>
            <a:path>
              <a:moveTo>
                <a:pt x="0" y="0"/>
              </a:moveTo>
              <a:lnTo>
                <a:pt x="184612" y="0"/>
              </a:lnTo>
              <a:lnTo>
                <a:pt x="184612" y="505499"/>
              </a:lnTo>
              <a:lnTo>
                <a:pt x="369225" y="505499"/>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51289" y="3380371"/>
        <a:ext cx="31299" cy="31299"/>
      </dsp:txXfrm>
    </dsp:sp>
    <dsp:sp modelId="{25FE8151-555A-431F-8F09-BE6789CD42D9}">
      <dsp:nvSpPr>
        <dsp:cNvPr id="0" name=""/>
        <dsp:cNvSpPr/>
      </dsp:nvSpPr>
      <dsp:spPr>
        <a:xfrm>
          <a:off x="3982326" y="2291744"/>
          <a:ext cx="369225" cy="851527"/>
        </a:xfrm>
        <a:custGeom>
          <a:avLst/>
          <a:gdLst/>
          <a:ahLst/>
          <a:cxnLst/>
          <a:rect l="0" t="0" r="0" b="0"/>
          <a:pathLst>
            <a:path>
              <a:moveTo>
                <a:pt x="0" y="851527"/>
              </a:moveTo>
              <a:lnTo>
                <a:pt x="184612" y="851527"/>
              </a:lnTo>
              <a:lnTo>
                <a:pt x="184612" y="0"/>
              </a:lnTo>
              <a:lnTo>
                <a:pt x="369225"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43735" y="2694305"/>
        <a:ext cx="46406" cy="46406"/>
      </dsp:txXfrm>
    </dsp:sp>
    <dsp:sp modelId="{CCB87245-1283-4B42-8224-310DC71BEC6E}">
      <dsp:nvSpPr>
        <dsp:cNvPr id="0" name=""/>
        <dsp:cNvSpPr/>
      </dsp:nvSpPr>
      <dsp:spPr>
        <a:xfrm>
          <a:off x="3982326" y="758463"/>
          <a:ext cx="369225" cy="2384808"/>
        </a:xfrm>
        <a:custGeom>
          <a:avLst/>
          <a:gdLst/>
          <a:ahLst/>
          <a:cxnLst/>
          <a:rect l="0" t="0" r="0" b="0"/>
          <a:pathLst>
            <a:path>
              <a:moveTo>
                <a:pt x="0" y="2384808"/>
              </a:moveTo>
              <a:lnTo>
                <a:pt x="184612" y="2384808"/>
              </a:lnTo>
              <a:lnTo>
                <a:pt x="184612" y="0"/>
              </a:lnTo>
              <a:lnTo>
                <a:pt x="369225"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4106608" y="1890537"/>
        <a:ext cx="120661" cy="120661"/>
      </dsp:txXfrm>
    </dsp:sp>
    <dsp:sp modelId="{B27E33A7-0134-47DE-B90A-1CE7147797BE}">
      <dsp:nvSpPr>
        <dsp:cNvPr id="0" name=""/>
        <dsp:cNvSpPr/>
      </dsp:nvSpPr>
      <dsp:spPr>
        <a:xfrm>
          <a:off x="756214" y="3097551"/>
          <a:ext cx="369225" cy="91440"/>
        </a:xfrm>
        <a:custGeom>
          <a:avLst/>
          <a:gdLst/>
          <a:ahLst/>
          <a:cxnLst/>
          <a:rect l="0" t="0" r="0" b="0"/>
          <a:pathLst>
            <a:path>
              <a:moveTo>
                <a:pt x="0" y="45720"/>
              </a:moveTo>
              <a:lnTo>
                <a:pt x="369225" y="4572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31596" y="3134041"/>
        <a:ext cx="18461" cy="18461"/>
      </dsp:txXfrm>
    </dsp:sp>
    <dsp:sp modelId="{14FAAB77-D9B1-42D4-B4F5-40DC38AF7B4D}">
      <dsp:nvSpPr>
        <dsp:cNvPr id="0" name=""/>
        <dsp:cNvSpPr/>
      </dsp:nvSpPr>
      <dsp:spPr>
        <a:xfrm rot="16200000">
          <a:off x="-1752817" y="2769405"/>
          <a:ext cx="4270330" cy="747733"/>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COMITÉ DE PARTICIPACIÓN CIUDADANA</a:t>
          </a:r>
          <a:endParaRPr lang="es-MX" sz="2000" b="1" kern="1200" dirty="0"/>
        </a:p>
      </dsp:txBody>
      <dsp:txXfrm>
        <a:off x="-1752817" y="2769405"/>
        <a:ext cx="4270330" cy="747733"/>
      </dsp:txXfrm>
    </dsp:sp>
    <dsp:sp modelId="{431DDE43-D232-406C-A87C-1DB937920A79}">
      <dsp:nvSpPr>
        <dsp:cNvPr id="0" name=""/>
        <dsp:cNvSpPr/>
      </dsp:nvSpPr>
      <dsp:spPr>
        <a:xfrm>
          <a:off x="1125440" y="2664296"/>
          <a:ext cx="2856886" cy="957950"/>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COMISIÓN </a:t>
          </a:r>
        </a:p>
        <a:p>
          <a:pPr lvl="0" algn="ctr" defTabSz="889000">
            <a:lnSpc>
              <a:spcPct val="90000"/>
            </a:lnSpc>
            <a:spcBef>
              <a:spcPct val="0"/>
            </a:spcBef>
            <a:spcAft>
              <a:spcPct val="35000"/>
            </a:spcAft>
          </a:pPr>
          <a:r>
            <a:rPr lang="es-MX" sz="2000" b="1" kern="1200" dirty="0" smtClean="0"/>
            <a:t>DE SELECCIÓN</a:t>
          </a:r>
          <a:endParaRPr lang="es-MX" sz="2000" b="1" kern="1200" dirty="0"/>
        </a:p>
      </dsp:txBody>
      <dsp:txXfrm>
        <a:off x="1125440" y="2664296"/>
        <a:ext cx="2856886" cy="957950"/>
      </dsp:txXfrm>
    </dsp:sp>
    <dsp:sp modelId="{ABF235BA-97D7-48D9-826D-B234850E8C7A}">
      <dsp:nvSpPr>
        <dsp:cNvPr id="0" name=""/>
        <dsp:cNvSpPr/>
      </dsp:nvSpPr>
      <dsp:spPr>
        <a:xfrm>
          <a:off x="4351552" y="93856"/>
          <a:ext cx="4425228" cy="1329213"/>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DETERMINÓ LA METODOLOGÍA, PLAZOS Y CRITERIOS DE SELECCIÓN</a:t>
          </a:r>
          <a:endParaRPr lang="es-MX" sz="2000" b="1" kern="1200" dirty="0"/>
        </a:p>
      </dsp:txBody>
      <dsp:txXfrm>
        <a:off x="4351552" y="93856"/>
        <a:ext cx="4425228" cy="1329213"/>
      </dsp:txXfrm>
    </dsp:sp>
    <dsp:sp modelId="{157E5B16-97E3-49E0-B376-DD69935858F9}">
      <dsp:nvSpPr>
        <dsp:cNvPr id="0" name=""/>
        <dsp:cNvSpPr/>
      </dsp:nvSpPr>
      <dsp:spPr>
        <a:xfrm>
          <a:off x="4351552" y="1563781"/>
          <a:ext cx="4496950" cy="1455926"/>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SE CONFORMA POR </a:t>
          </a:r>
        </a:p>
        <a:p>
          <a:pPr lvl="0" algn="ctr" defTabSz="889000">
            <a:lnSpc>
              <a:spcPct val="90000"/>
            </a:lnSpc>
            <a:spcBef>
              <a:spcPct val="0"/>
            </a:spcBef>
            <a:spcAft>
              <a:spcPct val="35000"/>
            </a:spcAft>
          </a:pPr>
          <a:r>
            <a:rPr lang="es-MX" sz="2000" b="1" kern="1200" dirty="0" smtClean="0"/>
            <a:t>9 CIUDADANOS </a:t>
          </a:r>
        </a:p>
        <a:p>
          <a:pPr lvl="0" algn="ctr" defTabSz="889000">
            <a:lnSpc>
              <a:spcPct val="90000"/>
            </a:lnSpc>
            <a:spcBef>
              <a:spcPct val="0"/>
            </a:spcBef>
            <a:spcAft>
              <a:spcPct val="35000"/>
            </a:spcAft>
          </a:pPr>
          <a:r>
            <a:rPr lang="es-MX" sz="2000" b="1" kern="1200" dirty="0" smtClean="0"/>
            <a:t>DESIGNADOS POR EL SENADO</a:t>
          </a:r>
          <a:endParaRPr lang="es-MX" sz="2000" b="1" kern="1200" dirty="0"/>
        </a:p>
      </dsp:txBody>
      <dsp:txXfrm>
        <a:off x="4351552" y="1563781"/>
        <a:ext cx="4496950" cy="1455926"/>
      </dsp:txXfrm>
    </dsp:sp>
    <dsp:sp modelId="{B5DC0BFF-4786-4526-B702-2F6AAB4880CB}">
      <dsp:nvSpPr>
        <dsp:cNvPr id="0" name=""/>
        <dsp:cNvSpPr/>
      </dsp:nvSpPr>
      <dsp:spPr>
        <a:xfrm>
          <a:off x="4351552" y="3160419"/>
          <a:ext cx="4496950" cy="976704"/>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DURAN EN SU EN CARGO POR </a:t>
          </a:r>
        </a:p>
        <a:p>
          <a:pPr lvl="0" algn="ctr" defTabSz="889000">
            <a:lnSpc>
              <a:spcPct val="90000"/>
            </a:lnSpc>
            <a:spcBef>
              <a:spcPct val="0"/>
            </a:spcBef>
            <a:spcAft>
              <a:spcPct val="35000"/>
            </a:spcAft>
          </a:pPr>
          <a:r>
            <a:rPr lang="es-MX" sz="2000" b="1" kern="1200" dirty="0" smtClean="0"/>
            <a:t>3 AÑOS</a:t>
          </a:r>
          <a:endParaRPr lang="es-MX" sz="2000" b="1" kern="1200" dirty="0"/>
        </a:p>
      </dsp:txBody>
      <dsp:txXfrm>
        <a:off x="4351552" y="3160419"/>
        <a:ext cx="4496950" cy="976704"/>
      </dsp:txXfrm>
    </dsp:sp>
    <dsp:sp modelId="{6FBD5D88-5BD0-4D91-A164-D8EB8596782F}">
      <dsp:nvSpPr>
        <dsp:cNvPr id="0" name=""/>
        <dsp:cNvSpPr/>
      </dsp:nvSpPr>
      <dsp:spPr>
        <a:xfrm>
          <a:off x="4351552" y="4277834"/>
          <a:ext cx="4496950" cy="1914853"/>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LA CONVOCATORIA SE DIRIGE A INSTITUCIONES DE EDUCACIÓN SUPERIOR E INVESTIGACIÓN, ASÍ COMO A ORGANIZACIONES DE LA SOCIEDAD CIVIL ESPECIALIZADA EN LA MATERIA.</a:t>
          </a:r>
          <a:endParaRPr lang="es-MX" sz="2000" b="1" kern="1200" dirty="0"/>
        </a:p>
      </dsp:txBody>
      <dsp:txXfrm>
        <a:off x="4351552" y="4277834"/>
        <a:ext cx="4496950" cy="191485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4A521-A188-420F-A8C3-5956DDADFA74}">
      <dsp:nvSpPr>
        <dsp:cNvPr id="0" name=""/>
        <dsp:cNvSpPr/>
      </dsp:nvSpPr>
      <dsp:spPr>
        <a:xfrm>
          <a:off x="700471" y="3143272"/>
          <a:ext cx="678463" cy="2065957"/>
        </a:xfrm>
        <a:custGeom>
          <a:avLst/>
          <a:gdLst/>
          <a:ahLst/>
          <a:cxnLst/>
          <a:rect l="0" t="0" r="0" b="0"/>
          <a:pathLst>
            <a:path>
              <a:moveTo>
                <a:pt x="0" y="0"/>
              </a:moveTo>
              <a:lnTo>
                <a:pt x="339231" y="0"/>
              </a:lnTo>
              <a:lnTo>
                <a:pt x="339231" y="2065957"/>
              </a:lnTo>
              <a:lnTo>
                <a:pt x="678463" y="2065957"/>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985340" y="4121887"/>
        <a:ext cx="108725" cy="108725"/>
      </dsp:txXfrm>
    </dsp:sp>
    <dsp:sp modelId="{8237A894-0835-475B-A655-F207A4E2A3D9}">
      <dsp:nvSpPr>
        <dsp:cNvPr id="0" name=""/>
        <dsp:cNvSpPr/>
      </dsp:nvSpPr>
      <dsp:spPr>
        <a:xfrm>
          <a:off x="6282067" y="847445"/>
          <a:ext cx="264085" cy="2286931"/>
        </a:xfrm>
        <a:custGeom>
          <a:avLst/>
          <a:gdLst/>
          <a:ahLst/>
          <a:cxnLst/>
          <a:rect l="0" t="0" r="0" b="0"/>
          <a:pathLst>
            <a:path>
              <a:moveTo>
                <a:pt x="0" y="0"/>
              </a:moveTo>
              <a:lnTo>
                <a:pt x="132042" y="0"/>
              </a:lnTo>
              <a:lnTo>
                <a:pt x="132042" y="2286931"/>
              </a:lnTo>
              <a:lnTo>
                <a:pt x="264085" y="2286931"/>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6356557" y="1933357"/>
        <a:ext cx="115106" cy="115106"/>
      </dsp:txXfrm>
    </dsp:sp>
    <dsp:sp modelId="{6E5E6DB9-E546-4B0C-B091-64FE13A8BB07}">
      <dsp:nvSpPr>
        <dsp:cNvPr id="0" name=""/>
        <dsp:cNvSpPr/>
      </dsp:nvSpPr>
      <dsp:spPr>
        <a:xfrm>
          <a:off x="6282067" y="847445"/>
          <a:ext cx="301556" cy="1132279"/>
        </a:xfrm>
        <a:custGeom>
          <a:avLst/>
          <a:gdLst/>
          <a:ahLst/>
          <a:cxnLst/>
          <a:rect l="0" t="0" r="0" b="0"/>
          <a:pathLst>
            <a:path>
              <a:moveTo>
                <a:pt x="0" y="0"/>
              </a:moveTo>
              <a:lnTo>
                <a:pt x="150778" y="0"/>
              </a:lnTo>
              <a:lnTo>
                <a:pt x="150778" y="1132279"/>
              </a:lnTo>
              <a:lnTo>
                <a:pt x="301556" y="1132279"/>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6403552" y="1384291"/>
        <a:ext cx="58587" cy="58587"/>
      </dsp:txXfrm>
    </dsp:sp>
    <dsp:sp modelId="{5711E7D2-060A-4A75-A3EC-4A62E2976FC8}">
      <dsp:nvSpPr>
        <dsp:cNvPr id="0" name=""/>
        <dsp:cNvSpPr/>
      </dsp:nvSpPr>
      <dsp:spPr>
        <a:xfrm>
          <a:off x="6282067" y="801725"/>
          <a:ext cx="301556" cy="91440"/>
        </a:xfrm>
        <a:custGeom>
          <a:avLst/>
          <a:gdLst/>
          <a:ahLst/>
          <a:cxnLst/>
          <a:rect l="0" t="0" r="0" b="0"/>
          <a:pathLst>
            <a:path>
              <a:moveTo>
                <a:pt x="0" y="45720"/>
              </a:moveTo>
              <a:lnTo>
                <a:pt x="150778" y="45720"/>
              </a:lnTo>
              <a:lnTo>
                <a:pt x="150778" y="48037"/>
              </a:lnTo>
              <a:lnTo>
                <a:pt x="301556" y="48037"/>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6425307" y="839906"/>
        <a:ext cx="15078" cy="15078"/>
      </dsp:txXfrm>
    </dsp:sp>
    <dsp:sp modelId="{3A6B0E76-FEC2-45AD-8D4B-A55F73EF3692}">
      <dsp:nvSpPr>
        <dsp:cNvPr id="0" name=""/>
        <dsp:cNvSpPr/>
      </dsp:nvSpPr>
      <dsp:spPr>
        <a:xfrm>
          <a:off x="3539341" y="751361"/>
          <a:ext cx="479974" cy="96084"/>
        </a:xfrm>
        <a:custGeom>
          <a:avLst/>
          <a:gdLst/>
          <a:ahLst/>
          <a:cxnLst/>
          <a:rect l="0" t="0" r="0" b="0"/>
          <a:pathLst>
            <a:path>
              <a:moveTo>
                <a:pt x="0" y="0"/>
              </a:moveTo>
              <a:lnTo>
                <a:pt x="239987" y="0"/>
              </a:lnTo>
              <a:lnTo>
                <a:pt x="239987" y="96084"/>
              </a:lnTo>
              <a:lnTo>
                <a:pt x="479974" y="9608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67091" y="787165"/>
        <a:ext cx="24474" cy="24474"/>
      </dsp:txXfrm>
    </dsp:sp>
    <dsp:sp modelId="{29CAD676-9381-4DAB-9FED-266CEA847799}">
      <dsp:nvSpPr>
        <dsp:cNvPr id="0" name=""/>
        <dsp:cNvSpPr/>
      </dsp:nvSpPr>
      <dsp:spPr>
        <a:xfrm>
          <a:off x="700471" y="751361"/>
          <a:ext cx="576119" cy="2391910"/>
        </a:xfrm>
        <a:custGeom>
          <a:avLst/>
          <a:gdLst/>
          <a:ahLst/>
          <a:cxnLst/>
          <a:rect l="0" t="0" r="0" b="0"/>
          <a:pathLst>
            <a:path>
              <a:moveTo>
                <a:pt x="0" y="2391910"/>
              </a:moveTo>
              <a:lnTo>
                <a:pt x="288059" y="2391910"/>
              </a:lnTo>
              <a:lnTo>
                <a:pt x="288059" y="0"/>
              </a:lnTo>
              <a:lnTo>
                <a:pt x="576119"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927022" y="1885808"/>
        <a:ext cx="123015" cy="123015"/>
      </dsp:txXfrm>
    </dsp:sp>
    <dsp:sp modelId="{DB0411AD-DE75-4FEE-A183-981104BDFB35}">
      <dsp:nvSpPr>
        <dsp:cNvPr id="0" name=""/>
        <dsp:cNvSpPr/>
      </dsp:nvSpPr>
      <dsp:spPr>
        <a:xfrm rot="16200000">
          <a:off x="-2371181" y="2798340"/>
          <a:ext cx="5453441" cy="689863"/>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SISTEMA NACIONAL ANTICORRUPCIÓN</a:t>
          </a:r>
          <a:endParaRPr lang="es-MX" sz="2000" b="1" kern="1200" dirty="0"/>
        </a:p>
      </dsp:txBody>
      <dsp:txXfrm>
        <a:off x="-2371181" y="2798340"/>
        <a:ext cx="5453441" cy="689863"/>
      </dsp:txXfrm>
    </dsp:sp>
    <dsp:sp modelId="{CF9E3EBC-4EFF-40DF-9FE6-E0B07BE7EF08}">
      <dsp:nvSpPr>
        <dsp:cNvPr id="0" name=""/>
        <dsp:cNvSpPr/>
      </dsp:nvSpPr>
      <dsp:spPr>
        <a:xfrm>
          <a:off x="1276590" y="193354"/>
          <a:ext cx="2262751" cy="1116012"/>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COMITÉ COORDINADOR</a:t>
          </a:r>
          <a:endParaRPr lang="es-MX" sz="2000" b="1" kern="1200" dirty="0"/>
        </a:p>
      </dsp:txBody>
      <dsp:txXfrm>
        <a:off x="1276590" y="193354"/>
        <a:ext cx="2262751" cy="1116012"/>
      </dsp:txXfrm>
    </dsp:sp>
    <dsp:sp modelId="{4A406C82-217A-4B92-9A99-80D21F8DA39F}">
      <dsp:nvSpPr>
        <dsp:cNvPr id="0" name=""/>
        <dsp:cNvSpPr/>
      </dsp:nvSpPr>
      <dsp:spPr>
        <a:xfrm>
          <a:off x="4019316" y="88016"/>
          <a:ext cx="2262751" cy="151885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SECRETARÍA EJECUTIVA</a:t>
          </a:r>
        </a:p>
        <a:p>
          <a:pPr lvl="0" algn="ctr" defTabSz="889000">
            <a:lnSpc>
              <a:spcPct val="90000"/>
            </a:lnSpc>
            <a:spcBef>
              <a:spcPct val="0"/>
            </a:spcBef>
            <a:spcAft>
              <a:spcPct val="35000"/>
            </a:spcAft>
          </a:pPr>
          <a:r>
            <a:rPr lang="es-MX" sz="2000" b="1" kern="1200" dirty="0" smtClean="0"/>
            <a:t>ÓRGANO DE APOYO TÉCNICO</a:t>
          </a:r>
          <a:endParaRPr lang="es-MX" sz="2000" b="1" kern="1200" dirty="0"/>
        </a:p>
      </dsp:txBody>
      <dsp:txXfrm>
        <a:off x="4019316" y="88016"/>
        <a:ext cx="2262751" cy="1518858"/>
      </dsp:txXfrm>
    </dsp:sp>
    <dsp:sp modelId="{6B194044-D98E-47DD-A7A6-2AA9EA1EAD83}">
      <dsp:nvSpPr>
        <dsp:cNvPr id="0" name=""/>
        <dsp:cNvSpPr/>
      </dsp:nvSpPr>
      <dsp:spPr>
        <a:xfrm>
          <a:off x="6583624" y="504831"/>
          <a:ext cx="2262751" cy="689863"/>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ÓRGANO DE GOBIERNO</a:t>
          </a:r>
          <a:endParaRPr lang="es-MX" sz="1800" b="1" kern="1200" dirty="0"/>
        </a:p>
      </dsp:txBody>
      <dsp:txXfrm>
        <a:off x="6583624" y="504831"/>
        <a:ext cx="2262751" cy="689863"/>
      </dsp:txXfrm>
    </dsp:sp>
    <dsp:sp modelId="{F6C2F488-3FCE-4688-B4FA-3505EA11F127}">
      <dsp:nvSpPr>
        <dsp:cNvPr id="0" name=""/>
        <dsp:cNvSpPr/>
      </dsp:nvSpPr>
      <dsp:spPr>
        <a:xfrm>
          <a:off x="6583624" y="1367160"/>
          <a:ext cx="2262751" cy="1225128"/>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SECRETARIO TÉCNICO (PARTICIPA EN LA COMISIÓN EJECUTIVA)</a:t>
          </a:r>
          <a:endParaRPr lang="es-MX" sz="1800" b="1" kern="1200" dirty="0"/>
        </a:p>
      </dsp:txBody>
      <dsp:txXfrm>
        <a:off x="6583624" y="1367160"/>
        <a:ext cx="2262751" cy="1225128"/>
      </dsp:txXfrm>
    </dsp:sp>
    <dsp:sp modelId="{BD938082-08FA-4EE8-A0DA-45AB18476D32}">
      <dsp:nvSpPr>
        <dsp:cNvPr id="0" name=""/>
        <dsp:cNvSpPr/>
      </dsp:nvSpPr>
      <dsp:spPr>
        <a:xfrm>
          <a:off x="6546153" y="2789444"/>
          <a:ext cx="2262751" cy="689863"/>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COMISIÓN EJECUTIVA</a:t>
          </a:r>
          <a:endParaRPr lang="es-MX" sz="1800" b="1" kern="1200" dirty="0"/>
        </a:p>
      </dsp:txBody>
      <dsp:txXfrm>
        <a:off x="6546153" y="2789444"/>
        <a:ext cx="2262751" cy="689863"/>
      </dsp:txXfrm>
    </dsp:sp>
    <dsp:sp modelId="{AF5D1504-E101-4027-9926-599F32BEF120}">
      <dsp:nvSpPr>
        <dsp:cNvPr id="0" name=""/>
        <dsp:cNvSpPr/>
      </dsp:nvSpPr>
      <dsp:spPr>
        <a:xfrm>
          <a:off x="1378934" y="4131914"/>
          <a:ext cx="2411549" cy="2154629"/>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COMITÉ DE PARTICIPACIÓN CIUDADANA </a:t>
          </a:r>
          <a:endParaRPr lang="es-MX" sz="2000" b="1" kern="1200" dirty="0"/>
        </a:p>
      </dsp:txBody>
      <dsp:txXfrm>
        <a:off x="1378934" y="4131914"/>
        <a:ext cx="2411549" cy="215462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33D8E-3ECA-4362-B875-0C22C7EB9B83}">
      <dsp:nvSpPr>
        <dsp:cNvPr id="0" name=""/>
        <dsp:cNvSpPr/>
      </dsp:nvSpPr>
      <dsp:spPr>
        <a:xfrm>
          <a:off x="4616664" y="3143272"/>
          <a:ext cx="425030" cy="2304257"/>
        </a:xfrm>
        <a:custGeom>
          <a:avLst/>
          <a:gdLst/>
          <a:ahLst/>
          <a:cxnLst/>
          <a:rect l="0" t="0" r="0" b="0"/>
          <a:pathLst>
            <a:path>
              <a:moveTo>
                <a:pt x="0" y="0"/>
              </a:moveTo>
              <a:lnTo>
                <a:pt x="212515" y="0"/>
              </a:lnTo>
              <a:lnTo>
                <a:pt x="212515" y="2304257"/>
              </a:lnTo>
              <a:lnTo>
                <a:pt x="425030" y="2304257"/>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4770600" y="4236822"/>
        <a:ext cx="117156" cy="117156"/>
      </dsp:txXfrm>
    </dsp:sp>
    <dsp:sp modelId="{25FE8151-555A-431F-8F09-BE6789CD42D9}">
      <dsp:nvSpPr>
        <dsp:cNvPr id="0" name=""/>
        <dsp:cNvSpPr/>
      </dsp:nvSpPr>
      <dsp:spPr>
        <a:xfrm>
          <a:off x="4616664" y="3143272"/>
          <a:ext cx="425030" cy="880625"/>
        </a:xfrm>
        <a:custGeom>
          <a:avLst/>
          <a:gdLst/>
          <a:ahLst/>
          <a:cxnLst/>
          <a:rect l="0" t="0" r="0" b="0"/>
          <a:pathLst>
            <a:path>
              <a:moveTo>
                <a:pt x="0" y="0"/>
              </a:moveTo>
              <a:lnTo>
                <a:pt x="212515" y="0"/>
              </a:lnTo>
              <a:lnTo>
                <a:pt x="212515" y="880625"/>
              </a:lnTo>
              <a:lnTo>
                <a:pt x="425030" y="880625"/>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804733" y="3559139"/>
        <a:ext cx="48891" cy="48891"/>
      </dsp:txXfrm>
    </dsp:sp>
    <dsp:sp modelId="{4AF847E0-5B39-420B-B4C2-9BA5889BE15A}">
      <dsp:nvSpPr>
        <dsp:cNvPr id="0" name=""/>
        <dsp:cNvSpPr/>
      </dsp:nvSpPr>
      <dsp:spPr>
        <a:xfrm>
          <a:off x="4616664" y="2814586"/>
          <a:ext cx="425030" cy="328685"/>
        </a:xfrm>
        <a:custGeom>
          <a:avLst/>
          <a:gdLst/>
          <a:ahLst/>
          <a:cxnLst/>
          <a:rect l="0" t="0" r="0" b="0"/>
          <a:pathLst>
            <a:path>
              <a:moveTo>
                <a:pt x="0" y="328685"/>
              </a:moveTo>
              <a:lnTo>
                <a:pt x="212515" y="328685"/>
              </a:lnTo>
              <a:lnTo>
                <a:pt x="212515" y="0"/>
              </a:lnTo>
              <a:lnTo>
                <a:pt x="42503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815746" y="2965496"/>
        <a:ext cx="26864" cy="26864"/>
      </dsp:txXfrm>
    </dsp:sp>
    <dsp:sp modelId="{C9D7FC7F-74D9-4E53-9AD6-CCFB54051D7E}">
      <dsp:nvSpPr>
        <dsp:cNvPr id="0" name=""/>
        <dsp:cNvSpPr/>
      </dsp:nvSpPr>
      <dsp:spPr>
        <a:xfrm>
          <a:off x="4616664" y="1890329"/>
          <a:ext cx="425030" cy="1252942"/>
        </a:xfrm>
        <a:custGeom>
          <a:avLst/>
          <a:gdLst/>
          <a:ahLst/>
          <a:cxnLst/>
          <a:rect l="0" t="0" r="0" b="0"/>
          <a:pathLst>
            <a:path>
              <a:moveTo>
                <a:pt x="0" y="1252942"/>
              </a:moveTo>
              <a:lnTo>
                <a:pt x="212515" y="1252942"/>
              </a:lnTo>
              <a:lnTo>
                <a:pt x="212515" y="0"/>
              </a:lnTo>
              <a:lnTo>
                <a:pt x="42503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796102" y="2483724"/>
        <a:ext cx="66153" cy="66153"/>
      </dsp:txXfrm>
    </dsp:sp>
    <dsp:sp modelId="{CCB87245-1283-4B42-8224-310DC71BEC6E}">
      <dsp:nvSpPr>
        <dsp:cNvPr id="0" name=""/>
        <dsp:cNvSpPr/>
      </dsp:nvSpPr>
      <dsp:spPr>
        <a:xfrm>
          <a:off x="4616664" y="795384"/>
          <a:ext cx="425030" cy="2347887"/>
        </a:xfrm>
        <a:custGeom>
          <a:avLst/>
          <a:gdLst/>
          <a:ahLst/>
          <a:cxnLst/>
          <a:rect l="0" t="0" r="0" b="0"/>
          <a:pathLst>
            <a:path>
              <a:moveTo>
                <a:pt x="0" y="2347887"/>
              </a:moveTo>
              <a:lnTo>
                <a:pt x="212515" y="2347887"/>
              </a:lnTo>
              <a:lnTo>
                <a:pt x="212515" y="0"/>
              </a:lnTo>
              <a:lnTo>
                <a:pt x="42503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4769527" y="1909677"/>
        <a:ext cx="119302" cy="119302"/>
      </dsp:txXfrm>
    </dsp:sp>
    <dsp:sp modelId="{B27E33A7-0134-47DE-B90A-1CE7147797BE}">
      <dsp:nvSpPr>
        <dsp:cNvPr id="0" name=""/>
        <dsp:cNvSpPr/>
      </dsp:nvSpPr>
      <dsp:spPr>
        <a:xfrm>
          <a:off x="902961" y="3097552"/>
          <a:ext cx="425030" cy="91440"/>
        </a:xfrm>
        <a:custGeom>
          <a:avLst/>
          <a:gdLst/>
          <a:ahLst/>
          <a:cxnLst/>
          <a:rect l="0" t="0" r="0" b="0"/>
          <a:pathLst>
            <a:path>
              <a:moveTo>
                <a:pt x="0" y="45720"/>
              </a:moveTo>
              <a:lnTo>
                <a:pt x="425030" y="4572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04851" y="3132646"/>
        <a:ext cx="21251" cy="21251"/>
      </dsp:txXfrm>
    </dsp:sp>
    <dsp:sp modelId="{14FAAB77-D9B1-42D4-B4F5-40DC38AF7B4D}">
      <dsp:nvSpPr>
        <dsp:cNvPr id="0" name=""/>
        <dsp:cNvSpPr/>
      </dsp:nvSpPr>
      <dsp:spPr>
        <a:xfrm rot="16200000">
          <a:off x="-1824911" y="2694583"/>
          <a:ext cx="4558368" cy="897377"/>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SECRETARÍA EJECUTIVA </a:t>
          </a:r>
          <a:endParaRPr lang="es-MX" sz="2200" b="1" kern="1200" dirty="0"/>
        </a:p>
      </dsp:txBody>
      <dsp:txXfrm>
        <a:off x="-1824911" y="2694583"/>
        <a:ext cx="4558368" cy="897377"/>
      </dsp:txXfrm>
    </dsp:sp>
    <dsp:sp modelId="{431DDE43-D232-406C-A87C-1DB937920A79}">
      <dsp:nvSpPr>
        <dsp:cNvPr id="0" name=""/>
        <dsp:cNvSpPr/>
      </dsp:nvSpPr>
      <dsp:spPr>
        <a:xfrm>
          <a:off x="1327991" y="2448272"/>
          <a:ext cx="3288672" cy="1389998"/>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ÚNICO ENTE DEL SNA CON ESTRUCTURA ORGÁNICA</a:t>
          </a:r>
          <a:endParaRPr lang="es-MX" sz="2200" b="1" kern="1200" dirty="0"/>
        </a:p>
      </dsp:txBody>
      <dsp:txXfrm>
        <a:off x="1327991" y="2448272"/>
        <a:ext cx="3288672" cy="1389998"/>
      </dsp:txXfrm>
    </dsp:sp>
    <dsp:sp modelId="{ABF235BA-97D7-48D9-826D-B234850E8C7A}">
      <dsp:nvSpPr>
        <dsp:cNvPr id="0" name=""/>
        <dsp:cNvSpPr/>
      </dsp:nvSpPr>
      <dsp:spPr>
        <a:xfrm>
          <a:off x="5041694" y="186372"/>
          <a:ext cx="3451671" cy="1218022"/>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ORGANISMO DESCENTRALIZADO</a:t>
          </a:r>
          <a:endParaRPr lang="es-MX" sz="2200" b="1" kern="1200" dirty="0"/>
        </a:p>
      </dsp:txBody>
      <dsp:txXfrm>
        <a:off x="5041694" y="186372"/>
        <a:ext cx="3451671" cy="1218022"/>
      </dsp:txXfrm>
    </dsp:sp>
    <dsp:sp modelId="{E3D5697B-CE58-4CB9-9F1A-338D3784EF20}">
      <dsp:nvSpPr>
        <dsp:cNvPr id="0" name=""/>
        <dsp:cNvSpPr/>
      </dsp:nvSpPr>
      <dsp:spPr>
        <a:xfrm>
          <a:off x="5041694" y="1566373"/>
          <a:ext cx="3475897" cy="647912"/>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NO SECTORIZADO</a:t>
          </a:r>
          <a:endParaRPr lang="es-MX" sz="2200" b="1" kern="1200" dirty="0"/>
        </a:p>
      </dsp:txBody>
      <dsp:txXfrm>
        <a:off x="5041694" y="1566373"/>
        <a:ext cx="3475897" cy="647912"/>
      </dsp:txXfrm>
    </dsp:sp>
    <dsp:sp modelId="{43E86DA6-929F-4305-8662-92284E0EFA5E}">
      <dsp:nvSpPr>
        <dsp:cNvPr id="0" name=""/>
        <dsp:cNvSpPr/>
      </dsp:nvSpPr>
      <dsp:spPr>
        <a:xfrm>
          <a:off x="5041694" y="2376263"/>
          <a:ext cx="3475897" cy="876644"/>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PERSONALIDAD JURÍDICA Y PATRIMONIO PROPIO</a:t>
          </a:r>
          <a:endParaRPr lang="es-MX" sz="2200" b="1" kern="1200" dirty="0"/>
        </a:p>
      </dsp:txBody>
      <dsp:txXfrm>
        <a:off x="5041694" y="2376263"/>
        <a:ext cx="3475897" cy="876644"/>
      </dsp:txXfrm>
    </dsp:sp>
    <dsp:sp modelId="{157E5B16-97E3-49E0-B376-DD69935858F9}">
      <dsp:nvSpPr>
        <dsp:cNvPr id="0" name=""/>
        <dsp:cNvSpPr/>
      </dsp:nvSpPr>
      <dsp:spPr>
        <a:xfrm>
          <a:off x="5041694" y="3414886"/>
          <a:ext cx="3521673" cy="1218022"/>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ES EL ÓRGANO TÉCNICO DEL SNA</a:t>
          </a:r>
          <a:endParaRPr lang="es-MX" sz="2200" b="1" kern="1200" dirty="0"/>
        </a:p>
      </dsp:txBody>
      <dsp:txXfrm>
        <a:off x="5041694" y="3414886"/>
        <a:ext cx="3521673" cy="1218022"/>
      </dsp:txXfrm>
    </dsp:sp>
    <dsp:sp modelId="{57FAF261-42B1-4C1B-B203-D94130BF6386}">
      <dsp:nvSpPr>
        <dsp:cNvPr id="0" name=""/>
        <dsp:cNvSpPr/>
      </dsp:nvSpPr>
      <dsp:spPr>
        <a:xfrm>
          <a:off x="5041694" y="4794887"/>
          <a:ext cx="3457090" cy="1305283"/>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b="1" kern="1200" dirty="0" smtClean="0"/>
            <a:t>MISIÓN: PROVEER LOS INSUMOS NECESARIOS AL CC DEL SNA PARA LA TOMA DE DECISIONES.</a:t>
          </a:r>
          <a:endParaRPr lang="es-MX" sz="2200" b="1" kern="1200" dirty="0"/>
        </a:p>
      </dsp:txBody>
      <dsp:txXfrm>
        <a:off x="5041694" y="4794887"/>
        <a:ext cx="3457090" cy="130528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1D6D9-8ECE-4BBF-BB32-C0612AF9BFC1}">
      <dsp:nvSpPr>
        <dsp:cNvPr id="0" name=""/>
        <dsp:cNvSpPr/>
      </dsp:nvSpPr>
      <dsp:spPr>
        <a:xfrm>
          <a:off x="4223" y="2398106"/>
          <a:ext cx="3566877" cy="149033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1" kern="1200" dirty="0" smtClean="0"/>
            <a:t>SECRETARÍA EJECUTIVA </a:t>
          </a:r>
          <a:endParaRPr lang="es-MX" sz="2800" b="1" kern="1200" dirty="0"/>
        </a:p>
      </dsp:txBody>
      <dsp:txXfrm>
        <a:off x="47873" y="2441756"/>
        <a:ext cx="3479577" cy="1403030"/>
      </dsp:txXfrm>
    </dsp:sp>
    <dsp:sp modelId="{324DB665-0378-42F7-B47B-31958CBC20EB}">
      <dsp:nvSpPr>
        <dsp:cNvPr id="0" name=""/>
        <dsp:cNvSpPr/>
      </dsp:nvSpPr>
      <dsp:spPr>
        <a:xfrm rot="18879306">
          <a:off x="3269482" y="2395723"/>
          <a:ext cx="2029986" cy="51064"/>
        </a:xfrm>
        <a:custGeom>
          <a:avLst/>
          <a:gdLst/>
          <a:ahLst/>
          <a:cxnLst/>
          <a:rect l="0" t="0" r="0" b="0"/>
          <a:pathLst>
            <a:path>
              <a:moveTo>
                <a:pt x="0" y="25532"/>
              </a:moveTo>
              <a:lnTo>
                <a:pt x="2029986" y="2553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233726" y="2370506"/>
        <a:ext cx="101499" cy="101499"/>
      </dsp:txXfrm>
    </dsp:sp>
    <dsp:sp modelId="{AC26AEB7-5EB4-4126-82E4-575928E8FCB6}">
      <dsp:nvSpPr>
        <dsp:cNvPr id="0" name=""/>
        <dsp:cNvSpPr/>
      </dsp:nvSpPr>
      <dsp:spPr>
        <a:xfrm>
          <a:off x="4997851" y="1110981"/>
          <a:ext cx="3566877" cy="1176516"/>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1" kern="1200" dirty="0" smtClean="0"/>
            <a:t>ÓRGANO DE GOBIERNO</a:t>
          </a:r>
          <a:endParaRPr lang="es-MX" sz="2800" b="1" kern="1200" dirty="0"/>
        </a:p>
      </dsp:txBody>
      <dsp:txXfrm>
        <a:off x="5032310" y="1145440"/>
        <a:ext cx="3497959" cy="1107598"/>
      </dsp:txXfrm>
    </dsp:sp>
    <dsp:sp modelId="{D9D9E400-166A-4C44-BB97-C3A68744CAB9}">
      <dsp:nvSpPr>
        <dsp:cNvPr id="0" name=""/>
        <dsp:cNvSpPr/>
      </dsp:nvSpPr>
      <dsp:spPr>
        <a:xfrm>
          <a:off x="3571100" y="3117739"/>
          <a:ext cx="1426750" cy="51064"/>
        </a:xfrm>
        <a:custGeom>
          <a:avLst/>
          <a:gdLst/>
          <a:ahLst/>
          <a:cxnLst/>
          <a:rect l="0" t="0" r="0" b="0"/>
          <a:pathLst>
            <a:path>
              <a:moveTo>
                <a:pt x="0" y="25532"/>
              </a:moveTo>
              <a:lnTo>
                <a:pt x="1426750" y="2553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48807" y="3107603"/>
        <a:ext cx="71337" cy="71337"/>
      </dsp:txXfrm>
    </dsp:sp>
    <dsp:sp modelId="{81227836-4D11-496A-8B8B-A20B479B671C}">
      <dsp:nvSpPr>
        <dsp:cNvPr id="0" name=""/>
        <dsp:cNvSpPr/>
      </dsp:nvSpPr>
      <dsp:spPr>
        <a:xfrm>
          <a:off x="4997851" y="2555013"/>
          <a:ext cx="3566877" cy="1176516"/>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1" kern="1200" dirty="0" smtClean="0"/>
            <a:t>SECRETARIO TÉCNICO</a:t>
          </a:r>
          <a:endParaRPr lang="es-MX" sz="2800" b="1" kern="1200" dirty="0"/>
        </a:p>
      </dsp:txBody>
      <dsp:txXfrm>
        <a:off x="5032310" y="2589472"/>
        <a:ext cx="3497959" cy="1107598"/>
      </dsp:txXfrm>
    </dsp:sp>
    <dsp:sp modelId="{5F897653-BF40-4CC3-861F-757965201543}">
      <dsp:nvSpPr>
        <dsp:cNvPr id="0" name=""/>
        <dsp:cNvSpPr/>
      </dsp:nvSpPr>
      <dsp:spPr>
        <a:xfrm rot="2720694">
          <a:off x="3269482" y="3839755"/>
          <a:ext cx="2029986" cy="51064"/>
        </a:xfrm>
        <a:custGeom>
          <a:avLst/>
          <a:gdLst/>
          <a:ahLst/>
          <a:cxnLst/>
          <a:rect l="0" t="0" r="0" b="0"/>
          <a:pathLst>
            <a:path>
              <a:moveTo>
                <a:pt x="0" y="25532"/>
              </a:moveTo>
              <a:lnTo>
                <a:pt x="2029986" y="2553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233726" y="3814538"/>
        <a:ext cx="101499" cy="101499"/>
      </dsp:txXfrm>
    </dsp:sp>
    <dsp:sp modelId="{7DEBB184-0309-4636-BDCE-838D63F9EAE0}">
      <dsp:nvSpPr>
        <dsp:cNvPr id="0" name=""/>
        <dsp:cNvSpPr/>
      </dsp:nvSpPr>
      <dsp:spPr>
        <a:xfrm>
          <a:off x="4997851" y="3999046"/>
          <a:ext cx="3566877" cy="1176516"/>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1" kern="1200" dirty="0" smtClean="0"/>
            <a:t>COMISIÓN EJECUTIVA</a:t>
          </a:r>
          <a:endParaRPr lang="es-MX" sz="2800" b="1" kern="1200" dirty="0"/>
        </a:p>
      </dsp:txBody>
      <dsp:txXfrm>
        <a:off x="5032310" y="4033505"/>
        <a:ext cx="3497959" cy="110759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CD92-83EF-46E3-A353-C6E519FF152D}">
      <dsp:nvSpPr>
        <dsp:cNvPr id="0" name=""/>
        <dsp:cNvSpPr/>
      </dsp:nvSpPr>
      <dsp:spPr>
        <a:xfrm>
          <a:off x="3295030" y="354619"/>
          <a:ext cx="3255760" cy="819539"/>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t>SNA</a:t>
          </a:r>
          <a:endParaRPr lang="es-MX" sz="2800" b="1" kern="1200" dirty="0"/>
        </a:p>
      </dsp:txBody>
      <dsp:txXfrm>
        <a:off x="3319033" y="378622"/>
        <a:ext cx="3207754" cy="771533"/>
      </dsp:txXfrm>
    </dsp:sp>
    <dsp:sp modelId="{A4B8D392-054F-4BFC-858E-A447305DCDB5}">
      <dsp:nvSpPr>
        <dsp:cNvPr id="0" name=""/>
        <dsp:cNvSpPr/>
      </dsp:nvSpPr>
      <dsp:spPr>
        <a:xfrm rot="3064521">
          <a:off x="5273786" y="1825384"/>
          <a:ext cx="1472126" cy="569758"/>
        </a:xfrm>
        <a:prstGeom prst="leftRightArrow">
          <a:avLst>
            <a:gd name="adj1" fmla="val 60000"/>
            <a:gd name="adj2" fmla="val 50000"/>
          </a:avLst>
        </a:prstGeom>
        <a:solidFill>
          <a:srgbClr val="00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MX" sz="2600" kern="1200"/>
        </a:p>
      </dsp:txBody>
      <dsp:txXfrm>
        <a:off x="5444713" y="1939336"/>
        <a:ext cx="1130272" cy="341854"/>
      </dsp:txXfrm>
    </dsp:sp>
    <dsp:sp modelId="{CBDA0693-E9E1-4921-A8FE-13F1105C8E13}">
      <dsp:nvSpPr>
        <dsp:cNvPr id="0" name=""/>
        <dsp:cNvSpPr/>
      </dsp:nvSpPr>
      <dsp:spPr>
        <a:xfrm>
          <a:off x="6114891" y="3046366"/>
          <a:ext cx="2383997" cy="1339842"/>
        </a:xfrm>
        <a:prstGeom prst="roundRect">
          <a:avLst>
            <a:gd name="adj" fmla="val 10000"/>
          </a:avLst>
        </a:prstGeom>
        <a:gradFill rotWithShape="0">
          <a:gsLst>
            <a:gs pos="0">
              <a:schemeClr val="accent1">
                <a:shade val="50000"/>
                <a:hueOff val="429173"/>
                <a:satOff val="-63315"/>
                <a:lumOff val="40534"/>
                <a:alphaOff val="0"/>
                <a:shade val="51000"/>
                <a:satMod val="130000"/>
              </a:schemeClr>
            </a:gs>
            <a:gs pos="80000">
              <a:schemeClr val="accent1">
                <a:shade val="50000"/>
                <a:hueOff val="429173"/>
                <a:satOff val="-63315"/>
                <a:lumOff val="40534"/>
                <a:alphaOff val="0"/>
                <a:shade val="93000"/>
                <a:satMod val="130000"/>
              </a:schemeClr>
            </a:gs>
            <a:gs pos="100000">
              <a:schemeClr val="accent1">
                <a:shade val="50000"/>
                <a:hueOff val="429173"/>
                <a:satOff val="-63315"/>
                <a:lumOff val="405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t>OBJETIVO</a:t>
          </a:r>
          <a:endParaRPr lang="es-MX" sz="2800" b="1" kern="1200" dirty="0"/>
        </a:p>
      </dsp:txBody>
      <dsp:txXfrm>
        <a:off x="6154134" y="3085609"/>
        <a:ext cx="2305511" cy="1261356"/>
      </dsp:txXfrm>
    </dsp:sp>
    <dsp:sp modelId="{5E2A90F6-55B3-4782-B0E5-A62D1688E03A}">
      <dsp:nvSpPr>
        <dsp:cNvPr id="0" name=""/>
        <dsp:cNvSpPr/>
      </dsp:nvSpPr>
      <dsp:spPr>
        <a:xfrm rot="10800000">
          <a:off x="4431720" y="3573226"/>
          <a:ext cx="1410576" cy="529504"/>
        </a:xfrm>
        <a:prstGeom prst="lef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MX" sz="2400" kern="1200"/>
        </a:p>
      </dsp:txBody>
      <dsp:txXfrm rot="10800000">
        <a:off x="4590571" y="3679127"/>
        <a:ext cx="1092874" cy="317702"/>
      </dsp:txXfrm>
    </dsp:sp>
    <dsp:sp modelId="{EA23D3F7-E899-443E-9860-5BF0F604AAD3}">
      <dsp:nvSpPr>
        <dsp:cNvPr id="0" name=""/>
        <dsp:cNvSpPr/>
      </dsp:nvSpPr>
      <dsp:spPr>
        <a:xfrm>
          <a:off x="85485" y="2566806"/>
          <a:ext cx="4073639" cy="2880484"/>
        </a:xfrm>
        <a:prstGeom prst="roundRect">
          <a:avLst>
            <a:gd name="adj" fmla="val 10000"/>
          </a:avLst>
        </a:prstGeom>
        <a:gradFill rotWithShape="0">
          <a:gsLst>
            <a:gs pos="0">
              <a:schemeClr val="accent1">
                <a:shade val="50000"/>
                <a:hueOff val="429173"/>
                <a:satOff val="-63315"/>
                <a:lumOff val="40534"/>
                <a:alphaOff val="0"/>
                <a:shade val="51000"/>
                <a:satMod val="130000"/>
              </a:schemeClr>
            </a:gs>
            <a:gs pos="80000">
              <a:schemeClr val="accent1">
                <a:shade val="50000"/>
                <a:hueOff val="429173"/>
                <a:satOff val="-63315"/>
                <a:lumOff val="40534"/>
                <a:alphaOff val="0"/>
                <a:shade val="93000"/>
                <a:satMod val="130000"/>
              </a:schemeClr>
            </a:gs>
            <a:gs pos="100000">
              <a:schemeClr val="accent1">
                <a:shade val="50000"/>
                <a:hueOff val="429173"/>
                <a:satOff val="-63315"/>
                <a:lumOff val="405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MX" sz="2800" b="1" kern="1200" dirty="0" smtClean="0"/>
            <a:t>COORDINAR A LAS AUTORIDADES DE LOS 3 ÓRDENES DE GOBIERNO</a:t>
          </a:r>
          <a:endParaRPr lang="es-MX" sz="2800" b="1" kern="1200" dirty="0"/>
        </a:p>
      </dsp:txBody>
      <dsp:txXfrm>
        <a:off x="169851" y="2651172"/>
        <a:ext cx="3904907" cy="2711752"/>
      </dsp:txXfrm>
    </dsp:sp>
    <dsp:sp modelId="{18309A93-0EED-4742-868A-881D4C717A54}">
      <dsp:nvSpPr>
        <dsp:cNvPr id="0" name=""/>
        <dsp:cNvSpPr/>
      </dsp:nvSpPr>
      <dsp:spPr>
        <a:xfrm rot="18648982">
          <a:off x="3231541" y="1585604"/>
          <a:ext cx="1472126" cy="569758"/>
        </a:xfrm>
        <a:prstGeom prst="leftRightArrow">
          <a:avLst>
            <a:gd name="adj1" fmla="val 60000"/>
            <a:gd name="adj2" fmla="val 50000"/>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MX" sz="2600" kern="1200"/>
        </a:p>
      </dsp:txBody>
      <dsp:txXfrm>
        <a:off x="3402468" y="1699556"/>
        <a:ext cx="1130272" cy="34185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55905-8FE9-4149-A2A9-E4C11089388A}">
      <dsp:nvSpPr>
        <dsp:cNvPr id="0" name=""/>
        <dsp:cNvSpPr/>
      </dsp:nvSpPr>
      <dsp:spPr>
        <a:xfrm>
          <a:off x="3168342" y="3208781"/>
          <a:ext cx="2667551" cy="24264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ÓRGANO DE GOBIERNO DE LA SECRETARÍA EJECUTIVA </a:t>
          </a:r>
          <a:endParaRPr lang="es-MX" sz="1800" b="1" kern="1200" dirty="0"/>
        </a:p>
      </dsp:txBody>
      <dsp:txXfrm>
        <a:off x="3558996" y="3564133"/>
        <a:ext cx="1886243" cy="1715792"/>
      </dsp:txXfrm>
    </dsp:sp>
    <dsp:sp modelId="{680904E6-82B2-4C43-BE7A-0940F80F3CCA}">
      <dsp:nvSpPr>
        <dsp:cNvPr id="0" name=""/>
        <dsp:cNvSpPr/>
      </dsp:nvSpPr>
      <dsp:spPr>
        <a:xfrm rot="14577116">
          <a:off x="3379223" y="2478265"/>
          <a:ext cx="612436" cy="688528"/>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s-MX" sz="3100" kern="1200"/>
        </a:p>
      </dsp:txBody>
      <dsp:txXfrm rot="10800000">
        <a:off x="3512863" y="2697789"/>
        <a:ext cx="428705" cy="413116"/>
      </dsp:txXfrm>
    </dsp:sp>
    <dsp:sp modelId="{F3503F83-BAA4-4FBD-90C7-FCA314BCE9E5}">
      <dsp:nvSpPr>
        <dsp:cNvPr id="0" name=""/>
        <dsp:cNvSpPr/>
      </dsp:nvSpPr>
      <dsp:spPr>
        <a:xfrm>
          <a:off x="1656173" y="216032"/>
          <a:ext cx="2504401" cy="216914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INTEGRADO POR </a:t>
          </a:r>
        </a:p>
        <a:p>
          <a:pPr lvl="0" algn="ctr" defTabSz="800100">
            <a:lnSpc>
              <a:spcPct val="90000"/>
            </a:lnSpc>
            <a:spcBef>
              <a:spcPct val="0"/>
            </a:spcBef>
            <a:spcAft>
              <a:spcPct val="35000"/>
            </a:spcAft>
          </a:pPr>
          <a:r>
            <a:rPr lang="es-MX" sz="1800" b="1" kern="1200" dirty="0" smtClean="0"/>
            <a:t>7 MIEMBROS </a:t>
          </a:r>
        </a:p>
        <a:p>
          <a:pPr lvl="0" algn="ctr" defTabSz="800100">
            <a:lnSpc>
              <a:spcPct val="90000"/>
            </a:lnSpc>
            <a:spcBef>
              <a:spcPct val="0"/>
            </a:spcBef>
            <a:spcAft>
              <a:spcPct val="35000"/>
            </a:spcAft>
          </a:pPr>
          <a:r>
            <a:rPr lang="es-MX" sz="1800" b="1" kern="1200" dirty="0" smtClean="0"/>
            <a:t>DEL CC</a:t>
          </a:r>
          <a:endParaRPr lang="es-MX" sz="1800" b="1" kern="1200" dirty="0"/>
        </a:p>
      </dsp:txBody>
      <dsp:txXfrm>
        <a:off x="2022934" y="533696"/>
        <a:ext cx="1770879" cy="1533820"/>
      </dsp:txXfrm>
    </dsp:sp>
    <dsp:sp modelId="{62BBA317-1DE3-4FB2-B26A-8830BFD76480}">
      <dsp:nvSpPr>
        <dsp:cNvPr id="0" name=""/>
        <dsp:cNvSpPr/>
      </dsp:nvSpPr>
      <dsp:spPr>
        <a:xfrm rot="19202433">
          <a:off x="5549364" y="3062518"/>
          <a:ext cx="328836" cy="688528"/>
        </a:xfrm>
        <a:prstGeom prst="rightArrow">
          <a:avLst>
            <a:gd name="adj1" fmla="val 60000"/>
            <a:gd name="adj2" fmla="val 50000"/>
          </a:avLst>
        </a:prstGeom>
        <a:solidFill>
          <a:schemeClr val="accent2">
            <a:hueOff val="-6454978"/>
            <a:satOff val="-20810"/>
            <a:lumOff val="794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s-MX" sz="3100" kern="1200"/>
        </a:p>
      </dsp:txBody>
      <dsp:txXfrm>
        <a:off x="5560882" y="3231903"/>
        <a:ext cx="230185" cy="413116"/>
      </dsp:txXfrm>
    </dsp:sp>
    <dsp:sp modelId="{BB729DD7-EC79-4D4E-9760-C5E6CA9E165C}">
      <dsp:nvSpPr>
        <dsp:cNvPr id="0" name=""/>
        <dsp:cNvSpPr/>
      </dsp:nvSpPr>
      <dsp:spPr>
        <a:xfrm>
          <a:off x="5616607" y="832542"/>
          <a:ext cx="2901378" cy="2880277"/>
        </a:xfrm>
        <a:prstGeom prst="ellipse">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REALIZA LAS MISMAS FUNCIONES DE LOS ÓRGANOS DE GOBIERNO DE LAS PARAESTATALES </a:t>
          </a:r>
          <a:endParaRPr lang="es-MX" sz="1800" b="1" kern="1200" dirty="0"/>
        </a:p>
      </dsp:txBody>
      <dsp:txXfrm>
        <a:off x="6041504" y="1254349"/>
        <a:ext cx="2051584" cy="2036663"/>
      </dsp:txXfrm>
    </dsp:sp>
    <dsp:sp modelId="{E84285A7-AD48-413D-9704-3E648FE6ACCB}">
      <dsp:nvSpPr>
        <dsp:cNvPr id="0" name=""/>
        <dsp:cNvSpPr/>
      </dsp:nvSpPr>
      <dsp:spPr>
        <a:xfrm rot="11002788">
          <a:off x="2446439" y="3971501"/>
          <a:ext cx="512701" cy="688528"/>
        </a:xfrm>
        <a:prstGeom prst="rightArrow">
          <a:avLst>
            <a:gd name="adj1" fmla="val 60000"/>
            <a:gd name="adj2" fmla="val 50000"/>
          </a:avLst>
        </a:prstGeom>
        <a:solidFill>
          <a:schemeClr val="accent2">
            <a:hueOff val="-12909956"/>
            <a:satOff val="-41621"/>
            <a:lumOff val="1588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s-MX" sz="3100" kern="1200"/>
        </a:p>
      </dsp:txBody>
      <dsp:txXfrm rot="10800000">
        <a:off x="2600115" y="4113741"/>
        <a:ext cx="358891" cy="413116"/>
      </dsp:txXfrm>
    </dsp:sp>
    <dsp:sp modelId="{AECD528C-EA58-4A20-AD1C-42913FD50C56}">
      <dsp:nvSpPr>
        <dsp:cNvPr id="0" name=""/>
        <dsp:cNvSpPr/>
      </dsp:nvSpPr>
      <dsp:spPr>
        <a:xfrm>
          <a:off x="0" y="3208796"/>
          <a:ext cx="2207746" cy="2025084"/>
        </a:xfrm>
        <a:prstGeom prst="ellipse">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DESIGNA AL SECRETARIO TÉCNICO</a:t>
          </a:r>
          <a:endParaRPr lang="es-MX" sz="1800" b="1" kern="1200" dirty="0"/>
        </a:p>
      </dsp:txBody>
      <dsp:txXfrm>
        <a:off x="323317" y="3505363"/>
        <a:ext cx="1561112" cy="143195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8EDB1-5F91-47E5-A8FE-B0ED281C5762}">
      <dsp:nvSpPr>
        <dsp:cNvPr id="0" name=""/>
        <dsp:cNvSpPr/>
      </dsp:nvSpPr>
      <dsp:spPr>
        <a:xfrm>
          <a:off x="5470198" y="876840"/>
          <a:ext cx="1470409" cy="748530"/>
        </a:xfrm>
        <a:custGeom>
          <a:avLst/>
          <a:gdLst/>
          <a:ahLst/>
          <a:cxnLst/>
          <a:rect l="0" t="0" r="0" b="0"/>
          <a:pathLst>
            <a:path>
              <a:moveTo>
                <a:pt x="0" y="0"/>
              </a:moveTo>
              <a:lnTo>
                <a:pt x="0" y="531897"/>
              </a:lnTo>
              <a:lnTo>
                <a:pt x="1470409" y="531897"/>
              </a:lnTo>
              <a:lnTo>
                <a:pt x="1470409" y="74853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687A74-BA07-49BD-A420-C4306D6935FF}">
      <dsp:nvSpPr>
        <dsp:cNvPr id="0" name=""/>
        <dsp:cNvSpPr/>
      </dsp:nvSpPr>
      <dsp:spPr>
        <a:xfrm>
          <a:off x="1620863" y="2950907"/>
          <a:ext cx="5121185" cy="834701"/>
        </a:xfrm>
        <a:custGeom>
          <a:avLst/>
          <a:gdLst/>
          <a:ahLst/>
          <a:cxnLst/>
          <a:rect l="0" t="0" r="0" b="0"/>
          <a:pathLst>
            <a:path>
              <a:moveTo>
                <a:pt x="0" y="0"/>
              </a:moveTo>
              <a:lnTo>
                <a:pt x="0" y="618067"/>
              </a:lnTo>
              <a:lnTo>
                <a:pt x="5121185" y="618067"/>
              </a:lnTo>
              <a:lnTo>
                <a:pt x="5121185" y="83470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2B7178-7491-4D58-A23A-CF092FDFAB91}">
      <dsp:nvSpPr>
        <dsp:cNvPr id="0" name=""/>
        <dsp:cNvSpPr/>
      </dsp:nvSpPr>
      <dsp:spPr>
        <a:xfrm>
          <a:off x="1620863" y="2950907"/>
          <a:ext cx="2168861" cy="834701"/>
        </a:xfrm>
        <a:custGeom>
          <a:avLst/>
          <a:gdLst/>
          <a:ahLst/>
          <a:cxnLst/>
          <a:rect l="0" t="0" r="0" b="0"/>
          <a:pathLst>
            <a:path>
              <a:moveTo>
                <a:pt x="0" y="0"/>
              </a:moveTo>
              <a:lnTo>
                <a:pt x="0" y="618067"/>
              </a:lnTo>
              <a:lnTo>
                <a:pt x="2168861" y="618067"/>
              </a:lnTo>
              <a:lnTo>
                <a:pt x="2168861" y="83470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465FED6-5CF3-4837-A5EF-00E29208EB25}">
      <dsp:nvSpPr>
        <dsp:cNvPr id="0" name=""/>
        <dsp:cNvSpPr/>
      </dsp:nvSpPr>
      <dsp:spPr>
        <a:xfrm>
          <a:off x="1029014" y="2950907"/>
          <a:ext cx="591848" cy="820757"/>
        </a:xfrm>
        <a:custGeom>
          <a:avLst/>
          <a:gdLst/>
          <a:ahLst/>
          <a:cxnLst/>
          <a:rect l="0" t="0" r="0" b="0"/>
          <a:pathLst>
            <a:path>
              <a:moveTo>
                <a:pt x="591848" y="0"/>
              </a:moveTo>
              <a:lnTo>
                <a:pt x="591848" y="604124"/>
              </a:lnTo>
              <a:lnTo>
                <a:pt x="0" y="604124"/>
              </a:lnTo>
              <a:lnTo>
                <a:pt x="0" y="82075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F513F0-F9D5-42E2-8CA7-3EB2FCCC9221}">
      <dsp:nvSpPr>
        <dsp:cNvPr id="0" name=""/>
        <dsp:cNvSpPr/>
      </dsp:nvSpPr>
      <dsp:spPr>
        <a:xfrm>
          <a:off x="1620863" y="876840"/>
          <a:ext cx="3849335" cy="927939"/>
        </a:xfrm>
        <a:custGeom>
          <a:avLst/>
          <a:gdLst/>
          <a:ahLst/>
          <a:cxnLst/>
          <a:rect l="0" t="0" r="0" b="0"/>
          <a:pathLst>
            <a:path>
              <a:moveTo>
                <a:pt x="3849335" y="0"/>
              </a:moveTo>
              <a:lnTo>
                <a:pt x="3849335" y="711306"/>
              </a:lnTo>
              <a:lnTo>
                <a:pt x="0" y="711306"/>
              </a:lnTo>
              <a:lnTo>
                <a:pt x="0" y="92793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4A99F13-A724-472D-9568-20E58A862A69}">
      <dsp:nvSpPr>
        <dsp:cNvPr id="0" name=""/>
        <dsp:cNvSpPr/>
      </dsp:nvSpPr>
      <dsp:spPr>
        <a:xfrm>
          <a:off x="3135329" y="-102826"/>
          <a:ext cx="4669738" cy="9796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64AB010-A73A-45DC-9873-0CFF406178AA}">
      <dsp:nvSpPr>
        <dsp:cNvPr id="0" name=""/>
        <dsp:cNvSpPr/>
      </dsp:nvSpPr>
      <dsp:spPr>
        <a:xfrm>
          <a:off x="3395159" y="144012"/>
          <a:ext cx="4669738" cy="9796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SECRETARIO TÉCNICO</a:t>
          </a:r>
          <a:endParaRPr lang="es-MX" sz="1800" b="1" kern="1200" dirty="0"/>
        </a:p>
      </dsp:txBody>
      <dsp:txXfrm>
        <a:off x="3423852" y="172705"/>
        <a:ext cx="4612352" cy="922280"/>
      </dsp:txXfrm>
    </dsp:sp>
    <dsp:sp modelId="{750B923A-8215-481F-94DC-7938AFA32ADF}">
      <dsp:nvSpPr>
        <dsp:cNvPr id="0" name=""/>
        <dsp:cNvSpPr/>
      </dsp:nvSpPr>
      <dsp:spPr>
        <a:xfrm>
          <a:off x="460257" y="1804780"/>
          <a:ext cx="2321212" cy="114612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03E3A85-235D-4BCD-A475-02C2C228FFCB}">
      <dsp:nvSpPr>
        <dsp:cNvPr id="0" name=""/>
        <dsp:cNvSpPr/>
      </dsp:nvSpPr>
      <dsp:spPr>
        <a:xfrm>
          <a:off x="720087" y="2051618"/>
          <a:ext cx="2321212" cy="114612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DESIGNACIÓN</a:t>
          </a:r>
          <a:endParaRPr lang="es-MX" sz="1800" b="1" kern="1200" dirty="0"/>
        </a:p>
      </dsp:txBody>
      <dsp:txXfrm>
        <a:off x="753656" y="2085187"/>
        <a:ext cx="2254074" cy="1078989"/>
      </dsp:txXfrm>
    </dsp:sp>
    <dsp:sp modelId="{D23CB432-D3CF-4916-AB3A-11BBF13B09FC}">
      <dsp:nvSpPr>
        <dsp:cNvPr id="0" name=""/>
        <dsp:cNvSpPr/>
      </dsp:nvSpPr>
      <dsp:spPr>
        <a:xfrm>
          <a:off x="-140220" y="3771665"/>
          <a:ext cx="2338470" cy="1730120"/>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33224B8-B428-4B84-AF59-0F4868705B36}">
      <dsp:nvSpPr>
        <dsp:cNvPr id="0" name=""/>
        <dsp:cNvSpPr/>
      </dsp:nvSpPr>
      <dsp:spPr>
        <a:xfrm>
          <a:off x="119609" y="4018503"/>
          <a:ext cx="2338470" cy="173012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 POR VOTO FAVORABLE DE 5 DE LOS MIEMBROS DEL ÓRGANO DE GOBIERNO</a:t>
          </a:r>
          <a:endParaRPr lang="es-MX" sz="1800" b="1" kern="1200" dirty="0"/>
        </a:p>
      </dsp:txBody>
      <dsp:txXfrm>
        <a:off x="170282" y="4069176"/>
        <a:ext cx="2237124" cy="1628774"/>
      </dsp:txXfrm>
    </dsp:sp>
    <dsp:sp modelId="{62C4CFE5-94B6-480E-B414-4A9A34AC1D36}">
      <dsp:nvSpPr>
        <dsp:cNvPr id="0" name=""/>
        <dsp:cNvSpPr/>
      </dsp:nvSpPr>
      <dsp:spPr>
        <a:xfrm>
          <a:off x="2620489" y="3785608"/>
          <a:ext cx="2338470" cy="163447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FC79ED7-6D2D-4894-A433-6DA6683E9D8B}">
      <dsp:nvSpPr>
        <dsp:cNvPr id="0" name=""/>
        <dsp:cNvSpPr/>
      </dsp:nvSpPr>
      <dsp:spPr>
        <a:xfrm>
          <a:off x="2880319" y="4032447"/>
          <a:ext cx="2338470" cy="16344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SE ESCOGE DE LA TERNA APROBADA POR EL CPC</a:t>
          </a:r>
          <a:endParaRPr lang="es-MX" sz="1800" b="1" kern="1200" dirty="0"/>
        </a:p>
      </dsp:txBody>
      <dsp:txXfrm>
        <a:off x="2928191" y="4080319"/>
        <a:ext cx="2242726" cy="1538731"/>
      </dsp:txXfrm>
    </dsp:sp>
    <dsp:sp modelId="{9EB797E1-C788-45AC-993C-00FFC1A33BAD}">
      <dsp:nvSpPr>
        <dsp:cNvPr id="0" name=""/>
        <dsp:cNvSpPr/>
      </dsp:nvSpPr>
      <dsp:spPr>
        <a:xfrm>
          <a:off x="5572813" y="3785608"/>
          <a:ext cx="2338470" cy="163447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65FDD7F-2B9A-4E1E-A5BA-81F5C045719C}">
      <dsp:nvSpPr>
        <dsp:cNvPr id="0" name=""/>
        <dsp:cNvSpPr/>
      </dsp:nvSpPr>
      <dsp:spPr>
        <a:xfrm>
          <a:off x="5832643" y="4032447"/>
          <a:ext cx="2338470" cy="16344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MISMOS REQUISITOS QUE PARA SER INTEGRANTE DEL CPC</a:t>
          </a:r>
          <a:endParaRPr lang="es-MX" sz="1800" b="1" kern="1200" dirty="0"/>
        </a:p>
      </dsp:txBody>
      <dsp:txXfrm>
        <a:off x="5880515" y="4080319"/>
        <a:ext cx="2242726" cy="1538731"/>
      </dsp:txXfrm>
    </dsp:sp>
    <dsp:sp modelId="{D947277B-9846-49BC-901B-265840CCE4B1}">
      <dsp:nvSpPr>
        <dsp:cNvPr id="0" name=""/>
        <dsp:cNvSpPr/>
      </dsp:nvSpPr>
      <dsp:spPr>
        <a:xfrm>
          <a:off x="5644838" y="1625371"/>
          <a:ext cx="2591539" cy="1484928"/>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69AA399-D054-4C6E-AEC5-A5B2BDECB0D8}">
      <dsp:nvSpPr>
        <dsp:cNvPr id="0" name=""/>
        <dsp:cNvSpPr/>
      </dsp:nvSpPr>
      <dsp:spPr>
        <a:xfrm>
          <a:off x="5904668" y="1872209"/>
          <a:ext cx="2591539" cy="148492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REMOCIÓN LIMITADA PARA GARANTIZAR LA AUTONOMÍA Y ESTABILIDAD</a:t>
          </a:r>
          <a:endParaRPr lang="es-MX" sz="1800" b="1" kern="1200" dirty="0"/>
        </a:p>
      </dsp:txBody>
      <dsp:txXfrm>
        <a:off x="5948160" y="1915701"/>
        <a:ext cx="2504555" cy="139794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11069-59C9-4D41-A507-07F9969953B2}">
      <dsp:nvSpPr>
        <dsp:cNvPr id="0" name=""/>
        <dsp:cNvSpPr/>
      </dsp:nvSpPr>
      <dsp:spPr>
        <a:xfrm>
          <a:off x="577287" y="3414530"/>
          <a:ext cx="836059" cy="1875873"/>
        </a:xfrm>
        <a:custGeom>
          <a:avLst/>
          <a:gdLst/>
          <a:ahLst/>
          <a:cxnLst/>
          <a:rect l="0" t="0" r="0" b="0"/>
          <a:pathLst>
            <a:path>
              <a:moveTo>
                <a:pt x="0" y="0"/>
              </a:moveTo>
              <a:lnTo>
                <a:pt x="418029" y="0"/>
              </a:lnTo>
              <a:lnTo>
                <a:pt x="418029" y="1875873"/>
              </a:lnTo>
              <a:lnTo>
                <a:pt x="836059" y="1875873"/>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943973" y="4301122"/>
        <a:ext cx="102687" cy="102687"/>
      </dsp:txXfrm>
    </dsp:sp>
    <dsp:sp modelId="{2B2A9883-F9AA-44FA-A579-DDFB638F4880}">
      <dsp:nvSpPr>
        <dsp:cNvPr id="0" name=""/>
        <dsp:cNvSpPr/>
      </dsp:nvSpPr>
      <dsp:spPr>
        <a:xfrm>
          <a:off x="577287" y="3414530"/>
          <a:ext cx="862860" cy="1033021"/>
        </a:xfrm>
        <a:custGeom>
          <a:avLst/>
          <a:gdLst/>
          <a:ahLst/>
          <a:cxnLst/>
          <a:rect l="0" t="0" r="0" b="0"/>
          <a:pathLst>
            <a:path>
              <a:moveTo>
                <a:pt x="0" y="0"/>
              </a:moveTo>
              <a:lnTo>
                <a:pt x="431430" y="0"/>
              </a:lnTo>
              <a:lnTo>
                <a:pt x="431430" y="1033021"/>
              </a:lnTo>
              <a:lnTo>
                <a:pt x="862860" y="103302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75068" y="3897391"/>
        <a:ext cx="67298" cy="67298"/>
      </dsp:txXfrm>
    </dsp:sp>
    <dsp:sp modelId="{0C7FDC87-E30E-4092-9D13-C6D092CA5FF8}">
      <dsp:nvSpPr>
        <dsp:cNvPr id="0" name=""/>
        <dsp:cNvSpPr/>
      </dsp:nvSpPr>
      <dsp:spPr>
        <a:xfrm>
          <a:off x="577287" y="3368810"/>
          <a:ext cx="862885" cy="91440"/>
        </a:xfrm>
        <a:custGeom>
          <a:avLst/>
          <a:gdLst/>
          <a:ahLst/>
          <a:cxnLst/>
          <a:rect l="0" t="0" r="0" b="0"/>
          <a:pathLst>
            <a:path>
              <a:moveTo>
                <a:pt x="0" y="45720"/>
              </a:moveTo>
              <a:lnTo>
                <a:pt x="431442" y="45720"/>
              </a:lnTo>
              <a:lnTo>
                <a:pt x="431442" y="111507"/>
              </a:lnTo>
              <a:lnTo>
                <a:pt x="862885" y="11150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87095" y="3392895"/>
        <a:ext cx="43269" cy="43269"/>
      </dsp:txXfrm>
    </dsp:sp>
    <dsp:sp modelId="{0191732E-EE59-4E35-8F1F-321F86BE159A}">
      <dsp:nvSpPr>
        <dsp:cNvPr id="0" name=""/>
        <dsp:cNvSpPr/>
      </dsp:nvSpPr>
      <dsp:spPr>
        <a:xfrm>
          <a:off x="577287" y="2328186"/>
          <a:ext cx="862860" cy="1086343"/>
        </a:xfrm>
        <a:custGeom>
          <a:avLst/>
          <a:gdLst/>
          <a:ahLst/>
          <a:cxnLst/>
          <a:rect l="0" t="0" r="0" b="0"/>
          <a:pathLst>
            <a:path>
              <a:moveTo>
                <a:pt x="0" y="1086343"/>
              </a:moveTo>
              <a:lnTo>
                <a:pt x="431430" y="1086343"/>
              </a:lnTo>
              <a:lnTo>
                <a:pt x="431430" y="0"/>
              </a:lnTo>
              <a:lnTo>
                <a:pt x="862860" y="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74034" y="2836675"/>
        <a:ext cx="69366" cy="69366"/>
      </dsp:txXfrm>
    </dsp:sp>
    <dsp:sp modelId="{DD277831-055D-4FC4-89EF-0D26A3068CEA}">
      <dsp:nvSpPr>
        <dsp:cNvPr id="0" name=""/>
        <dsp:cNvSpPr/>
      </dsp:nvSpPr>
      <dsp:spPr>
        <a:xfrm>
          <a:off x="3886999" y="1104053"/>
          <a:ext cx="510039" cy="2162984"/>
        </a:xfrm>
        <a:custGeom>
          <a:avLst/>
          <a:gdLst/>
          <a:ahLst/>
          <a:cxnLst/>
          <a:rect l="0" t="0" r="0" b="0"/>
          <a:pathLst>
            <a:path>
              <a:moveTo>
                <a:pt x="0" y="0"/>
              </a:moveTo>
              <a:lnTo>
                <a:pt x="255019" y="0"/>
              </a:lnTo>
              <a:lnTo>
                <a:pt x="255019" y="2162984"/>
              </a:lnTo>
              <a:lnTo>
                <a:pt x="510039" y="216298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4086461" y="2129987"/>
        <a:ext cx="111115" cy="111115"/>
      </dsp:txXfrm>
    </dsp:sp>
    <dsp:sp modelId="{C9BA8695-28A8-4D6B-A2CD-FFD2246FF73D}">
      <dsp:nvSpPr>
        <dsp:cNvPr id="0" name=""/>
        <dsp:cNvSpPr/>
      </dsp:nvSpPr>
      <dsp:spPr>
        <a:xfrm>
          <a:off x="3886999" y="1104053"/>
          <a:ext cx="510039" cy="1203060"/>
        </a:xfrm>
        <a:custGeom>
          <a:avLst/>
          <a:gdLst/>
          <a:ahLst/>
          <a:cxnLst/>
          <a:rect l="0" t="0" r="0" b="0"/>
          <a:pathLst>
            <a:path>
              <a:moveTo>
                <a:pt x="0" y="0"/>
              </a:moveTo>
              <a:lnTo>
                <a:pt x="255019" y="0"/>
              </a:lnTo>
              <a:lnTo>
                <a:pt x="255019" y="1203060"/>
              </a:lnTo>
              <a:lnTo>
                <a:pt x="510039" y="120306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09351" y="1672915"/>
        <a:ext cx="65335" cy="65335"/>
      </dsp:txXfrm>
    </dsp:sp>
    <dsp:sp modelId="{B1405AA7-CD3B-4EAC-B129-7B4A96C6237A}">
      <dsp:nvSpPr>
        <dsp:cNvPr id="0" name=""/>
        <dsp:cNvSpPr/>
      </dsp:nvSpPr>
      <dsp:spPr>
        <a:xfrm>
          <a:off x="3886999" y="1104053"/>
          <a:ext cx="510039" cy="243137"/>
        </a:xfrm>
        <a:custGeom>
          <a:avLst/>
          <a:gdLst/>
          <a:ahLst/>
          <a:cxnLst/>
          <a:rect l="0" t="0" r="0" b="0"/>
          <a:pathLst>
            <a:path>
              <a:moveTo>
                <a:pt x="0" y="0"/>
              </a:moveTo>
              <a:lnTo>
                <a:pt x="255019" y="0"/>
              </a:lnTo>
              <a:lnTo>
                <a:pt x="255019" y="243137"/>
              </a:lnTo>
              <a:lnTo>
                <a:pt x="510039" y="243137"/>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27893" y="1211496"/>
        <a:ext cx="28251" cy="28251"/>
      </dsp:txXfrm>
    </dsp:sp>
    <dsp:sp modelId="{91B2D940-C845-4216-92A5-E56F24B650AB}">
      <dsp:nvSpPr>
        <dsp:cNvPr id="0" name=""/>
        <dsp:cNvSpPr/>
      </dsp:nvSpPr>
      <dsp:spPr>
        <a:xfrm>
          <a:off x="3886999" y="387266"/>
          <a:ext cx="510039" cy="716786"/>
        </a:xfrm>
        <a:custGeom>
          <a:avLst/>
          <a:gdLst/>
          <a:ahLst/>
          <a:cxnLst/>
          <a:rect l="0" t="0" r="0" b="0"/>
          <a:pathLst>
            <a:path>
              <a:moveTo>
                <a:pt x="0" y="716786"/>
              </a:moveTo>
              <a:lnTo>
                <a:pt x="255019" y="716786"/>
              </a:lnTo>
              <a:lnTo>
                <a:pt x="255019" y="0"/>
              </a:lnTo>
              <a:lnTo>
                <a:pt x="510039"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20026" y="723666"/>
        <a:ext cx="43986" cy="43986"/>
      </dsp:txXfrm>
    </dsp:sp>
    <dsp:sp modelId="{5BA92B4E-9515-4245-BBBF-016F3124F049}">
      <dsp:nvSpPr>
        <dsp:cNvPr id="0" name=""/>
        <dsp:cNvSpPr/>
      </dsp:nvSpPr>
      <dsp:spPr>
        <a:xfrm>
          <a:off x="577287" y="1104053"/>
          <a:ext cx="790871" cy="2310476"/>
        </a:xfrm>
        <a:custGeom>
          <a:avLst/>
          <a:gdLst/>
          <a:ahLst/>
          <a:cxnLst/>
          <a:rect l="0" t="0" r="0" b="0"/>
          <a:pathLst>
            <a:path>
              <a:moveTo>
                <a:pt x="0" y="2310476"/>
              </a:moveTo>
              <a:lnTo>
                <a:pt x="395435" y="2310476"/>
              </a:lnTo>
              <a:lnTo>
                <a:pt x="395435" y="0"/>
              </a:lnTo>
              <a:lnTo>
                <a:pt x="790871" y="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911671" y="2198239"/>
        <a:ext cx="122104" cy="122104"/>
      </dsp:txXfrm>
    </dsp:sp>
    <dsp:sp modelId="{14FAAB77-D9B1-42D4-B4F5-40DC38AF7B4D}">
      <dsp:nvSpPr>
        <dsp:cNvPr id="0" name=""/>
        <dsp:cNvSpPr/>
      </dsp:nvSpPr>
      <dsp:spPr>
        <a:xfrm rot="16200000">
          <a:off x="-2343178" y="3143190"/>
          <a:ext cx="5298253" cy="54267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FUNCIONES DEL SECRETARIO TÉCNICO</a:t>
          </a:r>
          <a:endParaRPr lang="es-MX" sz="1800" b="1" kern="1200" dirty="0"/>
        </a:p>
      </dsp:txBody>
      <dsp:txXfrm>
        <a:off x="-2343178" y="3143190"/>
        <a:ext cx="5298253" cy="542679"/>
      </dsp:txXfrm>
    </dsp:sp>
    <dsp:sp modelId="{38E9BA12-AABA-4223-BA8F-D6B59E2395CB}">
      <dsp:nvSpPr>
        <dsp:cNvPr id="0" name=""/>
        <dsp:cNvSpPr/>
      </dsp:nvSpPr>
      <dsp:spPr>
        <a:xfrm>
          <a:off x="1368159" y="720083"/>
          <a:ext cx="2518839" cy="767938"/>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ELABORAR Y PRESENTAR ANTE LA COMISIÓN EJECUTIVA</a:t>
          </a:r>
          <a:endParaRPr lang="es-MX" sz="1800" b="1" kern="1200" dirty="0"/>
        </a:p>
      </dsp:txBody>
      <dsp:txXfrm>
        <a:off x="1368159" y="720083"/>
        <a:ext cx="2518839" cy="767938"/>
      </dsp:txXfrm>
    </dsp:sp>
    <dsp:sp modelId="{8C314F69-F3F9-4020-B43D-2FBC511C5D22}">
      <dsp:nvSpPr>
        <dsp:cNvPr id="0" name=""/>
        <dsp:cNvSpPr/>
      </dsp:nvSpPr>
      <dsp:spPr>
        <a:xfrm>
          <a:off x="4397039" y="3297"/>
          <a:ext cx="4203968" cy="767938"/>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METODOLOGÍAS DE LOS INDICADORES Y POLÍTICAS INTEGRALES</a:t>
          </a:r>
          <a:endParaRPr lang="es-MX" sz="1800" b="1" kern="1200" dirty="0"/>
        </a:p>
      </dsp:txBody>
      <dsp:txXfrm>
        <a:off x="4397039" y="3297"/>
        <a:ext cx="4203968" cy="767938"/>
      </dsp:txXfrm>
    </dsp:sp>
    <dsp:sp modelId="{8512C886-C1FA-46E9-9EE9-FCF718A8512C}">
      <dsp:nvSpPr>
        <dsp:cNvPr id="0" name=""/>
        <dsp:cNvSpPr/>
      </dsp:nvSpPr>
      <dsp:spPr>
        <a:xfrm>
          <a:off x="4397039" y="963220"/>
          <a:ext cx="4203968" cy="767938"/>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EVALUACIONES SOBRE EL AVANCE Y CUMPLIMIENTO DE LAS POLÍTICAS INTEGRALES</a:t>
          </a:r>
          <a:endParaRPr lang="es-MX" sz="1800" b="1" kern="1200" dirty="0"/>
        </a:p>
      </dsp:txBody>
      <dsp:txXfrm>
        <a:off x="4397039" y="963220"/>
        <a:ext cx="4203968" cy="767938"/>
      </dsp:txXfrm>
    </dsp:sp>
    <dsp:sp modelId="{20A2430E-158C-45EA-A3C6-F3656AE407B7}">
      <dsp:nvSpPr>
        <dsp:cNvPr id="0" name=""/>
        <dsp:cNvSpPr/>
      </dsp:nvSpPr>
      <dsp:spPr>
        <a:xfrm>
          <a:off x="4397039" y="1923144"/>
          <a:ext cx="4203968" cy="767938"/>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INFORMES DEL SNA CON BASE EN EL RESULTADO DE LAS EVALUACIONES</a:t>
          </a:r>
          <a:endParaRPr lang="es-MX" sz="1800" b="1" kern="1200" dirty="0"/>
        </a:p>
      </dsp:txBody>
      <dsp:txXfrm>
        <a:off x="4397039" y="1923144"/>
        <a:ext cx="4203968" cy="767938"/>
      </dsp:txXfrm>
    </dsp:sp>
    <dsp:sp modelId="{650462FA-156E-4418-A5E8-6D0FC0C208B7}">
      <dsp:nvSpPr>
        <dsp:cNvPr id="0" name=""/>
        <dsp:cNvSpPr/>
      </dsp:nvSpPr>
      <dsp:spPr>
        <a:xfrm>
          <a:off x="4397039" y="2883068"/>
          <a:ext cx="4203968" cy="767938"/>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INSUMOS NECESARIOS PARA LLEVAR A CABO LAS ACTIVIDADES DEL COMITÉ COORDINADOR</a:t>
          </a:r>
          <a:endParaRPr lang="es-MX" sz="1800" b="1" kern="1200" dirty="0"/>
        </a:p>
      </dsp:txBody>
      <dsp:txXfrm>
        <a:off x="4397039" y="2883068"/>
        <a:ext cx="4203968" cy="767938"/>
      </dsp:txXfrm>
    </dsp:sp>
    <dsp:sp modelId="{F1C9DEC4-AF59-4012-902D-564D2C8E22E9}">
      <dsp:nvSpPr>
        <dsp:cNvPr id="0" name=""/>
        <dsp:cNvSpPr/>
      </dsp:nvSpPr>
      <dsp:spPr>
        <a:xfrm>
          <a:off x="1440147" y="1944216"/>
          <a:ext cx="2518839" cy="767938"/>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ADMINISTRAR LA PLATAFORMA DIGITAL NACIONAL</a:t>
          </a:r>
          <a:endParaRPr lang="es-MX" sz="1800" b="1" kern="1200" dirty="0"/>
        </a:p>
      </dsp:txBody>
      <dsp:txXfrm>
        <a:off x="1440147" y="1944216"/>
        <a:ext cx="2518839" cy="767938"/>
      </dsp:txXfrm>
    </dsp:sp>
    <dsp:sp modelId="{E84C2234-009C-4C80-82B2-C187F1CC2701}">
      <dsp:nvSpPr>
        <dsp:cNvPr id="0" name=""/>
        <dsp:cNvSpPr/>
      </dsp:nvSpPr>
      <dsp:spPr>
        <a:xfrm>
          <a:off x="1440173" y="3096347"/>
          <a:ext cx="2518839" cy="767938"/>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INTEGRAR SISTEMAS DE INFORMACIÓN</a:t>
          </a:r>
          <a:endParaRPr lang="es-MX" sz="1800" b="1" kern="1200" dirty="0"/>
        </a:p>
      </dsp:txBody>
      <dsp:txXfrm>
        <a:off x="1440173" y="3096347"/>
        <a:ext cx="2518839" cy="767938"/>
      </dsp:txXfrm>
    </dsp:sp>
    <dsp:sp modelId="{6BDFA490-FC5B-475E-A0C3-DE9112306093}">
      <dsp:nvSpPr>
        <dsp:cNvPr id="0" name=""/>
        <dsp:cNvSpPr/>
      </dsp:nvSpPr>
      <dsp:spPr>
        <a:xfrm>
          <a:off x="1440147" y="4176461"/>
          <a:ext cx="5876579" cy="542180"/>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REALIZAR ESTUDIOS ESPECIALIZADOS EN LA MATERIA</a:t>
          </a:r>
          <a:endParaRPr lang="es-MX" sz="1800" b="1" kern="1200" dirty="0"/>
        </a:p>
      </dsp:txBody>
      <dsp:txXfrm>
        <a:off x="1440147" y="4176461"/>
        <a:ext cx="5876579" cy="542180"/>
      </dsp:txXfrm>
    </dsp:sp>
    <dsp:sp modelId="{CDBE1CE2-489F-4592-AF54-31CAF8B31211}">
      <dsp:nvSpPr>
        <dsp:cNvPr id="0" name=""/>
        <dsp:cNvSpPr/>
      </dsp:nvSpPr>
      <dsp:spPr>
        <a:xfrm>
          <a:off x="1413347" y="4906433"/>
          <a:ext cx="5842322" cy="767938"/>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ACTUAR COMO SECRETARIO DEL CC Y DEL ÓRGANO DE GOBIERNO DE LA SECRETARÍA EJECUTIVA</a:t>
          </a:r>
          <a:endParaRPr lang="es-MX" sz="1800" b="1" kern="1200" dirty="0"/>
        </a:p>
      </dsp:txBody>
      <dsp:txXfrm>
        <a:off x="1413347" y="4906433"/>
        <a:ext cx="5842322" cy="76793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C20A8-D285-4385-B19F-E2F2F46414F0}">
      <dsp:nvSpPr>
        <dsp:cNvPr id="0" name=""/>
        <dsp:cNvSpPr/>
      </dsp:nvSpPr>
      <dsp:spPr>
        <a:xfrm>
          <a:off x="4149958" y="2811049"/>
          <a:ext cx="2207636" cy="704199"/>
        </a:xfrm>
        <a:custGeom>
          <a:avLst/>
          <a:gdLst/>
          <a:ahLst/>
          <a:cxnLst/>
          <a:rect l="0" t="0" r="0" b="0"/>
          <a:pathLst>
            <a:path>
              <a:moveTo>
                <a:pt x="0" y="0"/>
              </a:moveTo>
              <a:lnTo>
                <a:pt x="0" y="479891"/>
              </a:lnTo>
              <a:lnTo>
                <a:pt x="2207636" y="479891"/>
              </a:lnTo>
              <a:lnTo>
                <a:pt x="2207636" y="704199"/>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8BDEEE9-0FA3-420E-9DB7-01744D598A28}">
      <dsp:nvSpPr>
        <dsp:cNvPr id="0" name=""/>
        <dsp:cNvSpPr/>
      </dsp:nvSpPr>
      <dsp:spPr>
        <a:xfrm>
          <a:off x="1942322" y="2811049"/>
          <a:ext cx="2207636" cy="704199"/>
        </a:xfrm>
        <a:custGeom>
          <a:avLst/>
          <a:gdLst/>
          <a:ahLst/>
          <a:cxnLst/>
          <a:rect l="0" t="0" r="0" b="0"/>
          <a:pathLst>
            <a:path>
              <a:moveTo>
                <a:pt x="2207636" y="0"/>
              </a:moveTo>
              <a:lnTo>
                <a:pt x="2207636" y="479891"/>
              </a:lnTo>
              <a:lnTo>
                <a:pt x="0" y="479891"/>
              </a:lnTo>
              <a:lnTo>
                <a:pt x="0" y="704199"/>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1FEB17-61FB-4BE5-BE45-EA66AF07A238}">
      <dsp:nvSpPr>
        <dsp:cNvPr id="0" name=""/>
        <dsp:cNvSpPr/>
      </dsp:nvSpPr>
      <dsp:spPr>
        <a:xfrm>
          <a:off x="4104238" y="758790"/>
          <a:ext cx="91440" cy="1073864"/>
        </a:xfrm>
        <a:custGeom>
          <a:avLst/>
          <a:gdLst/>
          <a:ahLst/>
          <a:cxnLst/>
          <a:rect l="0" t="0" r="0" b="0"/>
          <a:pathLst>
            <a:path>
              <a:moveTo>
                <a:pt x="60538" y="0"/>
              </a:moveTo>
              <a:lnTo>
                <a:pt x="60538" y="849556"/>
              </a:lnTo>
              <a:lnTo>
                <a:pt x="45720" y="849556"/>
              </a:lnTo>
              <a:lnTo>
                <a:pt x="45720" y="1073864"/>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A99F13-A724-472D-9568-20E58A862A69}">
      <dsp:nvSpPr>
        <dsp:cNvPr id="0" name=""/>
        <dsp:cNvSpPr/>
      </dsp:nvSpPr>
      <dsp:spPr>
        <a:xfrm>
          <a:off x="1747191" y="-255583"/>
          <a:ext cx="4835171" cy="1014373"/>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4AB010-A73A-45DC-9873-0CFF406178AA}">
      <dsp:nvSpPr>
        <dsp:cNvPr id="0" name=""/>
        <dsp:cNvSpPr/>
      </dsp:nvSpPr>
      <dsp:spPr>
        <a:xfrm>
          <a:off x="2016226" y="0"/>
          <a:ext cx="4835171" cy="1014373"/>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COMISIÓN EJECUTIVA</a:t>
          </a:r>
          <a:endParaRPr lang="es-MX" sz="2400" b="1" kern="1200" dirty="0"/>
        </a:p>
      </dsp:txBody>
      <dsp:txXfrm>
        <a:off x="2045936" y="29710"/>
        <a:ext cx="4775751" cy="954953"/>
      </dsp:txXfrm>
    </dsp:sp>
    <dsp:sp modelId="{9D76B859-587A-41A1-9B60-52E20186CACF}">
      <dsp:nvSpPr>
        <dsp:cNvPr id="0" name=""/>
        <dsp:cNvSpPr/>
      </dsp:nvSpPr>
      <dsp:spPr>
        <a:xfrm>
          <a:off x="2664300" y="1832654"/>
          <a:ext cx="2971316" cy="978394"/>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A0B6EB-19F7-4535-A53C-9471582B3D42}">
      <dsp:nvSpPr>
        <dsp:cNvPr id="0" name=""/>
        <dsp:cNvSpPr/>
      </dsp:nvSpPr>
      <dsp:spPr>
        <a:xfrm>
          <a:off x="2933335" y="2088237"/>
          <a:ext cx="2971316" cy="978394"/>
        </a:xfrm>
        <a:prstGeom prst="roundRect">
          <a:avLst>
            <a:gd name="adj" fmla="val 10000"/>
          </a:avLst>
        </a:prstGeom>
        <a:solidFill>
          <a:schemeClr val="lt1">
            <a:alpha val="90000"/>
            <a:hueOff val="0"/>
            <a:satOff val="0"/>
            <a:lumOff val="0"/>
            <a:alphaOff val="0"/>
          </a:schemeClr>
        </a:solidFill>
        <a:ln w="9525" cap="flat" cmpd="sng" algn="ctr">
          <a:solidFill>
            <a:schemeClr val="accent2">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INTEGRACIÓN </a:t>
          </a:r>
          <a:endParaRPr lang="es-MX" sz="2400" b="1" kern="1200" dirty="0"/>
        </a:p>
      </dsp:txBody>
      <dsp:txXfrm>
        <a:off x="2961991" y="2116893"/>
        <a:ext cx="2914004" cy="921082"/>
      </dsp:txXfrm>
    </dsp:sp>
    <dsp:sp modelId="{8B78AF06-48F0-4118-B470-D28D7E780FA2}">
      <dsp:nvSpPr>
        <dsp:cNvPr id="0" name=""/>
        <dsp:cNvSpPr/>
      </dsp:nvSpPr>
      <dsp:spPr>
        <a:xfrm>
          <a:off x="3720" y="3515248"/>
          <a:ext cx="3877202" cy="1537534"/>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7FAB39C-4D75-43EB-93C8-2F154DDFACA3}">
      <dsp:nvSpPr>
        <dsp:cNvPr id="0" name=""/>
        <dsp:cNvSpPr/>
      </dsp:nvSpPr>
      <dsp:spPr>
        <a:xfrm>
          <a:off x="272755" y="3770831"/>
          <a:ext cx="3877202" cy="1537534"/>
        </a:xfrm>
        <a:prstGeom prst="roundRect">
          <a:avLst>
            <a:gd name="adj" fmla="val 10000"/>
          </a:avLst>
        </a:prstGeom>
        <a:solidFill>
          <a:schemeClr val="lt1">
            <a:alpha val="90000"/>
            <a:hueOff val="0"/>
            <a:satOff val="0"/>
            <a:lumOff val="0"/>
            <a:alphaOff val="0"/>
          </a:schemeClr>
        </a:solidFill>
        <a:ln w="9525" cap="flat" cmpd="sng" algn="ctr">
          <a:solidFill>
            <a:schemeClr val="accent2">
              <a:tint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SECRETARIO TÉCNICO</a:t>
          </a:r>
          <a:endParaRPr lang="es-MX" sz="2400" b="1" kern="1200" dirty="0"/>
        </a:p>
      </dsp:txBody>
      <dsp:txXfrm>
        <a:off x="317788" y="3815864"/>
        <a:ext cx="3787136" cy="1447468"/>
      </dsp:txXfrm>
    </dsp:sp>
    <dsp:sp modelId="{9DC13982-97CA-4B58-9901-4DC3CA5CD95F}">
      <dsp:nvSpPr>
        <dsp:cNvPr id="0" name=""/>
        <dsp:cNvSpPr/>
      </dsp:nvSpPr>
      <dsp:spPr>
        <a:xfrm>
          <a:off x="4418993" y="3515248"/>
          <a:ext cx="3877202" cy="1537534"/>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561E76-B767-4D80-A659-89901EEED904}">
      <dsp:nvSpPr>
        <dsp:cNvPr id="0" name=""/>
        <dsp:cNvSpPr/>
      </dsp:nvSpPr>
      <dsp:spPr>
        <a:xfrm>
          <a:off x="4688028" y="3770831"/>
          <a:ext cx="3877202" cy="1537534"/>
        </a:xfrm>
        <a:prstGeom prst="roundRect">
          <a:avLst>
            <a:gd name="adj" fmla="val 10000"/>
          </a:avLst>
        </a:prstGeom>
        <a:solidFill>
          <a:schemeClr val="lt1">
            <a:alpha val="90000"/>
            <a:hueOff val="0"/>
            <a:satOff val="0"/>
            <a:lumOff val="0"/>
            <a:alphaOff val="0"/>
          </a:schemeClr>
        </a:solidFill>
        <a:ln w="9525" cap="flat" cmpd="sng" algn="ctr">
          <a:solidFill>
            <a:schemeClr val="accent2">
              <a:tint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4 INTEGRANTES DEL COMITÉ DE PARTICIPACIÓN CIUDADANA</a:t>
          </a:r>
          <a:endParaRPr lang="es-MX" sz="2400" b="1" kern="1200" dirty="0"/>
        </a:p>
      </dsp:txBody>
      <dsp:txXfrm>
        <a:off x="4733061" y="3815864"/>
        <a:ext cx="3787136" cy="144746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9D68A-0FC9-4365-AEED-AD04F645BD76}">
      <dsp:nvSpPr>
        <dsp:cNvPr id="0" name=""/>
        <dsp:cNvSpPr/>
      </dsp:nvSpPr>
      <dsp:spPr>
        <a:xfrm>
          <a:off x="2829724" y="3106822"/>
          <a:ext cx="572697" cy="2629833"/>
        </a:xfrm>
        <a:custGeom>
          <a:avLst/>
          <a:gdLst/>
          <a:ahLst/>
          <a:cxnLst/>
          <a:rect l="0" t="0" r="0" b="0"/>
          <a:pathLst>
            <a:path>
              <a:moveTo>
                <a:pt x="0" y="0"/>
              </a:moveTo>
              <a:lnTo>
                <a:pt x="286348" y="0"/>
              </a:lnTo>
              <a:lnTo>
                <a:pt x="286348" y="2629833"/>
              </a:lnTo>
              <a:lnTo>
                <a:pt x="572697" y="262983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048786" y="4354452"/>
        <a:ext cx="134573" cy="134573"/>
      </dsp:txXfrm>
    </dsp:sp>
    <dsp:sp modelId="{63CA3149-D89B-461F-9545-2A71CD6153FE}">
      <dsp:nvSpPr>
        <dsp:cNvPr id="0" name=""/>
        <dsp:cNvSpPr/>
      </dsp:nvSpPr>
      <dsp:spPr>
        <a:xfrm>
          <a:off x="2829724" y="3106822"/>
          <a:ext cx="572697" cy="1753383"/>
        </a:xfrm>
        <a:custGeom>
          <a:avLst/>
          <a:gdLst/>
          <a:ahLst/>
          <a:cxnLst/>
          <a:rect l="0" t="0" r="0" b="0"/>
          <a:pathLst>
            <a:path>
              <a:moveTo>
                <a:pt x="0" y="0"/>
              </a:moveTo>
              <a:lnTo>
                <a:pt x="286348" y="0"/>
              </a:lnTo>
              <a:lnTo>
                <a:pt x="286348" y="1753383"/>
              </a:lnTo>
              <a:lnTo>
                <a:pt x="572697" y="175338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069959" y="3937400"/>
        <a:ext cx="92227" cy="92227"/>
      </dsp:txXfrm>
    </dsp:sp>
    <dsp:sp modelId="{84790BBC-8ED6-4FC9-A38A-6503924A85B6}">
      <dsp:nvSpPr>
        <dsp:cNvPr id="0" name=""/>
        <dsp:cNvSpPr/>
      </dsp:nvSpPr>
      <dsp:spPr>
        <a:xfrm>
          <a:off x="2829724" y="3106822"/>
          <a:ext cx="572697" cy="876932"/>
        </a:xfrm>
        <a:custGeom>
          <a:avLst/>
          <a:gdLst/>
          <a:ahLst/>
          <a:cxnLst/>
          <a:rect l="0" t="0" r="0" b="0"/>
          <a:pathLst>
            <a:path>
              <a:moveTo>
                <a:pt x="0" y="0"/>
              </a:moveTo>
              <a:lnTo>
                <a:pt x="286348" y="0"/>
              </a:lnTo>
              <a:lnTo>
                <a:pt x="286348" y="876932"/>
              </a:lnTo>
              <a:lnTo>
                <a:pt x="572697" y="876932"/>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089889" y="3519103"/>
        <a:ext cx="52368" cy="52368"/>
      </dsp:txXfrm>
    </dsp:sp>
    <dsp:sp modelId="{B0654F2D-509A-4FD0-9B78-7AEC7F5FC89F}">
      <dsp:nvSpPr>
        <dsp:cNvPr id="0" name=""/>
        <dsp:cNvSpPr/>
      </dsp:nvSpPr>
      <dsp:spPr>
        <a:xfrm>
          <a:off x="2829724" y="3061102"/>
          <a:ext cx="572697" cy="91440"/>
        </a:xfrm>
        <a:custGeom>
          <a:avLst/>
          <a:gdLst/>
          <a:ahLst/>
          <a:cxnLst/>
          <a:rect l="0" t="0" r="0" b="0"/>
          <a:pathLst>
            <a:path>
              <a:moveTo>
                <a:pt x="0" y="45720"/>
              </a:moveTo>
              <a:lnTo>
                <a:pt x="286348" y="45720"/>
              </a:lnTo>
              <a:lnTo>
                <a:pt x="286348" y="46201"/>
              </a:lnTo>
              <a:lnTo>
                <a:pt x="572697" y="4620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101755" y="3092504"/>
        <a:ext cx="28634" cy="28634"/>
      </dsp:txXfrm>
    </dsp:sp>
    <dsp:sp modelId="{DCCA882B-67A1-4552-AD5B-7A07E045D855}">
      <dsp:nvSpPr>
        <dsp:cNvPr id="0" name=""/>
        <dsp:cNvSpPr/>
      </dsp:nvSpPr>
      <dsp:spPr>
        <a:xfrm>
          <a:off x="2829724" y="2230853"/>
          <a:ext cx="572697" cy="875968"/>
        </a:xfrm>
        <a:custGeom>
          <a:avLst/>
          <a:gdLst/>
          <a:ahLst/>
          <a:cxnLst/>
          <a:rect l="0" t="0" r="0" b="0"/>
          <a:pathLst>
            <a:path>
              <a:moveTo>
                <a:pt x="0" y="875968"/>
              </a:moveTo>
              <a:lnTo>
                <a:pt x="286348" y="875968"/>
              </a:lnTo>
              <a:lnTo>
                <a:pt x="286348" y="0"/>
              </a:lnTo>
              <a:lnTo>
                <a:pt x="572697"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089909" y="2642673"/>
        <a:ext cx="52328" cy="52328"/>
      </dsp:txXfrm>
    </dsp:sp>
    <dsp:sp modelId="{75F4C127-E1AF-4EE0-948B-2CCA5CDBBEE6}">
      <dsp:nvSpPr>
        <dsp:cNvPr id="0" name=""/>
        <dsp:cNvSpPr/>
      </dsp:nvSpPr>
      <dsp:spPr>
        <a:xfrm>
          <a:off x="2829724" y="1354402"/>
          <a:ext cx="572697" cy="1752419"/>
        </a:xfrm>
        <a:custGeom>
          <a:avLst/>
          <a:gdLst/>
          <a:ahLst/>
          <a:cxnLst/>
          <a:rect l="0" t="0" r="0" b="0"/>
          <a:pathLst>
            <a:path>
              <a:moveTo>
                <a:pt x="0" y="1752419"/>
              </a:moveTo>
              <a:lnTo>
                <a:pt x="286348" y="1752419"/>
              </a:lnTo>
              <a:lnTo>
                <a:pt x="286348" y="0"/>
              </a:lnTo>
              <a:lnTo>
                <a:pt x="572697"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069982" y="2184521"/>
        <a:ext cx="92181" cy="92181"/>
      </dsp:txXfrm>
    </dsp:sp>
    <dsp:sp modelId="{346095B3-29EC-4E86-8A71-6E924889D92D}">
      <dsp:nvSpPr>
        <dsp:cNvPr id="0" name=""/>
        <dsp:cNvSpPr/>
      </dsp:nvSpPr>
      <dsp:spPr>
        <a:xfrm>
          <a:off x="2829724" y="477951"/>
          <a:ext cx="572697" cy="2628870"/>
        </a:xfrm>
        <a:custGeom>
          <a:avLst/>
          <a:gdLst/>
          <a:ahLst/>
          <a:cxnLst/>
          <a:rect l="0" t="0" r="0" b="0"/>
          <a:pathLst>
            <a:path>
              <a:moveTo>
                <a:pt x="0" y="2628870"/>
              </a:moveTo>
              <a:lnTo>
                <a:pt x="286348" y="2628870"/>
              </a:lnTo>
              <a:lnTo>
                <a:pt x="286348" y="0"/>
              </a:lnTo>
              <a:lnTo>
                <a:pt x="572697"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048810" y="1725123"/>
        <a:ext cx="134526" cy="134526"/>
      </dsp:txXfrm>
    </dsp:sp>
    <dsp:sp modelId="{B46EA51A-E57B-4857-BF43-8EC1CCC6D858}">
      <dsp:nvSpPr>
        <dsp:cNvPr id="0" name=""/>
        <dsp:cNvSpPr/>
      </dsp:nvSpPr>
      <dsp:spPr>
        <a:xfrm>
          <a:off x="1514028" y="3061102"/>
          <a:ext cx="466308" cy="91440"/>
        </a:xfrm>
        <a:custGeom>
          <a:avLst/>
          <a:gdLst/>
          <a:ahLst/>
          <a:cxnLst/>
          <a:rect l="0" t="0" r="0" b="0"/>
          <a:pathLst>
            <a:path>
              <a:moveTo>
                <a:pt x="0" y="46201"/>
              </a:moveTo>
              <a:lnTo>
                <a:pt x="233154" y="46201"/>
              </a:lnTo>
              <a:lnTo>
                <a:pt x="233154" y="45720"/>
              </a:lnTo>
              <a:lnTo>
                <a:pt x="466308" y="4572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735524" y="3095164"/>
        <a:ext cx="23315" cy="23315"/>
      </dsp:txXfrm>
    </dsp:sp>
    <dsp:sp modelId="{9F440B8A-A019-45EB-95CE-30DCD087BC13}">
      <dsp:nvSpPr>
        <dsp:cNvPr id="0" name=""/>
        <dsp:cNvSpPr/>
      </dsp:nvSpPr>
      <dsp:spPr>
        <a:xfrm>
          <a:off x="697605" y="3061583"/>
          <a:ext cx="166497" cy="91440"/>
        </a:xfrm>
        <a:custGeom>
          <a:avLst/>
          <a:gdLst/>
          <a:ahLst/>
          <a:cxnLst/>
          <a:rect l="0" t="0" r="0" b="0"/>
          <a:pathLst>
            <a:path>
              <a:moveTo>
                <a:pt x="0" y="45734"/>
              </a:moveTo>
              <a:lnTo>
                <a:pt x="83248" y="45734"/>
              </a:lnTo>
              <a:lnTo>
                <a:pt x="83248" y="45720"/>
              </a:lnTo>
              <a:lnTo>
                <a:pt x="166497" y="4572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76691" y="3103141"/>
        <a:ext cx="8324" cy="8324"/>
      </dsp:txXfrm>
    </dsp:sp>
    <dsp:sp modelId="{14FAAB77-D9B1-42D4-B4F5-40DC38AF7B4D}">
      <dsp:nvSpPr>
        <dsp:cNvPr id="0" name=""/>
        <dsp:cNvSpPr/>
      </dsp:nvSpPr>
      <dsp:spPr>
        <a:xfrm rot="16200000">
          <a:off x="-2639524" y="2758514"/>
          <a:ext cx="5976655" cy="69760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COMISIÓN EJECUTIVA  </a:t>
          </a:r>
          <a:endParaRPr lang="es-MX" sz="1800" b="1" kern="1200" dirty="0"/>
        </a:p>
      </dsp:txBody>
      <dsp:txXfrm>
        <a:off x="-2639524" y="2758514"/>
        <a:ext cx="5976655" cy="697605"/>
      </dsp:txXfrm>
    </dsp:sp>
    <dsp:sp modelId="{939D1BDA-EFD3-43A8-8F7A-566CD3D0CDBF}">
      <dsp:nvSpPr>
        <dsp:cNvPr id="0" name=""/>
        <dsp:cNvSpPr/>
      </dsp:nvSpPr>
      <dsp:spPr>
        <a:xfrm>
          <a:off x="864102" y="1656185"/>
          <a:ext cx="649925" cy="290223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vert270"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FUNCIONES </a:t>
          </a:r>
          <a:endParaRPr lang="es-MX" sz="1800" b="1" kern="1200" dirty="0"/>
        </a:p>
      </dsp:txBody>
      <dsp:txXfrm>
        <a:off x="864102" y="1656185"/>
        <a:ext cx="649925" cy="2902236"/>
      </dsp:txXfrm>
    </dsp:sp>
    <dsp:sp modelId="{266952D6-492A-433F-917F-16E9446BA139}">
      <dsp:nvSpPr>
        <dsp:cNvPr id="0" name=""/>
        <dsp:cNvSpPr/>
      </dsp:nvSpPr>
      <dsp:spPr>
        <a:xfrm>
          <a:off x="1980336" y="92964"/>
          <a:ext cx="849387" cy="602771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vert270"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A TRAVÉS DEL SECRETARIO TÉCNICO REALIZA PROPUESTAS AL CC SOBRE:</a:t>
          </a:r>
          <a:endParaRPr lang="es-MX" sz="1800" b="1" kern="1200" dirty="0"/>
        </a:p>
      </dsp:txBody>
      <dsp:txXfrm>
        <a:off x="1980336" y="92964"/>
        <a:ext cx="849387" cy="6027715"/>
      </dsp:txXfrm>
    </dsp:sp>
    <dsp:sp modelId="{DC8181CE-D1F5-47E1-817D-4E4F556DF98D}">
      <dsp:nvSpPr>
        <dsp:cNvPr id="0" name=""/>
        <dsp:cNvSpPr/>
      </dsp:nvSpPr>
      <dsp:spPr>
        <a:xfrm>
          <a:off x="3402422" y="127371"/>
          <a:ext cx="4974366" cy="701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POLÍTICAS PUBLICAS</a:t>
          </a:r>
          <a:endParaRPr lang="es-MX" sz="1800" b="1" kern="1200" dirty="0"/>
        </a:p>
      </dsp:txBody>
      <dsp:txXfrm>
        <a:off x="3402422" y="127371"/>
        <a:ext cx="4974366" cy="701160"/>
      </dsp:txXfrm>
    </dsp:sp>
    <dsp:sp modelId="{A0D47D3D-54DF-40B4-B4BB-C07C591BF914}">
      <dsp:nvSpPr>
        <dsp:cNvPr id="0" name=""/>
        <dsp:cNvSpPr/>
      </dsp:nvSpPr>
      <dsp:spPr>
        <a:xfrm>
          <a:off x="3402422" y="1003822"/>
          <a:ext cx="4974366" cy="701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METODOLOGÍAS DE LOS INDICADORES PARA LA EVALUACIÓN</a:t>
          </a:r>
          <a:endParaRPr lang="es-MX" sz="1800" b="1" kern="1200" dirty="0"/>
        </a:p>
      </dsp:txBody>
      <dsp:txXfrm>
        <a:off x="3402422" y="1003822"/>
        <a:ext cx="4974366" cy="701160"/>
      </dsp:txXfrm>
    </dsp:sp>
    <dsp:sp modelId="{FBBF6D87-1E86-48F6-91A5-BA95E720D71E}">
      <dsp:nvSpPr>
        <dsp:cNvPr id="0" name=""/>
        <dsp:cNvSpPr/>
      </dsp:nvSpPr>
      <dsp:spPr>
        <a:xfrm>
          <a:off x="3402422" y="1880272"/>
          <a:ext cx="4974366" cy="701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INFORMES DE LAS EVALUACIONES</a:t>
          </a:r>
          <a:endParaRPr lang="es-MX" sz="1800" b="1" kern="1200" dirty="0"/>
        </a:p>
      </dsp:txBody>
      <dsp:txXfrm>
        <a:off x="3402422" y="1880272"/>
        <a:ext cx="4974366" cy="701160"/>
      </dsp:txXfrm>
    </dsp:sp>
    <dsp:sp modelId="{8D582258-7214-4820-92E1-4636C0B34FBC}">
      <dsp:nvSpPr>
        <dsp:cNvPr id="0" name=""/>
        <dsp:cNvSpPr/>
      </dsp:nvSpPr>
      <dsp:spPr>
        <a:xfrm>
          <a:off x="3402422" y="2756723"/>
          <a:ext cx="4974366" cy="701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MECANISMOS DE INTERCAMBIO DE INFORMACIÓN ENTRE LAS AUTORIDADES DEL SNA</a:t>
          </a:r>
          <a:endParaRPr lang="es-MX" sz="1800" b="1" kern="1200" dirty="0"/>
        </a:p>
      </dsp:txBody>
      <dsp:txXfrm>
        <a:off x="3402422" y="2756723"/>
        <a:ext cx="4974366" cy="701160"/>
      </dsp:txXfrm>
    </dsp:sp>
    <dsp:sp modelId="{E9256F80-BCD5-4750-AF39-AABE5980FAB1}">
      <dsp:nvSpPr>
        <dsp:cNvPr id="0" name=""/>
        <dsp:cNvSpPr/>
      </dsp:nvSpPr>
      <dsp:spPr>
        <a:xfrm>
          <a:off x="3402422" y="3633174"/>
          <a:ext cx="4974366" cy="701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BASES Y PRINCIPIOS DE EFECTIVA COORDINACIÓN DE LAS AUTORIDADES</a:t>
          </a:r>
          <a:endParaRPr lang="es-MX" sz="1800" b="1" kern="1200" dirty="0"/>
        </a:p>
      </dsp:txBody>
      <dsp:txXfrm>
        <a:off x="3402422" y="3633174"/>
        <a:ext cx="4974366" cy="701160"/>
      </dsp:txXfrm>
    </dsp:sp>
    <dsp:sp modelId="{CCCDB65A-4197-4CBA-85FD-175379DA5C41}">
      <dsp:nvSpPr>
        <dsp:cNvPr id="0" name=""/>
        <dsp:cNvSpPr/>
      </dsp:nvSpPr>
      <dsp:spPr>
        <a:xfrm>
          <a:off x="3402422" y="4509624"/>
          <a:ext cx="4974366" cy="701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INFORME ANUAL QUE CONTENGA EL AVANCE DE LAS POLÍTICAS Y PROGRAMAS</a:t>
          </a:r>
          <a:endParaRPr lang="es-MX" sz="1800" b="1" kern="1200" dirty="0"/>
        </a:p>
      </dsp:txBody>
      <dsp:txXfrm>
        <a:off x="3402422" y="4509624"/>
        <a:ext cx="4974366" cy="701160"/>
      </dsp:txXfrm>
    </dsp:sp>
    <dsp:sp modelId="{4B593247-FDB1-4A05-AC10-5B4CEEF399A1}">
      <dsp:nvSpPr>
        <dsp:cNvPr id="0" name=""/>
        <dsp:cNvSpPr/>
      </dsp:nvSpPr>
      <dsp:spPr>
        <a:xfrm>
          <a:off x="3402422" y="5386075"/>
          <a:ext cx="4974366" cy="701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LAS RECOMENDACIONES NO VINCULANTES DIRIGIDAS A LOS ENTES PÚBLICOS</a:t>
          </a:r>
          <a:endParaRPr lang="es-MX" sz="1800" b="1" kern="1200" dirty="0"/>
        </a:p>
      </dsp:txBody>
      <dsp:txXfrm>
        <a:off x="3402422" y="5386075"/>
        <a:ext cx="4974366" cy="70116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8B6B1-8E9F-463D-9706-0B5771B59BB4}">
      <dsp:nvSpPr>
        <dsp:cNvPr id="0" name=""/>
        <dsp:cNvSpPr/>
      </dsp:nvSpPr>
      <dsp:spPr>
        <a:xfrm>
          <a:off x="694965" y="3251284"/>
          <a:ext cx="703862" cy="2176631"/>
        </a:xfrm>
        <a:custGeom>
          <a:avLst/>
          <a:gdLst/>
          <a:ahLst/>
          <a:cxnLst/>
          <a:rect l="0" t="0" r="0" b="0"/>
          <a:pathLst>
            <a:path>
              <a:moveTo>
                <a:pt x="0" y="0"/>
              </a:moveTo>
              <a:lnTo>
                <a:pt x="351931" y="0"/>
              </a:lnTo>
              <a:lnTo>
                <a:pt x="351931" y="2176631"/>
              </a:lnTo>
              <a:lnTo>
                <a:pt x="703862" y="2176631"/>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989706" y="4282409"/>
        <a:ext cx="114380" cy="114380"/>
      </dsp:txXfrm>
    </dsp:sp>
    <dsp:sp modelId="{F90F1050-13CD-4D98-8941-5BA3E2E15CC5}">
      <dsp:nvSpPr>
        <dsp:cNvPr id="0" name=""/>
        <dsp:cNvSpPr/>
      </dsp:nvSpPr>
      <dsp:spPr>
        <a:xfrm>
          <a:off x="694965" y="3251284"/>
          <a:ext cx="703862" cy="1168520"/>
        </a:xfrm>
        <a:custGeom>
          <a:avLst/>
          <a:gdLst/>
          <a:ahLst/>
          <a:cxnLst/>
          <a:rect l="0" t="0" r="0" b="0"/>
          <a:pathLst>
            <a:path>
              <a:moveTo>
                <a:pt x="0" y="0"/>
              </a:moveTo>
              <a:lnTo>
                <a:pt x="351931" y="0"/>
              </a:lnTo>
              <a:lnTo>
                <a:pt x="351931" y="1168520"/>
              </a:lnTo>
              <a:lnTo>
                <a:pt x="703862" y="116852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12793" y="3801441"/>
        <a:ext cx="68206" cy="68206"/>
      </dsp:txXfrm>
    </dsp:sp>
    <dsp:sp modelId="{039F4A2F-148E-4B0A-81EF-AC355FB4291C}">
      <dsp:nvSpPr>
        <dsp:cNvPr id="0" name=""/>
        <dsp:cNvSpPr/>
      </dsp:nvSpPr>
      <dsp:spPr>
        <a:xfrm>
          <a:off x="694965" y="3251284"/>
          <a:ext cx="703862" cy="155093"/>
        </a:xfrm>
        <a:custGeom>
          <a:avLst/>
          <a:gdLst/>
          <a:ahLst/>
          <a:cxnLst/>
          <a:rect l="0" t="0" r="0" b="0"/>
          <a:pathLst>
            <a:path>
              <a:moveTo>
                <a:pt x="0" y="0"/>
              </a:moveTo>
              <a:lnTo>
                <a:pt x="351931" y="0"/>
              </a:lnTo>
              <a:lnTo>
                <a:pt x="351931" y="155093"/>
              </a:lnTo>
              <a:lnTo>
                <a:pt x="703862" y="155093"/>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28877" y="3310812"/>
        <a:ext cx="36037" cy="36037"/>
      </dsp:txXfrm>
    </dsp:sp>
    <dsp:sp modelId="{E5F14345-CCA3-4F48-865B-5902D3E20412}">
      <dsp:nvSpPr>
        <dsp:cNvPr id="0" name=""/>
        <dsp:cNvSpPr/>
      </dsp:nvSpPr>
      <dsp:spPr>
        <a:xfrm>
          <a:off x="694965" y="2359662"/>
          <a:ext cx="703862" cy="891621"/>
        </a:xfrm>
        <a:custGeom>
          <a:avLst/>
          <a:gdLst/>
          <a:ahLst/>
          <a:cxnLst/>
          <a:rect l="0" t="0" r="0" b="0"/>
          <a:pathLst>
            <a:path>
              <a:moveTo>
                <a:pt x="0" y="891621"/>
              </a:moveTo>
              <a:lnTo>
                <a:pt x="351931" y="891621"/>
              </a:lnTo>
              <a:lnTo>
                <a:pt x="351931" y="0"/>
              </a:lnTo>
              <a:lnTo>
                <a:pt x="703862"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18497" y="2777074"/>
        <a:ext cx="56798" cy="56798"/>
      </dsp:txXfrm>
    </dsp:sp>
    <dsp:sp modelId="{3E0EFCB0-7F75-4812-A744-BB41EE0926BF}">
      <dsp:nvSpPr>
        <dsp:cNvPr id="0" name=""/>
        <dsp:cNvSpPr/>
      </dsp:nvSpPr>
      <dsp:spPr>
        <a:xfrm>
          <a:off x="694965" y="1486826"/>
          <a:ext cx="703862" cy="1764457"/>
        </a:xfrm>
        <a:custGeom>
          <a:avLst/>
          <a:gdLst/>
          <a:ahLst/>
          <a:cxnLst/>
          <a:rect l="0" t="0" r="0" b="0"/>
          <a:pathLst>
            <a:path>
              <a:moveTo>
                <a:pt x="0" y="1764457"/>
              </a:moveTo>
              <a:lnTo>
                <a:pt x="351931" y="1764457"/>
              </a:lnTo>
              <a:lnTo>
                <a:pt x="351931" y="0"/>
              </a:lnTo>
              <a:lnTo>
                <a:pt x="703862"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999404" y="2321563"/>
        <a:ext cx="94983" cy="94983"/>
      </dsp:txXfrm>
    </dsp:sp>
    <dsp:sp modelId="{7612138A-6D3D-44C7-8BCD-D978466CD89F}">
      <dsp:nvSpPr>
        <dsp:cNvPr id="0" name=""/>
        <dsp:cNvSpPr/>
      </dsp:nvSpPr>
      <dsp:spPr>
        <a:xfrm>
          <a:off x="694965" y="821364"/>
          <a:ext cx="703862" cy="2429919"/>
        </a:xfrm>
        <a:custGeom>
          <a:avLst/>
          <a:gdLst/>
          <a:ahLst/>
          <a:cxnLst/>
          <a:rect l="0" t="0" r="0" b="0"/>
          <a:pathLst>
            <a:path>
              <a:moveTo>
                <a:pt x="0" y="2429919"/>
              </a:moveTo>
              <a:lnTo>
                <a:pt x="351931" y="2429919"/>
              </a:lnTo>
              <a:lnTo>
                <a:pt x="351931" y="0"/>
              </a:lnTo>
              <a:lnTo>
                <a:pt x="703862"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983651" y="1973079"/>
        <a:ext cx="126490" cy="126490"/>
      </dsp:txXfrm>
    </dsp:sp>
    <dsp:sp modelId="{4E4577B6-1294-44B0-9B02-4AA8D9D7F013}">
      <dsp:nvSpPr>
        <dsp:cNvPr id="0" name=""/>
        <dsp:cNvSpPr/>
      </dsp:nvSpPr>
      <dsp:spPr>
        <a:xfrm rot="16200000">
          <a:off x="-2454112" y="2906238"/>
          <a:ext cx="5608063" cy="69009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SISTEMAS LOCALES ANTICORRUPCIÓN</a:t>
          </a:r>
          <a:endParaRPr lang="es-MX" sz="2000" b="1" kern="1200" dirty="0"/>
        </a:p>
      </dsp:txBody>
      <dsp:txXfrm>
        <a:off x="-2454112" y="2906238"/>
        <a:ext cx="5608063" cy="690091"/>
      </dsp:txXfrm>
    </dsp:sp>
    <dsp:sp modelId="{5C139781-984C-4BE4-B9A2-C836F4704BEE}">
      <dsp:nvSpPr>
        <dsp:cNvPr id="0" name=""/>
        <dsp:cNvSpPr/>
      </dsp:nvSpPr>
      <dsp:spPr>
        <a:xfrm>
          <a:off x="1398827" y="658455"/>
          <a:ext cx="7170124" cy="325818"/>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INSTANCIAS LOCALES DE COORDINACIÓN</a:t>
          </a:r>
          <a:endParaRPr lang="es-MX" sz="2000" b="1" kern="1200" dirty="0"/>
        </a:p>
      </dsp:txBody>
      <dsp:txXfrm>
        <a:off x="1398827" y="658455"/>
        <a:ext cx="7170124" cy="325818"/>
      </dsp:txXfrm>
    </dsp:sp>
    <dsp:sp modelId="{28F0A5C0-4F0D-4C09-AA27-423E7DBFF3C6}">
      <dsp:nvSpPr>
        <dsp:cNvPr id="0" name=""/>
        <dsp:cNvSpPr/>
      </dsp:nvSpPr>
      <dsp:spPr>
        <a:xfrm>
          <a:off x="1398827" y="1250657"/>
          <a:ext cx="7170124" cy="47233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INTEGRANTES Y ATRIBUCIONES EQUIVALENTES AL SNA</a:t>
          </a:r>
          <a:endParaRPr lang="es-MX" sz="2000" b="1" kern="1200" dirty="0"/>
        </a:p>
      </dsp:txBody>
      <dsp:txXfrm>
        <a:off x="1398827" y="1250657"/>
        <a:ext cx="7170124" cy="472339"/>
      </dsp:txXfrm>
    </dsp:sp>
    <dsp:sp modelId="{136E109D-390D-4472-AB21-4779E9484C64}">
      <dsp:nvSpPr>
        <dsp:cNvPr id="0" name=""/>
        <dsp:cNvSpPr/>
      </dsp:nvSpPr>
      <dsp:spPr>
        <a:xfrm>
          <a:off x="1398827" y="1989379"/>
          <a:ext cx="7170124" cy="740566"/>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ACCESO A LA INFORMACIÓN PUBLICA NECESARIA PARA DESEMPEÑO DE SUS FUNCIONES</a:t>
          </a:r>
          <a:endParaRPr lang="es-MX" sz="2000" b="1" kern="1200" dirty="0"/>
        </a:p>
      </dsp:txBody>
      <dsp:txXfrm>
        <a:off x="1398827" y="1989379"/>
        <a:ext cx="7170124" cy="740566"/>
      </dsp:txXfrm>
    </dsp:sp>
    <dsp:sp modelId="{22DBA7E6-1E24-4FFE-970E-3590E719B3C2}">
      <dsp:nvSpPr>
        <dsp:cNvPr id="0" name=""/>
        <dsp:cNvSpPr/>
      </dsp:nvSpPr>
      <dsp:spPr>
        <a:xfrm>
          <a:off x="1398827" y="2996328"/>
          <a:ext cx="7170124" cy="820097"/>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ATRIBUCIONES Y PROCEDIMIENTOS PARA DAR SEGUIMIENTO A LAS RECOMENDACIONES, INFORMES Y POLÍTICAS</a:t>
          </a:r>
          <a:endParaRPr lang="es-MX" sz="2000" b="1" kern="1200" dirty="0"/>
        </a:p>
      </dsp:txBody>
      <dsp:txXfrm>
        <a:off x="1398827" y="2996328"/>
        <a:ext cx="7170124" cy="820097"/>
      </dsp:txXfrm>
    </dsp:sp>
    <dsp:sp modelId="{77588A4A-FD57-42A3-9470-87E1FD387B83}">
      <dsp:nvSpPr>
        <dsp:cNvPr id="0" name=""/>
        <dsp:cNvSpPr/>
      </dsp:nvSpPr>
      <dsp:spPr>
        <a:xfrm>
          <a:off x="1398827" y="4082809"/>
          <a:ext cx="7170124" cy="673991"/>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INFORME PUBLICO SOBRE LAS ACCIONES ANTICORRUPCIÓN</a:t>
          </a:r>
          <a:endParaRPr lang="es-MX" sz="2000" b="1" kern="1200" dirty="0"/>
        </a:p>
      </dsp:txBody>
      <dsp:txXfrm>
        <a:off x="1398827" y="4082809"/>
        <a:ext cx="7170124" cy="673991"/>
      </dsp:txXfrm>
    </dsp:sp>
    <dsp:sp modelId="{8D546520-694A-42FA-B66E-F7B37EFAE960}">
      <dsp:nvSpPr>
        <dsp:cNvPr id="0" name=""/>
        <dsp:cNvSpPr/>
      </dsp:nvSpPr>
      <dsp:spPr>
        <a:xfrm>
          <a:off x="1398827" y="5023183"/>
          <a:ext cx="7170124" cy="809463"/>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DESIGNACIÓN DE INTEGRANTES DE LOS CPC LOCALES CON BASE EN LOS REQUISITOS Y PROCEDIMIENTOS APLICABLES AL CPC</a:t>
          </a:r>
          <a:endParaRPr lang="es-MX" sz="2000" b="1" kern="1200" dirty="0"/>
        </a:p>
      </dsp:txBody>
      <dsp:txXfrm>
        <a:off x="1398827" y="5023183"/>
        <a:ext cx="7170124" cy="80946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B7ABA-A0F5-4A30-A2DE-DD7C031EACB2}">
      <dsp:nvSpPr>
        <dsp:cNvPr id="0" name=""/>
        <dsp:cNvSpPr/>
      </dsp:nvSpPr>
      <dsp:spPr>
        <a:xfrm>
          <a:off x="561213" y="432037"/>
          <a:ext cx="4145510" cy="2909150"/>
        </a:xfrm>
        <a:prstGeom prst="pieWedg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MX" sz="2000" b="1" kern="1200" dirty="0" smtClean="0"/>
            <a:t>PROCEDIMIENTOS ADMINISTRATIVOS </a:t>
          </a:r>
        </a:p>
        <a:p>
          <a:pPr lvl="0" algn="l" defTabSz="889000">
            <a:lnSpc>
              <a:spcPct val="90000"/>
            </a:lnSpc>
            <a:spcBef>
              <a:spcPct val="0"/>
            </a:spcBef>
            <a:spcAft>
              <a:spcPct val="35000"/>
            </a:spcAft>
          </a:pPr>
          <a:r>
            <a:rPr lang="es-MX" sz="2000" b="1" kern="1200" dirty="0" smtClean="0"/>
            <a:t>Y PENALES </a:t>
          </a:r>
        </a:p>
        <a:p>
          <a:pPr lvl="0" algn="l" defTabSz="889000">
            <a:lnSpc>
              <a:spcPct val="90000"/>
            </a:lnSpc>
            <a:spcBef>
              <a:spcPct val="0"/>
            </a:spcBef>
            <a:spcAft>
              <a:spcPct val="35000"/>
            </a:spcAft>
          </a:pPr>
          <a:r>
            <a:rPr lang="es-MX" sz="2000" b="1" kern="1200" dirty="0" smtClean="0"/>
            <a:t>SEGUIRÁN SIENDO AUTÓNOMOS</a:t>
          </a:r>
          <a:endParaRPr lang="es-MX" sz="2000" b="1" kern="1200" dirty="0"/>
        </a:p>
      </dsp:txBody>
      <dsp:txXfrm>
        <a:off x="1775405" y="1284107"/>
        <a:ext cx="2931318" cy="2057080"/>
      </dsp:txXfrm>
    </dsp:sp>
    <dsp:sp modelId="{7C1EBA53-346D-46D6-AC78-90DD621AD504}">
      <dsp:nvSpPr>
        <dsp:cNvPr id="0" name=""/>
        <dsp:cNvSpPr/>
      </dsp:nvSpPr>
      <dsp:spPr>
        <a:xfrm rot="5400000">
          <a:off x="5185670" y="40058"/>
          <a:ext cx="2909150" cy="3693108"/>
        </a:xfrm>
        <a:prstGeom prst="pieWedge">
          <a:avLst/>
        </a:prstGeom>
        <a:gradFill rotWithShape="0">
          <a:gsLst>
            <a:gs pos="0">
              <a:schemeClr val="accent2">
                <a:shade val="50000"/>
                <a:hueOff val="381342"/>
                <a:satOff val="-44373"/>
                <a:lumOff val="31371"/>
                <a:alphaOff val="0"/>
                <a:shade val="51000"/>
                <a:satMod val="130000"/>
              </a:schemeClr>
            </a:gs>
            <a:gs pos="80000">
              <a:schemeClr val="accent2">
                <a:shade val="50000"/>
                <a:hueOff val="381342"/>
                <a:satOff val="-44373"/>
                <a:lumOff val="31371"/>
                <a:alphaOff val="0"/>
                <a:shade val="93000"/>
                <a:satMod val="130000"/>
              </a:schemeClr>
            </a:gs>
            <a:gs pos="100000">
              <a:schemeClr val="accent2">
                <a:shade val="50000"/>
                <a:hueOff val="381342"/>
                <a:satOff val="-44373"/>
                <a:lumOff val="313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r" defTabSz="800100">
            <a:lnSpc>
              <a:spcPct val="90000"/>
            </a:lnSpc>
            <a:spcBef>
              <a:spcPct val="0"/>
            </a:spcBef>
            <a:spcAft>
              <a:spcPct val="35000"/>
            </a:spcAft>
          </a:pPr>
          <a:r>
            <a:rPr lang="es-MX" sz="1800" b="1" kern="1200" dirty="0" smtClean="0"/>
            <a:t> </a:t>
          </a:r>
          <a:r>
            <a:rPr lang="es-MX" sz="2000" b="1" kern="1200" dirty="0" smtClean="0"/>
            <a:t>CATÁLOGO ÚNICO NACIONAL DE FALTAS ADMINISTRATIVAS</a:t>
          </a:r>
          <a:endParaRPr lang="es-MX" sz="2000" b="1" kern="1200" dirty="0"/>
        </a:p>
      </dsp:txBody>
      <dsp:txXfrm rot="-5400000">
        <a:off x="4793691" y="1284107"/>
        <a:ext cx="2611422" cy="2057080"/>
      </dsp:txXfrm>
    </dsp:sp>
    <dsp:sp modelId="{16C01596-E08E-445C-BFC2-FB31EF7D007C}">
      <dsp:nvSpPr>
        <dsp:cNvPr id="0" name=""/>
        <dsp:cNvSpPr/>
      </dsp:nvSpPr>
      <dsp:spPr>
        <a:xfrm rot="10800000">
          <a:off x="4824542" y="3384386"/>
          <a:ext cx="3652060" cy="3283557"/>
        </a:xfrm>
        <a:prstGeom prst="pieWedge">
          <a:avLst/>
        </a:prstGeom>
        <a:gradFill rotWithShape="0">
          <a:gsLst>
            <a:gs pos="0">
              <a:schemeClr val="accent2">
                <a:shade val="50000"/>
                <a:hueOff val="762684"/>
                <a:satOff val="-88746"/>
                <a:lumOff val="62742"/>
                <a:alphaOff val="0"/>
                <a:shade val="51000"/>
                <a:satMod val="130000"/>
              </a:schemeClr>
            </a:gs>
            <a:gs pos="80000">
              <a:schemeClr val="accent2">
                <a:shade val="50000"/>
                <a:hueOff val="762684"/>
                <a:satOff val="-88746"/>
                <a:lumOff val="62742"/>
                <a:alphaOff val="0"/>
                <a:shade val="93000"/>
                <a:satMod val="130000"/>
              </a:schemeClr>
            </a:gs>
            <a:gs pos="100000">
              <a:schemeClr val="accent2">
                <a:shade val="50000"/>
                <a:hueOff val="762684"/>
                <a:satOff val="-88746"/>
                <a:lumOff val="627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r" defTabSz="889000">
            <a:lnSpc>
              <a:spcPct val="90000"/>
            </a:lnSpc>
            <a:spcBef>
              <a:spcPct val="0"/>
            </a:spcBef>
            <a:spcAft>
              <a:spcPct val="35000"/>
            </a:spcAft>
          </a:pPr>
          <a:r>
            <a:rPr lang="es-MX" sz="2000" b="1" kern="1200" dirty="0" smtClean="0">
              <a:solidFill>
                <a:srgbClr val="323232"/>
              </a:solidFill>
            </a:rPr>
            <a:t>CATÁLOGO</a:t>
          </a:r>
          <a:r>
            <a:rPr lang="es-MX" sz="2000" b="1" kern="1200" dirty="0" smtClean="0"/>
            <a:t> </a:t>
          </a:r>
          <a:r>
            <a:rPr lang="es-MX" sz="2000" b="1" kern="1200" dirty="0" smtClean="0">
              <a:solidFill>
                <a:srgbClr val="323232"/>
              </a:solidFill>
            </a:rPr>
            <a:t>ÚNICO NACIONAL DE SANCIONES</a:t>
          </a:r>
          <a:endParaRPr lang="es-MX" sz="2000" b="1" kern="1200" dirty="0">
            <a:solidFill>
              <a:srgbClr val="323232"/>
            </a:solidFill>
          </a:endParaRPr>
        </a:p>
      </dsp:txBody>
      <dsp:txXfrm rot="10800000">
        <a:off x="4824542" y="3384386"/>
        <a:ext cx="2582396" cy="2321825"/>
      </dsp:txXfrm>
    </dsp:sp>
    <dsp:sp modelId="{45C8145F-7790-4E42-BD58-AE0A9CB46969}">
      <dsp:nvSpPr>
        <dsp:cNvPr id="0" name=""/>
        <dsp:cNvSpPr/>
      </dsp:nvSpPr>
      <dsp:spPr>
        <a:xfrm rot="16200000">
          <a:off x="951141" y="3014197"/>
          <a:ext cx="3283557" cy="4081537"/>
        </a:xfrm>
        <a:prstGeom prst="pieWedge">
          <a:avLst/>
        </a:prstGeom>
        <a:gradFill rotWithShape="0">
          <a:gsLst>
            <a:gs pos="0">
              <a:schemeClr val="accent2">
                <a:shade val="50000"/>
                <a:hueOff val="381342"/>
                <a:satOff val="-44373"/>
                <a:lumOff val="31371"/>
                <a:alphaOff val="0"/>
                <a:shade val="51000"/>
                <a:satMod val="130000"/>
              </a:schemeClr>
            </a:gs>
            <a:gs pos="80000">
              <a:schemeClr val="accent2">
                <a:shade val="50000"/>
                <a:hueOff val="381342"/>
                <a:satOff val="-44373"/>
                <a:lumOff val="31371"/>
                <a:alphaOff val="0"/>
                <a:shade val="93000"/>
                <a:satMod val="130000"/>
              </a:schemeClr>
            </a:gs>
            <a:gs pos="100000">
              <a:schemeClr val="accent2">
                <a:shade val="50000"/>
                <a:hueOff val="381342"/>
                <a:satOff val="-44373"/>
                <a:lumOff val="313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MX" sz="2000" b="1" kern="1200" dirty="0" smtClean="0"/>
            <a:t>PROCEDIMIENTO ÚNICO NACIONAL PARA LA INVESTIGACIÓN, SUBSTANCIACIÓN Y SANCIÓN DE LAS FALTAS ADMINISTRATIVAS</a:t>
          </a:r>
          <a:endParaRPr lang="es-MX" sz="2000" b="1" kern="1200" dirty="0"/>
        </a:p>
      </dsp:txBody>
      <dsp:txXfrm rot="5400000">
        <a:off x="1747607" y="3413187"/>
        <a:ext cx="2886082" cy="2321825"/>
      </dsp:txXfrm>
    </dsp:sp>
    <dsp:sp modelId="{72BDB645-84F8-4192-95A8-A61581F47106}">
      <dsp:nvSpPr>
        <dsp:cNvPr id="0" name=""/>
        <dsp:cNvSpPr/>
      </dsp:nvSpPr>
      <dsp:spPr>
        <a:xfrm>
          <a:off x="3744419" y="2664293"/>
          <a:ext cx="1875892" cy="1449487"/>
        </a:xfrm>
        <a:prstGeom prst="circularArrow">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FB5ECF4E-940F-42CE-B31D-55581F76C60C}">
      <dsp:nvSpPr>
        <dsp:cNvPr id="0" name=""/>
        <dsp:cNvSpPr/>
      </dsp:nvSpPr>
      <dsp:spPr>
        <a:xfrm rot="10800000">
          <a:off x="4104457" y="2808316"/>
          <a:ext cx="2012555" cy="1574858"/>
        </a:xfrm>
        <a:prstGeom prst="circularArrow">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2742E-06C5-49EB-969B-BD1BEA4BDED3}">
      <dsp:nvSpPr>
        <dsp:cNvPr id="0" name=""/>
        <dsp:cNvSpPr/>
      </dsp:nvSpPr>
      <dsp:spPr>
        <a:xfrm>
          <a:off x="432023" y="408462"/>
          <a:ext cx="7251318" cy="6592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MX" sz="2400" b="1" u="sng" kern="1200" dirty="0" smtClean="0"/>
            <a:t>FALTAS ADMINISTRATIVAS </a:t>
          </a:r>
          <a:r>
            <a:rPr lang="es-MX" sz="2400" b="1" i="1" u="sng" kern="1200" dirty="0" smtClean="0"/>
            <a:t>NO GRAVES</a:t>
          </a:r>
          <a:r>
            <a:rPr lang="es-MX" sz="2400" b="1" kern="1200" dirty="0" smtClean="0"/>
            <a:t> </a:t>
          </a:r>
        </a:p>
        <a:p>
          <a:pPr lvl="0" algn="ctr" defTabSz="1066800">
            <a:lnSpc>
              <a:spcPct val="90000"/>
            </a:lnSpc>
            <a:spcBef>
              <a:spcPct val="0"/>
            </a:spcBef>
            <a:spcAft>
              <a:spcPct val="35000"/>
            </a:spcAft>
          </a:pPr>
          <a:r>
            <a:rPr lang="es-MX" sz="2400" b="1" kern="1200" dirty="0" smtClean="0"/>
            <a:t>(10 CONDUCTAS): </a:t>
          </a:r>
          <a:endParaRPr lang="es-MX" sz="2400" kern="1200" dirty="0"/>
        </a:p>
      </dsp:txBody>
      <dsp:txXfrm>
        <a:off x="432023" y="408462"/>
        <a:ext cx="7251318" cy="659210"/>
      </dsp:txXfrm>
    </dsp:sp>
    <dsp:sp modelId="{A23CC140-DB39-4445-9D25-F3FF33D130B8}">
      <dsp:nvSpPr>
        <dsp:cNvPr id="0" name=""/>
        <dsp:cNvSpPr/>
      </dsp:nvSpPr>
      <dsp:spPr>
        <a:xfrm>
          <a:off x="406788" y="1855700"/>
          <a:ext cx="966842" cy="161140"/>
        </a:xfrm>
        <a:prstGeom prst="parallelogram">
          <a:avLst>
            <a:gd name="adj" fmla="val 140840"/>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5826C79-9ACE-4929-B0B3-F92B060FED28}">
      <dsp:nvSpPr>
        <dsp:cNvPr id="0" name=""/>
        <dsp:cNvSpPr/>
      </dsp:nvSpPr>
      <dsp:spPr>
        <a:xfrm>
          <a:off x="1430030" y="1855700"/>
          <a:ext cx="966842" cy="161140"/>
        </a:xfrm>
        <a:prstGeom prst="parallelogram">
          <a:avLst>
            <a:gd name="adj" fmla="val 140840"/>
          </a:avLst>
        </a:prstGeom>
        <a:solidFill>
          <a:schemeClr val="accent2">
            <a:shade val="50000"/>
            <a:hueOff val="72637"/>
            <a:satOff val="-8452"/>
            <a:lumOff val="59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718400-1640-4DD8-AFA3-7F9FA96F219F}">
      <dsp:nvSpPr>
        <dsp:cNvPr id="0" name=""/>
        <dsp:cNvSpPr/>
      </dsp:nvSpPr>
      <dsp:spPr>
        <a:xfrm>
          <a:off x="2453272" y="1855700"/>
          <a:ext cx="966842" cy="161140"/>
        </a:xfrm>
        <a:prstGeom prst="parallelogram">
          <a:avLst>
            <a:gd name="adj" fmla="val 140840"/>
          </a:avLst>
        </a:prstGeom>
        <a:solidFill>
          <a:schemeClr val="accent2">
            <a:shade val="50000"/>
            <a:hueOff val="145273"/>
            <a:satOff val="-16904"/>
            <a:lumOff val="119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2562B0D-6396-4545-A7BD-AFC4CA7CBB45}">
      <dsp:nvSpPr>
        <dsp:cNvPr id="0" name=""/>
        <dsp:cNvSpPr/>
      </dsp:nvSpPr>
      <dsp:spPr>
        <a:xfrm>
          <a:off x="3476513" y="1855700"/>
          <a:ext cx="966842" cy="161140"/>
        </a:xfrm>
        <a:prstGeom prst="parallelogram">
          <a:avLst>
            <a:gd name="adj" fmla="val 140840"/>
          </a:avLst>
        </a:prstGeom>
        <a:solidFill>
          <a:schemeClr val="accent2">
            <a:shade val="50000"/>
            <a:hueOff val="217910"/>
            <a:satOff val="-25356"/>
            <a:lumOff val="179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537354-2B0A-4919-8171-116F8B6F9699}">
      <dsp:nvSpPr>
        <dsp:cNvPr id="0" name=""/>
        <dsp:cNvSpPr/>
      </dsp:nvSpPr>
      <dsp:spPr>
        <a:xfrm>
          <a:off x="4499755" y="1855700"/>
          <a:ext cx="966842" cy="161140"/>
        </a:xfrm>
        <a:prstGeom prst="parallelogram">
          <a:avLst>
            <a:gd name="adj" fmla="val 140840"/>
          </a:avLst>
        </a:prstGeom>
        <a:solidFill>
          <a:schemeClr val="accent2">
            <a:shade val="50000"/>
            <a:hueOff val="290546"/>
            <a:satOff val="-33808"/>
            <a:lumOff val="23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9695EF-9C2B-4CE7-AD1A-F76C6F4BC7DB}">
      <dsp:nvSpPr>
        <dsp:cNvPr id="0" name=""/>
        <dsp:cNvSpPr/>
      </dsp:nvSpPr>
      <dsp:spPr>
        <a:xfrm>
          <a:off x="5522996" y="1855700"/>
          <a:ext cx="966842" cy="161140"/>
        </a:xfrm>
        <a:prstGeom prst="parallelogram">
          <a:avLst>
            <a:gd name="adj" fmla="val 140840"/>
          </a:avLst>
        </a:prstGeom>
        <a:solidFill>
          <a:schemeClr val="accent2">
            <a:shade val="50000"/>
            <a:hueOff val="363183"/>
            <a:satOff val="-42260"/>
            <a:lumOff val="298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F5D1493-6A59-4CFC-8BB1-213B03D68283}">
      <dsp:nvSpPr>
        <dsp:cNvPr id="0" name=""/>
        <dsp:cNvSpPr/>
      </dsp:nvSpPr>
      <dsp:spPr>
        <a:xfrm>
          <a:off x="6546238" y="1855700"/>
          <a:ext cx="966842" cy="161140"/>
        </a:xfrm>
        <a:prstGeom prst="parallelogram">
          <a:avLst>
            <a:gd name="adj" fmla="val 140840"/>
          </a:avLst>
        </a:prstGeom>
        <a:solidFill>
          <a:schemeClr val="accent2">
            <a:shade val="50000"/>
            <a:hueOff val="435819"/>
            <a:satOff val="-50712"/>
            <a:lumOff val="358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AF8A08B-CBD6-4405-BAC5-D9AEA887FE5F}">
      <dsp:nvSpPr>
        <dsp:cNvPr id="0" name=""/>
        <dsp:cNvSpPr/>
      </dsp:nvSpPr>
      <dsp:spPr>
        <a:xfrm>
          <a:off x="432023" y="2088235"/>
          <a:ext cx="7251318" cy="10236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just" defTabSz="1066800">
            <a:lnSpc>
              <a:spcPct val="90000"/>
            </a:lnSpc>
            <a:spcBef>
              <a:spcPct val="0"/>
            </a:spcBef>
            <a:spcAft>
              <a:spcPct val="35000"/>
            </a:spcAft>
          </a:pPr>
          <a:r>
            <a:rPr lang="es-MX" sz="2400" b="1" kern="1200" dirty="0" smtClean="0"/>
            <a:t>SUPUESTOS QUE IMPLIQUEN UNA SANCIÓN</a:t>
          </a:r>
          <a:r>
            <a:rPr lang="es-MX" sz="2400" b="1" u="sng" kern="1200" dirty="0" smtClean="0"/>
            <a:t> DISCIPLINARIA</a:t>
          </a:r>
          <a:r>
            <a:rPr lang="es-MX" sz="2400" b="1" kern="1200" dirty="0" smtClean="0"/>
            <a:t>, NO VINCULADA CON CORRUPCIÓN. </a:t>
          </a:r>
          <a:endParaRPr lang="es-MX" sz="2400" b="1" kern="1200" dirty="0"/>
        </a:p>
      </dsp:txBody>
      <dsp:txXfrm>
        <a:off x="432023" y="2088235"/>
        <a:ext cx="7251318" cy="1023629"/>
      </dsp:txXfrm>
    </dsp:sp>
    <dsp:sp modelId="{D5103D40-9A5C-4BF2-9272-28D505B427CE}">
      <dsp:nvSpPr>
        <dsp:cNvPr id="0" name=""/>
        <dsp:cNvSpPr/>
      </dsp:nvSpPr>
      <dsp:spPr>
        <a:xfrm>
          <a:off x="406788" y="3161325"/>
          <a:ext cx="966842" cy="161140"/>
        </a:xfrm>
        <a:prstGeom prst="parallelogram">
          <a:avLst>
            <a:gd name="adj" fmla="val 140840"/>
          </a:avLst>
        </a:prstGeom>
        <a:solidFill>
          <a:schemeClr val="accent2">
            <a:shade val="50000"/>
            <a:hueOff val="508456"/>
            <a:satOff val="-59164"/>
            <a:lumOff val="418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1292B16-CA2B-4EF5-8704-C62C410ADE10}">
      <dsp:nvSpPr>
        <dsp:cNvPr id="0" name=""/>
        <dsp:cNvSpPr/>
      </dsp:nvSpPr>
      <dsp:spPr>
        <a:xfrm>
          <a:off x="1430030" y="3161325"/>
          <a:ext cx="966842" cy="161140"/>
        </a:xfrm>
        <a:prstGeom prst="parallelogram">
          <a:avLst>
            <a:gd name="adj" fmla="val 140840"/>
          </a:avLst>
        </a:prstGeom>
        <a:solidFill>
          <a:schemeClr val="accent2">
            <a:shade val="50000"/>
            <a:hueOff val="581092"/>
            <a:satOff val="-67616"/>
            <a:lumOff val="4780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8FD271-8E7E-4564-B6E6-C865BAD2C261}">
      <dsp:nvSpPr>
        <dsp:cNvPr id="0" name=""/>
        <dsp:cNvSpPr/>
      </dsp:nvSpPr>
      <dsp:spPr>
        <a:xfrm>
          <a:off x="2453272" y="3161325"/>
          <a:ext cx="966842" cy="161140"/>
        </a:xfrm>
        <a:prstGeom prst="parallelogram">
          <a:avLst>
            <a:gd name="adj" fmla="val 140840"/>
          </a:avLst>
        </a:prstGeom>
        <a:solidFill>
          <a:schemeClr val="accent2">
            <a:shade val="50000"/>
            <a:hueOff val="653729"/>
            <a:satOff val="-76068"/>
            <a:lumOff val="5377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891E71-AA71-427C-AB04-3CA47C75B735}">
      <dsp:nvSpPr>
        <dsp:cNvPr id="0" name=""/>
        <dsp:cNvSpPr/>
      </dsp:nvSpPr>
      <dsp:spPr>
        <a:xfrm>
          <a:off x="3476513" y="3161325"/>
          <a:ext cx="966842" cy="161140"/>
        </a:xfrm>
        <a:prstGeom prst="parallelogram">
          <a:avLst>
            <a:gd name="adj" fmla="val 140840"/>
          </a:avLst>
        </a:prstGeom>
        <a:solidFill>
          <a:schemeClr val="accent2">
            <a:shade val="50000"/>
            <a:hueOff val="726365"/>
            <a:satOff val="-84520"/>
            <a:lumOff val="5975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3AA224-3FF6-4BF9-84A4-F76479732333}">
      <dsp:nvSpPr>
        <dsp:cNvPr id="0" name=""/>
        <dsp:cNvSpPr/>
      </dsp:nvSpPr>
      <dsp:spPr>
        <a:xfrm>
          <a:off x="4499755" y="3161325"/>
          <a:ext cx="966842" cy="161140"/>
        </a:xfrm>
        <a:prstGeom prst="parallelogram">
          <a:avLst>
            <a:gd name="adj" fmla="val 140840"/>
          </a:avLst>
        </a:prstGeom>
        <a:solidFill>
          <a:schemeClr val="accent2">
            <a:shade val="50000"/>
            <a:hueOff val="726365"/>
            <a:satOff val="-84520"/>
            <a:lumOff val="5975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137281-643C-4391-97BA-69129779CE18}">
      <dsp:nvSpPr>
        <dsp:cNvPr id="0" name=""/>
        <dsp:cNvSpPr/>
      </dsp:nvSpPr>
      <dsp:spPr>
        <a:xfrm>
          <a:off x="5522996" y="3161325"/>
          <a:ext cx="966842" cy="161140"/>
        </a:xfrm>
        <a:prstGeom prst="parallelogram">
          <a:avLst>
            <a:gd name="adj" fmla="val 140840"/>
          </a:avLst>
        </a:prstGeom>
        <a:solidFill>
          <a:schemeClr val="accent2">
            <a:shade val="50000"/>
            <a:hueOff val="653729"/>
            <a:satOff val="-76068"/>
            <a:lumOff val="5377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6FF620-B642-4111-A6D4-8C7DB4A5B260}">
      <dsp:nvSpPr>
        <dsp:cNvPr id="0" name=""/>
        <dsp:cNvSpPr/>
      </dsp:nvSpPr>
      <dsp:spPr>
        <a:xfrm>
          <a:off x="6546238" y="3161325"/>
          <a:ext cx="966842" cy="161140"/>
        </a:xfrm>
        <a:prstGeom prst="parallelogram">
          <a:avLst>
            <a:gd name="adj" fmla="val 140840"/>
          </a:avLst>
        </a:prstGeom>
        <a:solidFill>
          <a:schemeClr val="accent2">
            <a:shade val="50000"/>
            <a:hueOff val="581092"/>
            <a:satOff val="-67616"/>
            <a:lumOff val="4780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FFBBAE6-4D97-4390-8A73-57485B571626}">
      <dsp:nvSpPr>
        <dsp:cNvPr id="0" name=""/>
        <dsp:cNvSpPr/>
      </dsp:nvSpPr>
      <dsp:spPr>
        <a:xfrm>
          <a:off x="432023" y="3432799"/>
          <a:ext cx="7251318" cy="124772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just" defTabSz="1066800">
            <a:lnSpc>
              <a:spcPct val="90000"/>
            </a:lnSpc>
            <a:spcBef>
              <a:spcPct val="0"/>
            </a:spcBef>
            <a:spcAft>
              <a:spcPct val="35000"/>
            </a:spcAft>
          </a:pPr>
          <a:r>
            <a:rPr lang="es-MX" sz="2400" b="1" kern="1200" dirty="0" smtClean="0"/>
            <a:t>SE MATERIALIZAN CUANDO UN SERVIDOR PÚBLICO </a:t>
          </a:r>
          <a:r>
            <a:rPr lang="es-MX" sz="2400" b="1" u="sng" kern="1200" dirty="0" smtClean="0"/>
            <a:t>INCUMPLE O TRANSGREDE SUS OBLIGACIONES </a:t>
          </a:r>
          <a:r>
            <a:rPr lang="es-MX" sz="2400" b="1" kern="1200" dirty="0" smtClean="0"/>
            <a:t>(ACTOS QUE DEBE HACER).</a:t>
          </a:r>
        </a:p>
      </dsp:txBody>
      <dsp:txXfrm>
        <a:off x="432023" y="3432799"/>
        <a:ext cx="7251318" cy="1247721"/>
      </dsp:txXfrm>
    </dsp:sp>
    <dsp:sp modelId="{688E091E-9572-4A26-B45A-C6B710C908DC}">
      <dsp:nvSpPr>
        <dsp:cNvPr id="0" name=""/>
        <dsp:cNvSpPr/>
      </dsp:nvSpPr>
      <dsp:spPr>
        <a:xfrm>
          <a:off x="406788" y="4691041"/>
          <a:ext cx="966842" cy="161140"/>
        </a:xfrm>
        <a:prstGeom prst="parallelogram">
          <a:avLst>
            <a:gd name="adj" fmla="val 140840"/>
          </a:avLst>
        </a:prstGeom>
        <a:solidFill>
          <a:schemeClr val="accent2">
            <a:shade val="50000"/>
            <a:hueOff val="508456"/>
            <a:satOff val="-59164"/>
            <a:lumOff val="418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562598-6485-4CE4-A031-B5A3AB4D2911}">
      <dsp:nvSpPr>
        <dsp:cNvPr id="0" name=""/>
        <dsp:cNvSpPr/>
      </dsp:nvSpPr>
      <dsp:spPr>
        <a:xfrm>
          <a:off x="1440163" y="4632098"/>
          <a:ext cx="966842" cy="161140"/>
        </a:xfrm>
        <a:prstGeom prst="parallelogram">
          <a:avLst>
            <a:gd name="adj" fmla="val 140840"/>
          </a:avLst>
        </a:prstGeom>
        <a:solidFill>
          <a:schemeClr val="accent2">
            <a:shade val="50000"/>
            <a:hueOff val="435819"/>
            <a:satOff val="-50712"/>
            <a:lumOff val="358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7E215A-2F67-40F7-A6E2-0B66DB4D04DA}">
      <dsp:nvSpPr>
        <dsp:cNvPr id="0" name=""/>
        <dsp:cNvSpPr/>
      </dsp:nvSpPr>
      <dsp:spPr>
        <a:xfrm>
          <a:off x="2453272" y="4691041"/>
          <a:ext cx="966842" cy="161140"/>
        </a:xfrm>
        <a:prstGeom prst="parallelogram">
          <a:avLst>
            <a:gd name="adj" fmla="val 140840"/>
          </a:avLst>
        </a:prstGeom>
        <a:solidFill>
          <a:schemeClr val="accent2">
            <a:shade val="50000"/>
            <a:hueOff val="363183"/>
            <a:satOff val="-42260"/>
            <a:lumOff val="298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619BF5-9EC1-49E5-8583-6DD2899EC12E}">
      <dsp:nvSpPr>
        <dsp:cNvPr id="0" name=""/>
        <dsp:cNvSpPr/>
      </dsp:nvSpPr>
      <dsp:spPr>
        <a:xfrm>
          <a:off x="3476513" y="4691041"/>
          <a:ext cx="966842" cy="161140"/>
        </a:xfrm>
        <a:prstGeom prst="parallelogram">
          <a:avLst>
            <a:gd name="adj" fmla="val 140840"/>
          </a:avLst>
        </a:prstGeom>
        <a:solidFill>
          <a:schemeClr val="accent2">
            <a:shade val="50000"/>
            <a:hueOff val="290546"/>
            <a:satOff val="-33808"/>
            <a:lumOff val="23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BF64CA6-3040-415F-9A40-344BAE3D0F42}">
      <dsp:nvSpPr>
        <dsp:cNvPr id="0" name=""/>
        <dsp:cNvSpPr/>
      </dsp:nvSpPr>
      <dsp:spPr>
        <a:xfrm>
          <a:off x="4499755" y="4691041"/>
          <a:ext cx="966842" cy="161140"/>
        </a:xfrm>
        <a:prstGeom prst="parallelogram">
          <a:avLst>
            <a:gd name="adj" fmla="val 140840"/>
          </a:avLst>
        </a:prstGeom>
        <a:solidFill>
          <a:schemeClr val="accent2">
            <a:shade val="50000"/>
            <a:hueOff val="217910"/>
            <a:satOff val="-25356"/>
            <a:lumOff val="179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003B67-EC57-46B3-A27F-515D6E830062}">
      <dsp:nvSpPr>
        <dsp:cNvPr id="0" name=""/>
        <dsp:cNvSpPr/>
      </dsp:nvSpPr>
      <dsp:spPr>
        <a:xfrm>
          <a:off x="5522996" y="4691041"/>
          <a:ext cx="966842" cy="161140"/>
        </a:xfrm>
        <a:prstGeom prst="parallelogram">
          <a:avLst>
            <a:gd name="adj" fmla="val 140840"/>
          </a:avLst>
        </a:prstGeom>
        <a:solidFill>
          <a:schemeClr val="accent2">
            <a:shade val="50000"/>
            <a:hueOff val="145273"/>
            <a:satOff val="-16904"/>
            <a:lumOff val="119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0C98D6A-56E6-47D2-877B-B4D9EE39E0EE}">
      <dsp:nvSpPr>
        <dsp:cNvPr id="0" name=""/>
        <dsp:cNvSpPr/>
      </dsp:nvSpPr>
      <dsp:spPr>
        <a:xfrm>
          <a:off x="6546238" y="4691041"/>
          <a:ext cx="966842" cy="161140"/>
        </a:xfrm>
        <a:prstGeom prst="parallelogram">
          <a:avLst>
            <a:gd name="adj" fmla="val 140840"/>
          </a:avLst>
        </a:prstGeom>
        <a:solidFill>
          <a:schemeClr val="accent2">
            <a:shade val="50000"/>
            <a:hueOff val="72637"/>
            <a:satOff val="-8452"/>
            <a:lumOff val="59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2742E-06C5-49EB-969B-BD1BEA4BDED3}">
      <dsp:nvSpPr>
        <dsp:cNvPr id="0" name=""/>
        <dsp:cNvSpPr/>
      </dsp:nvSpPr>
      <dsp:spPr>
        <a:xfrm>
          <a:off x="700024" y="670245"/>
          <a:ext cx="7510293" cy="68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MX" sz="2400" b="1" u="none" kern="1200" dirty="0" smtClean="0"/>
            <a:t>FALTAS ADMINISTRATIVAS </a:t>
          </a:r>
          <a:r>
            <a:rPr lang="es-MX" sz="2400" b="1" i="1" u="none" kern="1200" dirty="0" smtClean="0"/>
            <a:t>GRAVES</a:t>
          </a:r>
          <a:r>
            <a:rPr lang="es-MX" sz="2400" b="1" u="none" kern="1200" dirty="0" smtClean="0"/>
            <a:t> </a:t>
          </a:r>
        </a:p>
        <a:p>
          <a:pPr lvl="0" algn="ctr" defTabSz="1066800">
            <a:lnSpc>
              <a:spcPct val="90000"/>
            </a:lnSpc>
            <a:spcBef>
              <a:spcPct val="0"/>
            </a:spcBef>
            <a:spcAft>
              <a:spcPct val="35000"/>
            </a:spcAft>
          </a:pPr>
          <a:r>
            <a:rPr lang="es-MX" sz="2400" b="1" u="none" kern="1200" dirty="0" smtClean="0"/>
            <a:t>(12 CONDUCTAS): </a:t>
          </a:r>
          <a:endParaRPr lang="es-MX" sz="2400" b="1" u="none" kern="1200" dirty="0"/>
        </a:p>
      </dsp:txBody>
      <dsp:txXfrm>
        <a:off x="700024" y="670245"/>
        <a:ext cx="7510293" cy="682753"/>
      </dsp:txXfrm>
    </dsp:sp>
    <dsp:sp modelId="{A23CC140-DB39-4445-9D25-F3FF33D130B8}">
      <dsp:nvSpPr>
        <dsp:cNvPr id="0" name=""/>
        <dsp:cNvSpPr/>
      </dsp:nvSpPr>
      <dsp:spPr>
        <a:xfrm>
          <a:off x="421317" y="1531068"/>
          <a:ext cx="1001372" cy="166895"/>
        </a:xfrm>
        <a:prstGeom prst="parallelogram">
          <a:avLst>
            <a:gd name="adj" fmla="val 14084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26C79-9ACE-4929-B0B3-F92B060FED28}">
      <dsp:nvSpPr>
        <dsp:cNvPr id="0" name=""/>
        <dsp:cNvSpPr/>
      </dsp:nvSpPr>
      <dsp:spPr>
        <a:xfrm>
          <a:off x="1481103" y="1531068"/>
          <a:ext cx="1001372" cy="166895"/>
        </a:xfrm>
        <a:prstGeom prst="parallelogram">
          <a:avLst>
            <a:gd name="adj" fmla="val 140840"/>
          </a:avLst>
        </a:prstGeom>
        <a:solidFill>
          <a:schemeClr val="accent2">
            <a:shade val="50000"/>
            <a:hueOff val="43582"/>
            <a:satOff val="-5071"/>
            <a:lumOff val="3585"/>
            <a:alphaOff val="0"/>
          </a:schemeClr>
        </a:solidFill>
        <a:ln w="25400" cap="flat" cmpd="sng" algn="ctr">
          <a:solidFill>
            <a:schemeClr val="accent2">
              <a:shade val="50000"/>
              <a:hueOff val="43582"/>
              <a:satOff val="-5071"/>
              <a:lumOff val="35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18400-1640-4DD8-AFA3-7F9FA96F219F}">
      <dsp:nvSpPr>
        <dsp:cNvPr id="0" name=""/>
        <dsp:cNvSpPr/>
      </dsp:nvSpPr>
      <dsp:spPr>
        <a:xfrm>
          <a:off x="2540888" y="1531068"/>
          <a:ext cx="1001372" cy="166895"/>
        </a:xfrm>
        <a:prstGeom prst="parallelogram">
          <a:avLst>
            <a:gd name="adj" fmla="val 140840"/>
          </a:avLst>
        </a:prstGeom>
        <a:solidFill>
          <a:schemeClr val="accent2">
            <a:shade val="50000"/>
            <a:hueOff val="87164"/>
            <a:satOff val="-10142"/>
            <a:lumOff val="7171"/>
            <a:alphaOff val="0"/>
          </a:schemeClr>
        </a:solidFill>
        <a:ln w="25400" cap="flat" cmpd="sng" algn="ctr">
          <a:solidFill>
            <a:schemeClr val="accent2">
              <a:shade val="50000"/>
              <a:hueOff val="87164"/>
              <a:satOff val="-10142"/>
              <a:lumOff val="71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62B0D-6396-4545-A7BD-AFC4CA7CBB45}">
      <dsp:nvSpPr>
        <dsp:cNvPr id="0" name=""/>
        <dsp:cNvSpPr/>
      </dsp:nvSpPr>
      <dsp:spPr>
        <a:xfrm>
          <a:off x="3600674" y="1531068"/>
          <a:ext cx="1001372" cy="166895"/>
        </a:xfrm>
        <a:prstGeom prst="parallelogram">
          <a:avLst>
            <a:gd name="adj" fmla="val 140840"/>
          </a:avLst>
        </a:prstGeom>
        <a:solidFill>
          <a:schemeClr val="accent2">
            <a:shade val="50000"/>
            <a:hueOff val="130746"/>
            <a:satOff val="-15214"/>
            <a:lumOff val="10756"/>
            <a:alphaOff val="0"/>
          </a:schemeClr>
        </a:solidFill>
        <a:ln w="25400" cap="flat" cmpd="sng" algn="ctr">
          <a:solidFill>
            <a:schemeClr val="accent2">
              <a:shade val="50000"/>
              <a:hueOff val="130746"/>
              <a:satOff val="-15214"/>
              <a:lumOff val="107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37354-2B0A-4919-8171-116F8B6F9699}">
      <dsp:nvSpPr>
        <dsp:cNvPr id="0" name=""/>
        <dsp:cNvSpPr/>
      </dsp:nvSpPr>
      <dsp:spPr>
        <a:xfrm>
          <a:off x="4660460" y="1531068"/>
          <a:ext cx="1001372" cy="166895"/>
        </a:xfrm>
        <a:prstGeom prst="parallelogram">
          <a:avLst>
            <a:gd name="adj" fmla="val 140840"/>
          </a:avLst>
        </a:prstGeom>
        <a:solidFill>
          <a:schemeClr val="accent2">
            <a:shade val="50000"/>
            <a:hueOff val="174328"/>
            <a:satOff val="-20285"/>
            <a:lumOff val="14341"/>
            <a:alphaOff val="0"/>
          </a:schemeClr>
        </a:solidFill>
        <a:ln w="25400" cap="flat" cmpd="sng" algn="ctr">
          <a:solidFill>
            <a:schemeClr val="accent2">
              <a:shade val="50000"/>
              <a:hueOff val="174328"/>
              <a:satOff val="-20285"/>
              <a:lumOff val="143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695EF-9C2B-4CE7-AD1A-F76C6F4BC7DB}">
      <dsp:nvSpPr>
        <dsp:cNvPr id="0" name=""/>
        <dsp:cNvSpPr/>
      </dsp:nvSpPr>
      <dsp:spPr>
        <a:xfrm>
          <a:off x="5720246" y="1531068"/>
          <a:ext cx="1001372" cy="166895"/>
        </a:xfrm>
        <a:prstGeom prst="parallelogram">
          <a:avLst>
            <a:gd name="adj" fmla="val 140840"/>
          </a:avLst>
        </a:prstGeom>
        <a:solidFill>
          <a:schemeClr val="accent2">
            <a:shade val="50000"/>
            <a:hueOff val="217910"/>
            <a:satOff val="-25356"/>
            <a:lumOff val="17926"/>
            <a:alphaOff val="0"/>
          </a:schemeClr>
        </a:solidFill>
        <a:ln w="25400" cap="flat" cmpd="sng" algn="ctr">
          <a:solidFill>
            <a:schemeClr val="accent2">
              <a:shade val="50000"/>
              <a:hueOff val="217910"/>
              <a:satOff val="-25356"/>
              <a:lumOff val="179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D1493-6A59-4CFC-8BB1-213B03D68283}">
      <dsp:nvSpPr>
        <dsp:cNvPr id="0" name=""/>
        <dsp:cNvSpPr/>
      </dsp:nvSpPr>
      <dsp:spPr>
        <a:xfrm>
          <a:off x="6780032" y="1531068"/>
          <a:ext cx="1001372" cy="166895"/>
        </a:xfrm>
        <a:prstGeom prst="parallelogram">
          <a:avLst>
            <a:gd name="adj" fmla="val 140840"/>
          </a:avLst>
        </a:prstGeom>
        <a:solidFill>
          <a:schemeClr val="accent2">
            <a:shade val="50000"/>
            <a:hueOff val="261492"/>
            <a:satOff val="-30427"/>
            <a:lumOff val="21512"/>
            <a:alphaOff val="0"/>
          </a:schemeClr>
        </a:solidFill>
        <a:ln w="25400" cap="flat" cmpd="sng" algn="ctr">
          <a:solidFill>
            <a:schemeClr val="accent2">
              <a:shade val="50000"/>
              <a:hueOff val="261492"/>
              <a:satOff val="-30427"/>
              <a:lumOff val="215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17A7D-4DAC-4B4B-98FC-3E980C86A13D}">
      <dsp:nvSpPr>
        <dsp:cNvPr id="0" name=""/>
        <dsp:cNvSpPr/>
      </dsp:nvSpPr>
      <dsp:spPr>
        <a:xfrm>
          <a:off x="401715" y="1681742"/>
          <a:ext cx="6519911" cy="51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COHECHO</a:t>
          </a:r>
          <a:endParaRPr lang="es-MX" sz="2400" b="1" u="none" kern="1200" dirty="0"/>
        </a:p>
      </dsp:txBody>
      <dsp:txXfrm>
        <a:off x="401715" y="1681742"/>
        <a:ext cx="6519911" cy="516926"/>
      </dsp:txXfrm>
    </dsp:sp>
    <dsp:sp modelId="{09A3D2B0-238A-4A52-8E75-79DC179D8E42}">
      <dsp:nvSpPr>
        <dsp:cNvPr id="0" name=""/>
        <dsp:cNvSpPr/>
      </dsp:nvSpPr>
      <dsp:spPr>
        <a:xfrm>
          <a:off x="421317" y="2335745"/>
          <a:ext cx="1001372" cy="166895"/>
        </a:xfrm>
        <a:prstGeom prst="parallelogram">
          <a:avLst>
            <a:gd name="adj" fmla="val 140840"/>
          </a:avLst>
        </a:prstGeom>
        <a:solidFill>
          <a:schemeClr val="accent2">
            <a:shade val="50000"/>
            <a:hueOff val="305073"/>
            <a:satOff val="-35498"/>
            <a:lumOff val="25097"/>
            <a:alphaOff val="0"/>
          </a:schemeClr>
        </a:solidFill>
        <a:ln w="25400" cap="flat" cmpd="sng" algn="ctr">
          <a:solidFill>
            <a:schemeClr val="accent2">
              <a:shade val="50000"/>
              <a:hueOff val="305073"/>
              <a:satOff val="-35498"/>
              <a:lumOff val="250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418BC-9FC8-4731-B9E6-393002D5ACAC}">
      <dsp:nvSpPr>
        <dsp:cNvPr id="0" name=""/>
        <dsp:cNvSpPr/>
      </dsp:nvSpPr>
      <dsp:spPr>
        <a:xfrm>
          <a:off x="1481103" y="2335745"/>
          <a:ext cx="1001372" cy="166895"/>
        </a:xfrm>
        <a:prstGeom prst="parallelogram">
          <a:avLst>
            <a:gd name="adj" fmla="val 140840"/>
          </a:avLst>
        </a:prstGeom>
        <a:solidFill>
          <a:schemeClr val="accent2">
            <a:shade val="50000"/>
            <a:hueOff val="348655"/>
            <a:satOff val="-40570"/>
            <a:lumOff val="28682"/>
            <a:alphaOff val="0"/>
          </a:schemeClr>
        </a:solidFill>
        <a:ln w="25400" cap="flat" cmpd="sng" algn="ctr">
          <a:solidFill>
            <a:schemeClr val="accent2">
              <a:shade val="50000"/>
              <a:hueOff val="348655"/>
              <a:satOff val="-40570"/>
              <a:lumOff val="286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DD10E-FF34-44D1-9E15-3329827C693C}">
      <dsp:nvSpPr>
        <dsp:cNvPr id="0" name=""/>
        <dsp:cNvSpPr/>
      </dsp:nvSpPr>
      <dsp:spPr>
        <a:xfrm>
          <a:off x="2540888" y="2335745"/>
          <a:ext cx="1001372" cy="166895"/>
        </a:xfrm>
        <a:prstGeom prst="parallelogram">
          <a:avLst>
            <a:gd name="adj" fmla="val 140840"/>
          </a:avLst>
        </a:prstGeom>
        <a:solidFill>
          <a:schemeClr val="accent2">
            <a:shade val="50000"/>
            <a:hueOff val="392237"/>
            <a:satOff val="-45641"/>
            <a:lumOff val="32267"/>
            <a:alphaOff val="0"/>
          </a:schemeClr>
        </a:solidFill>
        <a:ln w="25400" cap="flat" cmpd="sng" algn="ctr">
          <a:solidFill>
            <a:schemeClr val="accent2">
              <a:shade val="50000"/>
              <a:hueOff val="392237"/>
              <a:satOff val="-45641"/>
              <a:lumOff val="322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A59F4-8BB3-49B4-95FC-7159697AC8FE}">
      <dsp:nvSpPr>
        <dsp:cNvPr id="0" name=""/>
        <dsp:cNvSpPr/>
      </dsp:nvSpPr>
      <dsp:spPr>
        <a:xfrm>
          <a:off x="3600674" y="2335745"/>
          <a:ext cx="1001372" cy="166895"/>
        </a:xfrm>
        <a:prstGeom prst="parallelogram">
          <a:avLst>
            <a:gd name="adj" fmla="val 140840"/>
          </a:avLst>
        </a:prstGeom>
        <a:solidFill>
          <a:schemeClr val="accent2">
            <a:shade val="50000"/>
            <a:hueOff val="435819"/>
            <a:satOff val="-50712"/>
            <a:lumOff val="35853"/>
            <a:alphaOff val="0"/>
          </a:schemeClr>
        </a:solidFill>
        <a:ln w="25400" cap="flat" cmpd="sng" algn="ctr">
          <a:solidFill>
            <a:schemeClr val="accent2">
              <a:shade val="50000"/>
              <a:hueOff val="435819"/>
              <a:satOff val="-50712"/>
              <a:lumOff val="35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9D6DD-0781-41A7-A682-26A19445FADE}">
      <dsp:nvSpPr>
        <dsp:cNvPr id="0" name=""/>
        <dsp:cNvSpPr/>
      </dsp:nvSpPr>
      <dsp:spPr>
        <a:xfrm>
          <a:off x="4660460" y="2335745"/>
          <a:ext cx="1001372" cy="166895"/>
        </a:xfrm>
        <a:prstGeom prst="parallelogram">
          <a:avLst>
            <a:gd name="adj" fmla="val 140840"/>
          </a:avLst>
        </a:prstGeom>
        <a:solidFill>
          <a:schemeClr val="accent2">
            <a:shade val="50000"/>
            <a:hueOff val="479401"/>
            <a:satOff val="-55783"/>
            <a:lumOff val="39438"/>
            <a:alphaOff val="0"/>
          </a:schemeClr>
        </a:solidFill>
        <a:ln w="25400" cap="flat" cmpd="sng" algn="ctr">
          <a:solidFill>
            <a:schemeClr val="accent2">
              <a:shade val="50000"/>
              <a:hueOff val="479401"/>
              <a:satOff val="-55783"/>
              <a:lumOff val="39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8A88DA-B063-4A0D-902D-8F9B3F6A731A}">
      <dsp:nvSpPr>
        <dsp:cNvPr id="0" name=""/>
        <dsp:cNvSpPr/>
      </dsp:nvSpPr>
      <dsp:spPr>
        <a:xfrm>
          <a:off x="5720246" y="2335745"/>
          <a:ext cx="1001372" cy="166895"/>
        </a:xfrm>
        <a:prstGeom prst="parallelogram">
          <a:avLst>
            <a:gd name="adj" fmla="val 140840"/>
          </a:avLst>
        </a:prstGeom>
        <a:solidFill>
          <a:schemeClr val="accent2">
            <a:shade val="50000"/>
            <a:hueOff val="522983"/>
            <a:satOff val="-60854"/>
            <a:lumOff val="43023"/>
            <a:alphaOff val="0"/>
          </a:schemeClr>
        </a:solidFill>
        <a:ln w="25400" cap="flat" cmpd="sng" algn="ctr">
          <a:solidFill>
            <a:schemeClr val="accent2">
              <a:shade val="50000"/>
              <a:hueOff val="522983"/>
              <a:satOff val="-60854"/>
              <a:lumOff val="430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88A40-C27E-454F-B9C8-22A7C2C4FB6C}">
      <dsp:nvSpPr>
        <dsp:cNvPr id="0" name=""/>
        <dsp:cNvSpPr/>
      </dsp:nvSpPr>
      <dsp:spPr>
        <a:xfrm>
          <a:off x="6780032" y="2335745"/>
          <a:ext cx="1001372" cy="166895"/>
        </a:xfrm>
        <a:prstGeom prst="parallelogram">
          <a:avLst>
            <a:gd name="adj" fmla="val 140840"/>
          </a:avLst>
        </a:prstGeom>
        <a:solidFill>
          <a:schemeClr val="accent2">
            <a:shade val="50000"/>
            <a:hueOff val="566565"/>
            <a:satOff val="-65926"/>
            <a:lumOff val="46608"/>
            <a:alphaOff val="0"/>
          </a:schemeClr>
        </a:solidFill>
        <a:ln w="25400" cap="flat" cmpd="sng" algn="ctr">
          <a:solidFill>
            <a:schemeClr val="accent2">
              <a:shade val="50000"/>
              <a:hueOff val="566565"/>
              <a:satOff val="-65926"/>
              <a:lumOff val="46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7F757-C407-40EF-80A8-556EA2682387}">
      <dsp:nvSpPr>
        <dsp:cNvPr id="0" name=""/>
        <dsp:cNvSpPr/>
      </dsp:nvSpPr>
      <dsp:spPr>
        <a:xfrm>
          <a:off x="401715" y="2520980"/>
          <a:ext cx="7239998" cy="46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PECULADO</a:t>
          </a:r>
          <a:endParaRPr lang="es-MX" sz="2400" b="1" u="none" kern="1200" dirty="0"/>
        </a:p>
      </dsp:txBody>
      <dsp:txXfrm>
        <a:off x="401715" y="2520980"/>
        <a:ext cx="7239998" cy="468956"/>
      </dsp:txXfrm>
    </dsp:sp>
    <dsp:sp modelId="{C95D3CA4-5437-4072-9FF3-6F2097C0EBAF}">
      <dsp:nvSpPr>
        <dsp:cNvPr id="0" name=""/>
        <dsp:cNvSpPr/>
      </dsp:nvSpPr>
      <dsp:spPr>
        <a:xfrm>
          <a:off x="421317" y="3092452"/>
          <a:ext cx="1001372" cy="166895"/>
        </a:xfrm>
        <a:prstGeom prst="parallelogram">
          <a:avLst>
            <a:gd name="adj" fmla="val 140840"/>
          </a:avLst>
        </a:prstGeom>
        <a:solidFill>
          <a:schemeClr val="accent2">
            <a:shade val="50000"/>
            <a:hueOff val="610147"/>
            <a:satOff val="-70997"/>
            <a:lumOff val="50194"/>
            <a:alphaOff val="0"/>
          </a:schemeClr>
        </a:solidFill>
        <a:ln w="25400" cap="flat" cmpd="sng" algn="ctr">
          <a:solidFill>
            <a:schemeClr val="accent2">
              <a:shade val="50000"/>
              <a:hueOff val="610147"/>
              <a:satOff val="-70997"/>
              <a:lumOff val="501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6A164-091B-4523-83B7-AB0BC939BF27}">
      <dsp:nvSpPr>
        <dsp:cNvPr id="0" name=""/>
        <dsp:cNvSpPr/>
      </dsp:nvSpPr>
      <dsp:spPr>
        <a:xfrm>
          <a:off x="1481103" y="3092452"/>
          <a:ext cx="1001372" cy="166895"/>
        </a:xfrm>
        <a:prstGeom prst="parallelogram">
          <a:avLst>
            <a:gd name="adj" fmla="val 140840"/>
          </a:avLst>
        </a:prstGeom>
        <a:solidFill>
          <a:schemeClr val="accent2">
            <a:shade val="50000"/>
            <a:hueOff val="653729"/>
            <a:satOff val="-76068"/>
            <a:lumOff val="53779"/>
            <a:alphaOff val="0"/>
          </a:schemeClr>
        </a:solidFill>
        <a:ln w="25400" cap="flat" cmpd="sng" algn="ctr">
          <a:solidFill>
            <a:schemeClr val="accent2">
              <a:shade val="50000"/>
              <a:hueOff val="653729"/>
              <a:satOff val="-76068"/>
              <a:lumOff val="53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72FBD-6C5F-47EE-BEC9-DB7166A582C9}">
      <dsp:nvSpPr>
        <dsp:cNvPr id="0" name=""/>
        <dsp:cNvSpPr/>
      </dsp:nvSpPr>
      <dsp:spPr>
        <a:xfrm>
          <a:off x="2540888" y="3092452"/>
          <a:ext cx="1001372" cy="166895"/>
        </a:xfrm>
        <a:prstGeom prst="parallelogram">
          <a:avLst>
            <a:gd name="adj" fmla="val 140840"/>
          </a:avLst>
        </a:prstGeom>
        <a:solidFill>
          <a:schemeClr val="accent2">
            <a:shade val="50000"/>
            <a:hueOff val="697311"/>
            <a:satOff val="-81139"/>
            <a:lumOff val="57364"/>
            <a:alphaOff val="0"/>
          </a:schemeClr>
        </a:solidFill>
        <a:ln w="25400" cap="flat" cmpd="sng" algn="ctr">
          <a:solidFill>
            <a:schemeClr val="accent2">
              <a:shade val="50000"/>
              <a:hueOff val="697311"/>
              <a:satOff val="-81139"/>
              <a:lumOff val="573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02D09-5946-4B3B-AB1F-A3E5E2696EDA}">
      <dsp:nvSpPr>
        <dsp:cNvPr id="0" name=""/>
        <dsp:cNvSpPr/>
      </dsp:nvSpPr>
      <dsp:spPr>
        <a:xfrm>
          <a:off x="3600674" y="3092452"/>
          <a:ext cx="1001372" cy="166895"/>
        </a:xfrm>
        <a:prstGeom prst="parallelogram">
          <a:avLst>
            <a:gd name="adj" fmla="val 140840"/>
          </a:avLst>
        </a:prstGeom>
        <a:solidFill>
          <a:schemeClr val="accent2">
            <a:shade val="50000"/>
            <a:hueOff val="740893"/>
            <a:satOff val="-86210"/>
            <a:lumOff val="60949"/>
            <a:alphaOff val="0"/>
          </a:schemeClr>
        </a:solidFill>
        <a:ln w="25400" cap="flat" cmpd="sng" algn="ctr">
          <a:solidFill>
            <a:schemeClr val="accent2">
              <a:shade val="50000"/>
              <a:hueOff val="740893"/>
              <a:satOff val="-86210"/>
              <a:lumOff val="609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C74A8-4F91-494F-9E3D-34FF23106635}">
      <dsp:nvSpPr>
        <dsp:cNvPr id="0" name=""/>
        <dsp:cNvSpPr/>
      </dsp:nvSpPr>
      <dsp:spPr>
        <a:xfrm>
          <a:off x="4660460" y="3092452"/>
          <a:ext cx="1001372" cy="166895"/>
        </a:xfrm>
        <a:prstGeom prst="parallelogram">
          <a:avLst>
            <a:gd name="adj" fmla="val 140840"/>
          </a:avLst>
        </a:prstGeom>
        <a:solidFill>
          <a:schemeClr val="accent2">
            <a:shade val="50000"/>
            <a:hueOff val="740893"/>
            <a:satOff val="-86210"/>
            <a:lumOff val="60949"/>
            <a:alphaOff val="0"/>
          </a:schemeClr>
        </a:solidFill>
        <a:ln w="25400" cap="flat" cmpd="sng" algn="ctr">
          <a:solidFill>
            <a:schemeClr val="accent2">
              <a:shade val="50000"/>
              <a:hueOff val="740893"/>
              <a:satOff val="-86210"/>
              <a:lumOff val="609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D8BBB-BD10-4E00-83D0-CB948EFF857C}">
      <dsp:nvSpPr>
        <dsp:cNvPr id="0" name=""/>
        <dsp:cNvSpPr/>
      </dsp:nvSpPr>
      <dsp:spPr>
        <a:xfrm>
          <a:off x="5720246" y="3092452"/>
          <a:ext cx="1001372" cy="166895"/>
        </a:xfrm>
        <a:prstGeom prst="parallelogram">
          <a:avLst>
            <a:gd name="adj" fmla="val 140840"/>
          </a:avLst>
        </a:prstGeom>
        <a:solidFill>
          <a:schemeClr val="accent2">
            <a:shade val="50000"/>
            <a:hueOff val="697311"/>
            <a:satOff val="-81139"/>
            <a:lumOff val="57364"/>
            <a:alphaOff val="0"/>
          </a:schemeClr>
        </a:solidFill>
        <a:ln w="25400" cap="flat" cmpd="sng" algn="ctr">
          <a:solidFill>
            <a:schemeClr val="accent2">
              <a:shade val="50000"/>
              <a:hueOff val="697311"/>
              <a:satOff val="-81139"/>
              <a:lumOff val="573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044902-EEF4-4BFD-A816-72365D3AE86B}">
      <dsp:nvSpPr>
        <dsp:cNvPr id="0" name=""/>
        <dsp:cNvSpPr/>
      </dsp:nvSpPr>
      <dsp:spPr>
        <a:xfrm>
          <a:off x="6780032" y="3092452"/>
          <a:ext cx="1001372" cy="166895"/>
        </a:xfrm>
        <a:prstGeom prst="parallelogram">
          <a:avLst>
            <a:gd name="adj" fmla="val 140840"/>
          </a:avLst>
        </a:prstGeom>
        <a:solidFill>
          <a:schemeClr val="accent2">
            <a:shade val="50000"/>
            <a:hueOff val="653729"/>
            <a:satOff val="-76068"/>
            <a:lumOff val="53779"/>
            <a:alphaOff val="0"/>
          </a:schemeClr>
        </a:solidFill>
        <a:ln w="25400" cap="flat" cmpd="sng" algn="ctr">
          <a:solidFill>
            <a:schemeClr val="accent2">
              <a:shade val="50000"/>
              <a:hueOff val="653729"/>
              <a:satOff val="-76068"/>
              <a:lumOff val="53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A86D2-AE51-4ED0-A4E4-B002DC6CFC0D}">
      <dsp:nvSpPr>
        <dsp:cNvPr id="0" name=""/>
        <dsp:cNvSpPr/>
      </dsp:nvSpPr>
      <dsp:spPr>
        <a:xfrm>
          <a:off x="421317" y="3380203"/>
          <a:ext cx="7510293" cy="68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DESVÍO DE RECURSOS PÚBLICOS</a:t>
          </a:r>
          <a:endParaRPr lang="es-MX" sz="2400" b="1" u="none" kern="1200" dirty="0"/>
        </a:p>
      </dsp:txBody>
      <dsp:txXfrm>
        <a:off x="421317" y="3380203"/>
        <a:ext cx="7510293" cy="682753"/>
      </dsp:txXfrm>
    </dsp:sp>
    <dsp:sp modelId="{3D78DB3A-B39F-4081-82DD-219AC8176B77}">
      <dsp:nvSpPr>
        <dsp:cNvPr id="0" name=""/>
        <dsp:cNvSpPr/>
      </dsp:nvSpPr>
      <dsp:spPr>
        <a:xfrm>
          <a:off x="421317" y="4062957"/>
          <a:ext cx="1001372" cy="166895"/>
        </a:xfrm>
        <a:prstGeom prst="parallelogram">
          <a:avLst>
            <a:gd name="adj" fmla="val 140840"/>
          </a:avLst>
        </a:prstGeom>
        <a:solidFill>
          <a:schemeClr val="accent2">
            <a:shade val="50000"/>
            <a:hueOff val="610147"/>
            <a:satOff val="-70997"/>
            <a:lumOff val="50194"/>
            <a:alphaOff val="0"/>
          </a:schemeClr>
        </a:solidFill>
        <a:ln w="25400" cap="flat" cmpd="sng" algn="ctr">
          <a:solidFill>
            <a:schemeClr val="accent2">
              <a:shade val="50000"/>
              <a:hueOff val="610147"/>
              <a:satOff val="-70997"/>
              <a:lumOff val="501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5723F-BB63-4F4D-827B-CD46D4B1F3DC}">
      <dsp:nvSpPr>
        <dsp:cNvPr id="0" name=""/>
        <dsp:cNvSpPr/>
      </dsp:nvSpPr>
      <dsp:spPr>
        <a:xfrm>
          <a:off x="1481103" y="4062957"/>
          <a:ext cx="1001372" cy="166895"/>
        </a:xfrm>
        <a:prstGeom prst="parallelogram">
          <a:avLst>
            <a:gd name="adj" fmla="val 140840"/>
          </a:avLst>
        </a:prstGeom>
        <a:solidFill>
          <a:schemeClr val="accent2">
            <a:shade val="50000"/>
            <a:hueOff val="566565"/>
            <a:satOff val="-65926"/>
            <a:lumOff val="46608"/>
            <a:alphaOff val="0"/>
          </a:schemeClr>
        </a:solidFill>
        <a:ln w="25400" cap="flat" cmpd="sng" algn="ctr">
          <a:solidFill>
            <a:schemeClr val="accent2">
              <a:shade val="50000"/>
              <a:hueOff val="566565"/>
              <a:satOff val="-65926"/>
              <a:lumOff val="46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C3A8F-1263-4876-BBAC-B03977B2F3FF}">
      <dsp:nvSpPr>
        <dsp:cNvPr id="0" name=""/>
        <dsp:cNvSpPr/>
      </dsp:nvSpPr>
      <dsp:spPr>
        <a:xfrm>
          <a:off x="2540888" y="4062957"/>
          <a:ext cx="1001372" cy="166895"/>
        </a:xfrm>
        <a:prstGeom prst="parallelogram">
          <a:avLst>
            <a:gd name="adj" fmla="val 140840"/>
          </a:avLst>
        </a:prstGeom>
        <a:solidFill>
          <a:schemeClr val="accent2">
            <a:shade val="50000"/>
            <a:hueOff val="522983"/>
            <a:satOff val="-60854"/>
            <a:lumOff val="43023"/>
            <a:alphaOff val="0"/>
          </a:schemeClr>
        </a:solidFill>
        <a:ln w="25400" cap="flat" cmpd="sng" algn="ctr">
          <a:solidFill>
            <a:schemeClr val="accent2">
              <a:shade val="50000"/>
              <a:hueOff val="522983"/>
              <a:satOff val="-60854"/>
              <a:lumOff val="430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15177-A205-4418-B54B-2AF07D41384A}">
      <dsp:nvSpPr>
        <dsp:cNvPr id="0" name=""/>
        <dsp:cNvSpPr/>
      </dsp:nvSpPr>
      <dsp:spPr>
        <a:xfrm>
          <a:off x="3600674" y="4062957"/>
          <a:ext cx="1001372" cy="166895"/>
        </a:xfrm>
        <a:prstGeom prst="parallelogram">
          <a:avLst>
            <a:gd name="adj" fmla="val 140840"/>
          </a:avLst>
        </a:prstGeom>
        <a:solidFill>
          <a:schemeClr val="accent2">
            <a:shade val="50000"/>
            <a:hueOff val="479401"/>
            <a:satOff val="-55783"/>
            <a:lumOff val="39438"/>
            <a:alphaOff val="0"/>
          </a:schemeClr>
        </a:solidFill>
        <a:ln w="25400" cap="flat" cmpd="sng" algn="ctr">
          <a:solidFill>
            <a:schemeClr val="accent2">
              <a:shade val="50000"/>
              <a:hueOff val="479401"/>
              <a:satOff val="-55783"/>
              <a:lumOff val="39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06B10-5A3C-447D-BDBB-9003732D5ABB}">
      <dsp:nvSpPr>
        <dsp:cNvPr id="0" name=""/>
        <dsp:cNvSpPr/>
      </dsp:nvSpPr>
      <dsp:spPr>
        <a:xfrm>
          <a:off x="4660460" y="4062957"/>
          <a:ext cx="1001372" cy="166895"/>
        </a:xfrm>
        <a:prstGeom prst="parallelogram">
          <a:avLst>
            <a:gd name="adj" fmla="val 140840"/>
          </a:avLst>
        </a:prstGeom>
        <a:solidFill>
          <a:schemeClr val="accent2">
            <a:shade val="50000"/>
            <a:hueOff val="435819"/>
            <a:satOff val="-50712"/>
            <a:lumOff val="35853"/>
            <a:alphaOff val="0"/>
          </a:schemeClr>
        </a:solidFill>
        <a:ln w="25400" cap="flat" cmpd="sng" algn="ctr">
          <a:solidFill>
            <a:schemeClr val="accent2">
              <a:shade val="50000"/>
              <a:hueOff val="435819"/>
              <a:satOff val="-50712"/>
              <a:lumOff val="35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9210A-1B19-4273-9812-74F0010EFC91}">
      <dsp:nvSpPr>
        <dsp:cNvPr id="0" name=""/>
        <dsp:cNvSpPr/>
      </dsp:nvSpPr>
      <dsp:spPr>
        <a:xfrm>
          <a:off x="5720246" y="4062957"/>
          <a:ext cx="1001372" cy="166895"/>
        </a:xfrm>
        <a:prstGeom prst="parallelogram">
          <a:avLst>
            <a:gd name="adj" fmla="val 140840"/>
          </a:avLst>
        </a:prstGeom>
        <a:solidFill>
          <a:schemeClr val="accent2">
            <a:shade val="50000"/>
            <a:hueOff val="392237"/>
            <a:satOff val="-45641"/>
            <a:lumOff val="32267"/>
            <a:alphaOff val="0"/>
          </a:schemeClr>
        </a:solidFill>
        <a:ln w="25400" cap="flat" cmpd="sng" algn="ctr">
          <a:solidFill>
            <a:schemeClr val="accent2">
              <a:shade val="50000"/>
              <a:hueOff val="392237"/>
              <a:satOff val="-45641"/>
              <a:lumOff val="322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69D2F-0B3C-454E-85CE-697EA7B57567}">
      <dsp:nvSpPr>
        <dsp:cNvPr id="0" name=""/>
        <dsp:cNvSpPr/>
      </dsp:nvSpPr>
      <dsp:spPr>
        <a:xfrm>
          <a:off x="6780032" y="4062957"/>
          <a:ext cx="1001372" cy="166895"/>
        </a:xfrm>
        <a:prstGeom prst="parallelogram">
          <a:avLst>
            <a:gd name="adj" fmla="val 140840"/>
          </a:avLst>
        </a:prstGeom>
        <a:solidFill>
          <a:schemeClr val="accent2">
            <a:shade val="50000"/>
            <a:hueOff val="348655"/>
            <a:satOff val="-40570"/>
            <a:lumOff val="28682"/>
            <a:alphaOff val="0"/>
          </a:schemeClr>
        </a:solidFill>
        <a:ln w="25400" cap="flat" cmpd="sng" algn="ctr">
          <a:solidFill>
            <a:schemeClr val="accent2">
              <a:shade val="50000"/>
              <a:hueOff val="348655"/>
              <a:satOff val="-40570"/>
              <a:lumOff val="286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AC128-4681-440E-9664-77A8E2CFC506}">
      <dsp:nvSpPr>
        <dsp:cNvPr id="0" name=""/>
        <dsp:cNvSpPr/>
      </dsp:nvSpPr>
      <dsp:spPr>
        <a:xfrm>
          <a:off x="421317" y="4350708"/>
          <a:ext cx="7510293" cy="68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UTILIZACIÓN INDEBIDA DE INFORMACIÓN</a:t>
          </a:r>
          <a:endParaRPr lang="es-MX" sz="2400" b="1" u="none" kern="1200" dirty="0"/>
        </a:p>
      </dsp:txBody>
      <dsp:txXfrm>
        <a:off x="421317" y="4350708"/>
        <a:ext cx="7510293" cy="682753"/>
      </dsp:txXfrm>
    </dsp:sp>
    <dsp:sp modelId="{9B064C57-5306-4D7B-B282-9241941869DD}">
      <dsp:nvSpPr>
        <dsp:cNvPr id="0" name=""/>
        <dsp:cNvSpPr/>
      </dsp:nvSpPr>
      <dsp:spPr>
        <a:xfrm>
          <a:off x="421317" y="5033462"/>
          <a:ext cx="1001372" cy="166895"/>
        </a:xfrm>
        <a:prstGeom prst="parallelogram">
          <a:avLst>
            <a:gd name="adj" fmla="val 140840"/>
          </a:avLst>
        </a:prstGeom>
        <a:solidFill>
          <a:schemeClr val="accent2">
            <a:shade val="50000"/>
            <a:hueOff val="305073"/>
            <a:satOff val="-35498"/>
            <a:lumOff val="25097"/>
            <a:alphaOff val="0"/>
          </a:schemeClr>
        </a:solidFill>
        <a:ln w="25400" cap="flat" cmpd="sng" algn="ctr">
          <a:solidFill>
            <a:schemeClr val="accent2">
              <a:shade val="50000"/>
              <a:hueOff val="305073"/>
              <a:satOff val="-35498"/>
              <a:lumOff val="250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ABDDC-7662-4FB7-8DA0-0326B7F104D0}">
      <dsp:nvSpPr>
        <dsp:cNvPr id="0" name=""/>
        <dsp:cNvSpPr/>
      </dsp:nvSpPr>
      <dsp:spPr>
        <a:xfrm>
          <a:off x="1481103" y="5033462"/>
          <a:ext cx="1001372" cy="166895"/>
        </a:xfrm>
        <a:prstGeom prst="parallelogram">
          <a:avLst>
            <a:gd name="adj" fmla="val 140840"/>
          </a:avLst>
        </a:prstGeom>
        <a:solidFill>
          <a:schemeClr val="accent2">
            <a:shade val="50000"/>
            <a:hueOff val="261492"/>
            <a:satOff val="-30427"/>
            <a:lumOff val="21512"/>
            <a:alphaOff val="0"/>
          </a:schemeClr>
        </a:solidFill>
        <a:ln w="25400" cap="flat" cmpd="sng" algn="ctr">
          <a:solidFill>
            <a:schemeClr val="accent2">
              <a:shade val="50000"/>
              <a:hueOff val="261492"/>
              <a:satOff val="-30427"/>
              <a:lumOff val="215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9ADD1-418E-41DD-A5B8-4B7A712A9537}">
      <dsp:nvSpPr>
        <dsp:cNvPr id="0" name=""/>
        <dsp:cNvSpPr/>
      </dsp:nvSpPr>
      <dsp:spPr>
        <a:xfrm>
          <a:off x="2540888" y="5033462"/>
          <a:ext cx="1001372" cy="166895"/>
        </a:xfrm>
        <a:prstGeom prst="parallelogram">
          <a:avLst>
            <a:gd name="adj" fmla="val 140840"/>
          </a:avLst>
        </a:prstGeom>
        <a:solidFill>
          <a:schemeClr val="accent2">
            <a:shade val="50000"/>
            <a:hueOff val="217910"/>
            <a:satOff val="-25356"/>
            <a:lumOff val="17926"/>
            <a:alphaOff val="0"/>
          </a:schemeClr>
        </a:solidFill>
        <a:ln w="25400" cap="flat" cmpd="sng" algn="ctr">
          <a:solidFill>
            <a:schemeClr val="accent2">
              <a:shade val="50000"/>
              <a:hueOff val="217910"/>
              <a:satOff val="-25356"/>
              <a:lumOff val="179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BC5AB-A4EB-4DC9-8894-D7657EFC4757}">
      <dsp:nvSpPr>
        <dsp:cNvPr id="0" name=""/>
        <dsp:cNvSpPr/>
      </dsp:nvSpPr>
      <dsp:spPr>
        <a:xfrm>
          <a:off x="3600674" y="5033462"/>
          <a:ext cx="1001372" cy="166895"/>
        </a:xfrm>
        <a:prstGeom prst="parallelogram">
          <a:avLst>
            <a:gd name="adj" fmla="val 140840"/>
          </a:avLst>
        </a:prstGeom>
        <a:solidFill>
          <a:schemeClr val="accent2">
            <a:shade val="50000"/>
            <a:hueOff val="174328"/>
            <a:satOff val="-20285"/>
            <a:lumOff val="14341"/>
            <a:alphaOff val="0"/>
          </a:schemeClr>
        </a:solidFill>
        <a:ln w="25400" cap="flat" cmpd="sng" algn="ctr">
          <a:solidFill>
            <a:schemeClr val="accent2">
              <a:shade val="50000"/>
              <a:hueOff val="174328"/>
              <a:satOff val="-20285"/>
              <a:lumOff val="143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E0E411-6228-4215-9B08-5BC2C3DEED2D}">
      <dsp:nvSpPr>
        <dsp:cNvPr id="0" name=""/>
        <dsp:cNvSpPr/>
      </dsp:nvSpPr>
      <dsp:spPr>
        <a:xfrm>
          <a:off x="4660460" y="5033462"/>
          <a:ext cx="1001372" cy="166895"/>
        </a:xfrm>
        <a:prstGeom prst="parallelogram">
          <a:avLst>
            <a:gd name="adj" fmla="val 140840"/>
          </a:avLst>
        </a:prstGeom>
        <a:solidFill>
          <a:schemeClr val="accent2">
            <a:shade val="50000"/>
            <a:hueOff val="130746"/>
            <a:satOff val="-15214"/>
            <a:lumOff val="10756"/>
            <a:alphaOff val="0"/>
          </a:schemeClr>
        </a:solidFill>
        <a:ln w="25400" cap="flat" cmpd="sng" algn="ctr">
          <a:solidFill>
            <a:schemeClr val="accent2">
              <a:shade val="50000"/>
              <a:hueOff val="130746"/>
              <a:satOff val="-15214"/>
              <a:lumOff val="107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0306D-B77A-4F09-8BDD-B8EF703685AF}">
      <dsp:nvSpPr>
        <dsp:cNvPr id="0" name=""/>
        <dsp:cNvSpPr/>
      </dsp:nvSpPr>
      <dsp:spPr>
        <a:xfrm>
          <a:off x="5720246" y="5033462"/>
          <a:ext cx="1001372" cy="166895"/>
        </a:xfrm>
        <a:prstGeom prst="parallelogram">
          <a:avLst>
            <a:gd name="adj" fmla="val 140840"/>
          </a:avLst>
        </a:prstGeom>
        <a:solidFill>
          <a:schemeClr val="accent2">
            <a:shade val="50000"/>
            <a:hueOff val="87164"/>
            <a:satOff val="-10142"/>
            <a:lumOff val="7171"/>
            <a:alphaOff val="0"/>
          </a:schemeClr>
        </a:solidFill>
        <a:ln w="25400" cap="flat" cmpd="sng" algn="ctr">
          <a:solidFill>
            <a:schemeClr val="accent2">
              <a:shade val="50000"/>
              <a:hueOff val="87164"/>
              <a:satOff val="-10142"/>
              <a:lumOff val="71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5212A-C93E-42FE-943B-4B70915AD8CF}">
      <dsp:nvSpPr>
        <dsp:cNvPr id="0" name=""/>
        <dsp:cNvSpPr/>
      </dsp:nvSpPr>
      <dsp:spPr>
        <a:xfrm>
          <a:off x="6780032" y="5033462"/>
          <a:ext cx="1001372" cy="166895"/>
        </a:xfrm>
        <a:prstGeom prst="parallelogram">
          <a:avLst>
            <a:gd name="adj" fmla="val 140840"/>
          </a:avLst>
        </a:prstGeom>
        <a:solidFill>
          <a:schemeClr val="accent2">
            <a:shade val="50000"/>
            <a:hueOff val="43582"/>
            <a:satOff val="-5071"/>
            <a:lumOff val="3585"/>
            <a:alphaOff val="0"/>
          </a:schemeClr>
        </a:solidFill>
        <a:ln w="25400" cap="flat" cmpd="sng" algn="ctr">
          <a:solidFill>
            <a:schemeClr val="accent2">
              <a:shade val="50000"/>
              <a:hueOff val="43582"/>
              <a:satOff val="-5071"/>
              <a:lumOff val="35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2742E-06C5-49EB-969B-BD1BEA4BDED3}">
      <dsp:nvSpPr>
        <dsp:cNvPr id="0" name=""/>
        <dsp:cNvSpPr/>
      </dsp:nvSpPr>
      <dsp:spPr>
        <a:xfrm>
          <a:off x="813220" y="0"/>
          <a:ext cx="7378217" cy="124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MX" sz="2400" b="1" u="none" kern="1200" dirty="0" smtClean="0"/>
            <a:t>FALTAS ADMINISTRATIVAS </a:t>
          </a:r>
          <a:r>
            <a:rPr lang="es-MX" sz="2400" b="1" i="1" u="none" kern="1200" dirty="0" smtClean="0"/>
            <a:t>GRAVES</a:t>
          </a:r>
          <a:r>
            <a:rPr lang="es-MX" sz="2400" b="1" u="none" kern="1200" dirty="0" smtClean="0"/>
            <a:t> (12 CONDUCTAS): </a:t>
          </a:r>
          <a:endParaRPr lang="es-MX" sz="2400" u="none" kern="1200" dirty="0"/>
        </a:p>
      </dsp:txBody>
      <dsp:txXfrm>
        <a:off x="813220" y="0"/>
        <a:ext cx="7378217" cy="1241156"/>
      </dsp:txXfrm>
    </dsp:sp>
    <dsp:sp modelId="{A23CC140-DB39-4445-9D25-F3FF33D130B8}">
      <dsp:nvSpPr>
        <dsp:cNvPr id="0" name=""/>
        <dsp:cNvSpPr/>
      </dsp:nvSpPr>
      <dsp:spPr>
        <a:xfrm>
          <a:off x="459427" y="1245520"/>
          <a:ext cx="1091953" cy="181992"/>
        </a:xfrm>
        <a:prstGeom prst="parallelogram">
          <a:avLst>
            <a:gd name="adj" fmla="val 14084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26C79-9ACE-4929-B0B3-F92B060FED28}">
      <dsp:nvSpPr>
        <dsp:cNvPr id="0" name=""/>
        <dsp:cNvSpPr/>
      </dsp:nvSpPr>
      <dsp:spPr>
        <a:xfrm>
          <a:off x="1615078" y="1245520"/>
          <a:ext cx="1091953" cy="181992"/>
        </a:xfrm>
        <a:prstGeom prst="parallelogram">
          <a:avLst>
            <a:gd name="adj" fmla="val 140840"/>
          </a:avLst>
        </a:prstGeom>
        <a:solidFill>
          <a:schemeClr val="accent1">
            <a:shade val="50000"/>
            <a:hueOff val="36786"/>
            <a:satOff val="-5427"/>
            <a:lumOff val="3474"/>
            <a:alphaOff val="0"/>
          </a:schemeClr>
        </a:solidFill>
        <a:ln w="25400" cap="flat" cmpd="sng" algn="ctr">
          <a:solidFill>
            <a:schemeClr val="accent1">
              <a:shade val="50000"/>
              <a:hueOff val="36786"/>
              <a:satOff val="-5427"/>
              <a:lumOff val="34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18400-1640-4DD8-AFA3-7F9FA96F219F}">
      <dsp:nvSpPr>
        <dsp:cNvPr id="0" name=""/>
        <dsp:cNvSpPr/>
      </dsp:nvSpPr>
      <dsp:spPr>
        <a:xfrm>
          <a:off x="2770728" y="1245520"/>
          <a:ext cx="1091953" cy="181992"/>
        </a:xfrm>
        <a:prstGeom prst="parallelogram">
          <a:avLst>
            <a:gd name="adj" fmla="val 140840"/>
          </a:avLst>
        </a:prstGeom>
        <a:solidFill>
          <a:schemeClr val="accent1">
            <a:shade val="50000"/>
            <a:hueOff val="73573"/>
            <a:satOff val="-10854"/>
            <a:lumOff val="6949"/>
            <a:alphaOff val="0"/>
          </a:schemeClr>
        </a:solidFill>
        <a:ln w="25400" cap="flat" cmpd="sng" algn="ctr">
          <a:solidFill>
            <a:schemeClr val="accent1">
              <a:shade val="50000"/>
              <a:hueOff val="73573"/>
              <a:satOff val="-10854"/>
              <a:lumOff val="69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62B0D-6396-4545-A7BD-AFC4CA7CBB45}">
      <dsp:nvSpPr>
        <dsp:cNvPr id="0" name=""/>
        <dsp:cNvSpPr/>
      </dsp:nvSpPr>
      <dsp:spPr>
        <a:xfrm>
          <a:off x="3926378" y="1245520"/>
          <a:ext cx="1091953" cy="181992"/>
        </a:xfrm>
        <a:prstGeom prst="parallelogram">
          <a:avLst>
            <a:gd name="adj" fmla="val 140840"/>
          </a:avLst>
        </a:prstGeom>
        <a:solidFill>
          <a:schemeClr val="accent1">
            <a:shade val="50000"/>
            <a:hueOff val="110359"/>
            <a:satOff val="-16281"/>
            <a:lumOff val="10423"/>
            <a:alphaOff val="0"/>
          </a:schemeClr>
        </a:solidFill>
        <a:ln w="25400" cap="flat" cmpd="sng" algn="ctr">
          <a:solidFill>
            <a:schemeClr val="accent1">
              <a:shade val="50000"/>
              <a:hueOff val="110359"/>
              <a:satOff val="-16281"/>
              <a:lumOff val="104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37354-2B0A-4919-8171-116F8B6F9699}">
      <dsp:nvSpPr>
        <dsp:cNvPr id="0" name=""/>
        <dsp:cNvSpPr/>
      </dsp:nvSpPr>
      <dsp:spPr>
        <a:xfrm>
          <a:off x="5082029" y="1245520"/>
          <a:ext cx="1091953" cy="181992"/>
        </a:xfrm>
        <a:prstGeom prst="parallelogram">
          <a:avLst>
            <a:gd name="adj" fmla="val 140840"/>
          </a:avLst>
        </a:prstGeom>
        <a:solidFill>
          <a:schemeClr val="accent1">
            <a:shade val="50000"/>
            <a:hueOff val="147145"/>
            <a:satOff val="-21708"/>
            <a:lumOff val="13897"/>
            <a:alphaOff val="0"/>
          </a:schemeClr>
        </a:solidFill>
        <a:ln w="25400" cap="flat" cmpd="sng" algn="ctr">
          <a:solidFill>
            <a:schemeClr val="accent1">
              <a:shade val="50000"/>
              <a:hueOff val="147145"/>
              <a:satOff val="-21708"/>
              <a:lumOff val="138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695EF-9C2B-4CE7-AD1A-F76C6F4BC7DB}">
      <dsp:nvSpPr>
        <dsp:cNvPr id="0" name=""/>
        <dsp:cNvSpPr/>
      </dsp:nvSpPr>
      <dsp:spPr>
        <a:xfrm>
          <a:off x="6237679" y="1245520"/>
          <a:ext cx="1091953" cy="181992"/>
        </a:xfrm>
        <a:prstGeom prst="parallelogram">
          <a:avLst>
            <a:gd name="adj" fmla="val 140840"/>
          </a:avLst>
        </a:prstGeom>
        <a:solidFill>
          <a:schemeClr val="accent1">
            <a:shade val="50000"/>
            <a:hueOff val="183931"/>
            <a:satOff val="-27135"/>
            <a:lumOff val="17372"/>
            <a:alphaOff val="0"/>
          </a:schemeClr>
        </a:solidFill>
        <a:ln w="25400" cap="flat" cmpd="sng" algn="ctr">
          <a:solidFill>
            <a:schemeClr val="accent1">
              <a:shade val="50000"/>
              <a:hueOff val="183931"/>
              <a:satOff val="-27135"/>
              <a:lumOff val="17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D1493-6A59-4CFC-8BB1-213B03D68283}">
      <dsp:nvSpPr>
        <dsp:cNvPr id="0" name=""/>
        <dsp:cNvSpPr/>
      </dsp:nvSpPr>
      <dsp:spPr>
        <a:xfrm>
          <a:off x="7393330" y="1245520"/>
          <a:ext cx="1091953" cy="181992"/>
        </a:xfrm>
        <a:prstGeom prst="parallelogram">
          <a:avLst>
            <a:gd name="adj" fmla="val 140840"/>
          </a:avLst>
        </a:prstGeom>
        <a:solidFill>
          <a:schemeClr val="accent1">
            <a:shade val="50000"/>
            <a:hueOff val="220718"/>
            <a:satOff val="-32562"/>
            <a:lumOff val="20846"/>
            <a:alphaOff val="0"/>
          </a:schemeClr>
        </a:solidFill>
        <a:ln w="25400" cap="flat" cmpd="sng" algn="ctr">
          <a:solidFill>
            <a:schemeClr val="accent1">
              <a:shade val="50000"/>
              <a:hueOff val="220718"/>
              <a:satOff val="-32562"/>
              <a:lumOff val="208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17A7D-4DAC-4B4B-98FC-3E980C86A13D}">
      <dsp:nvSpPr>
        <dsp:cNvPr id="0" name=""/>
        <dsp:cNvSpPr/>
      </dsp:nvSpPr>
      <dsp:spPr>
        <a:xfrm>
          <a:off x="529695" y="1552202"/>
          <a:ext cx="7743885" cy="78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ABUSO DE FUNCIONES</a:t>
          </a:r>
          <a:endParaRPr lang="es-MX" sz="2400" u="none" kern="1200" dirty="0"/>
        </a:p>
      </dsp:txBody>
      <dsp:txXfrm>
        <a:off x="529695" y="1552202"/>
        <a:ext cx="7743885" cy="786816"/>
      </dsp:txXfrm>
    </dsp:sp>
    <dsp:sp modelId="{09A3D2B0-238A-4A52-8E75-79DC179D8E42}">
      <dsp:nvSpPr>
        <dsp:cNvPr id="0" name=""/>
        <dsp:cNvSpPr/>
      </dsp:nvSpPr>
      <dsp:spPr>
        <a:xfrm>
          <a:off x="459427" y="2335184"/>
          <a:ext cx="1091953" cy="181992"/>
        </a:xfrm>
        <a:prstGeom prst="parallelogram">
          <a:avLst>
            <a:gd name="adj" fmla="val 140840"/>
          </a:avLst>
        </a:prstGeom>
        <a:solidFill>
          <a:schemeClr val="accent1">
            <a:shade val="50000"/>
            <a:hueOff val="257504"/>
            <a:satOff val="-37989"/>
            <a:lumOff val="24320"/>
            <a:alphaOff val="0"/>
          </a:schemeClr>
        </a:solidFill>
        <a:ln w="25400" cap="flat" cmpd="sng" algn="ctr">
          <a:solidFill>
            <a:schemeClr val="accent1">
              <a:shade val="50000"/>
              <a:hueOff val="257504"/>
              <a:satOff val="-37989"/>
              <a:lumOff val="243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418BC-9FC8-4731-B9E6-393002D5ACAC}">
      <dsp:nvSpPr>
        <dsp:cNvPr id="0" name=""/>
        <dsp:cNvSpPr/>
      </dsp:nvSpPr>
      <dsp:spPr>
        <a:xfrm>
          <a:off x="1615078" y="2335184"/>
          <a:ext cx="1091953" cy="181992"/>
        </a:xfrm>
        <a:prstGeom prst="parallelogram">
          <a:avLst>
            <a:gd name="adj" fmla="val 140840"/>
          </a:avLst>
        </a:prstGeom>
        <a:solidFill>
          <a:schemeClr val="accent1">
            <a:shade val="50000"/>
            <a:hueOff val="294290"/>
            <a:satOff val="-43416"/>
            <a:lumOff val="27795"/>
            <a:alphaOff val="0"/>
          </a:schemeClr>
        </a:solidFill>
        <a:ln w="25400" cap="flat" cmpd="sng" algn="ctr">
          <a:solidFill>
            <a:schemeClr val="accent1">
              <a:shade val="50000"/>
              <a:hueOff val="294290"/>
              <a:satOff val="-43416"/>
              <a:lumOff val="277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DD10E-FF34-44D1-9E15-3329827C693C}">
      <dsp:nvSpPr>
        <dsp:cNvPr id="0" name=""/>
        <dsp:cNvSpPr/>
      </dsp:nvSpPr>
      <dsp:spPr>
        <a:xfrm>
          <a:off x="2770728" y="2335184"/>
          <a:ext cx="1091953" cy="181992"/>
        </a:xfrm>
        <a:prstGeom prst="parallelogram">
          <a:avLst>
            <a:gd name="adj" fmla="val 140840"/>
          </a:avLst>
        </a:prstGeom>
        <a:solidFill>
          <a:schemeClr val="accent1">
            <a:shade val="50000"/>
            <a:hueOff val="331076"/>
            <a:satOff val="-48843"/>
            <a:lumOff val="31269"/>
            <a:alphaOff val="0"/>
          </a:schemeClr>
        </a:solidFill>
        <a:ln w="25400" cap="flat" cmpd="sng" algn="ctr">
          <a:solidFill>
            <a:schemeClr val="accent1">
              <a:shade val="50000"/>
              <a:hueOff val="331076"/>
              <a:satOff val="-48843"/>
              <a:lumOff val="312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A59F4-8BB3-49B4-95FC-7159697AC8FE}">
      <dsp:nvSpPr>
        <dsp:cNvPr id="0" name=""/>
        <dsp:cNvSpPr/>
      </dsp:nvSpPr>
      <dsp:spPr>
        <a:xfrm>
          <a:off x="3926378" y="2335184"/>
          <a:ext cx="1091953" cy="181992"/>
        </a:xfrm>
        <a:prstGeom prst="parallelogram">
          <a:avLst>
            <a:gd name="adj" fmla="val 140840"/>
          </a:avLst>
        </a:prstGeom>
        <a:solidFill>
          <a:schemeClr val="accent1">
            <a:shade val="50000"/>
            <a:hueOff val="367863"/>
            <a:satOff val="-54270"/>
            <a:lumOff val="34743"/>
            <a:alphaOff val="0"/>
          </a:schemeClr>
        </a:solidFill>
        <a:ln w="25400" cap="flat" cmpd="sng" algn="ctr">
          <a:solidFill>
            <a:schemeClr val="accent1">
              <a:shade val="50000"/>
              <a:hueOff val="367863"/>
              <a:satOff val="-54270"/>
              <a:lumOff val="347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9D6DD-0781-41A7-A682-26A19445FADE}">
      <dsp:nvSpPr>
        <dsp:cNvPr id="0" name=""/>
        <dsp:cNvSpPr/>
      </dsp:nvSpPr>
      <dsp:spPr>
        <a:xfrm>
          <a:off x="5082029" y="2335184"/>
          <a:ext cx="1091953" cy="181992"/>
        </a:xfrm>
        <a:prstGeom prst="parallelogram">
          <a:avLst>
            <a:gd name="adj" fmla="val 140840"/>
          </a:avLst>
        </a:prstGeom>
        <a:solidFill>
          <a:schemeClr val="accent1">
            <a:shade val="50000"/>
            <a:hueOff val="404649"/>
            <a:satOff val="-59697"/>
            <a:lumOff val="38218"/>
            <a:alphaOff val="0"/>
          </a:schemeClr>
        </a:solidFill>
        <a:ln w="25400" cap="flat" cmpd="sng" algn="ctr">
          <a:solidFill>
            <a:schemeClr val="accent1">
              <a:shade val="50000"/>
              <a:hueOff val="404649"/>
              <a:satOff val="-59697"/>
              <a:lumOff val="382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8A88DA-B063-4A0D-902D-8F9B3F6A731A}">
      <dsp:nvSpPr>
        <dsp:cNvPr id="0" name=""/>
        <dsp:cNvSpPr/>
      </dsp:nvSpPr>
      <dsp:spPr>
        <a:xfrm>
          <a:off x="6237679" y="2335184"/>
          <a:ext cx="1091953" cy="181992"/>
        </a:xfrm>
        <a:prstGeom prst="parallelogram">
          <a:avLst>
            <a:gd name="adj" fmla="val 140840"/>
          </a:avLst>
        </a:prstGeom>
        <a:solidFill>
          <a:schemeClr val="accent1">
            <a:shade val="50000"/>
            <a:hueOff val="441435"/>
            <a:satOff val="-65124"/>
            <a:lumOff val="41692"/>
            <a:alphaOff val="0"/>
          </a:schemeClr>
        </a:solidFill>
        <a:ln w="25400" cap="flat" cmpd="sng" algn="ctr">
          <a:solidFill>
            <a:schemeClr val="accent1">
              <a:shade val="50000"/>
              <a:hueOff val="441435"/>
              <a:satOff val="-65124"/>
              <a:lumOff val="416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88A40-C27E-454F-B9C8-22A7C2C4FB6C}">
      <dsp:nvSpPr>
        <dsp:cNvPr id="0" name=""/>
        <dsp:cNvSpPr/>
      </dsp:nvSpPr>
      <dsp:spPr>
        <a:xfrm>
          <a:off x="7393330" y="2335184"/>
          <a:ext cx="1091953" cy="181992"/>
        </a:xfrm>
        <a:prstGeom prst="parallelogram">
          <a:avLst>
            <a:gd name="adj" fmla="val 140840"/>
          </a:avLst>
        </a:prstGeom>
        <a:solidFill>
          <a:schemeClr val="accent1">
            <a:shade val="50000"/>
            <a:hueOff val="478221"/>
            <a:satOff val="-70551"/>
            <a:lumOff val="45166"/>
            <a:alphaOff val="0"/>
          </a:schemeClr>
        </a:solidFill>
        <a:ln w="25400" cap="flat" cmpd="sng" algn="ctr">
          <a:solidFill>
            <a:schemeClr val="accent1">
              <a:shade val="50000"/>
              <a:hueOff val="478221"/>
              <a:satOff val="-70551"/>
              <a:lumOff val="451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F7BA0-96B7-41AD-A73F-E579505E223F}">
      <dsp:nvSpPr>
        <dsp:cNvPr id="0" name=""/>
        <dsp:cNvSpPr/>
      </dsp:nvSpPr>
      <dsp:spPr>
        <a:xfrm>
          <a:off x="459427" y="2638032"/>
          <a:ext cx="7743885" cy="831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ACTUACIÓN BAJO CONFLICTO DE INTERÉS</a:t>
          </a:r>
          <a:endParaRPr lang="es-MX" sz="2400" u="none" kern="1200" dirty="0"/>
        </a:p>
      </dsp:txBody>
      <dsp:txXfrm>
        <a:off x="459427" y="2638032"/>
        <a:ext cx="7743885" cy="831584"/>
      </dsp:txXfrm>
    </dsp:sp>
    <dsp:sp modelId="{185C63DF-E916-4573-9D03-5B67FE12EA69}">
      <dsp:nvSpPr>
        <dsp:cNvPr id="0" name=""/>
        <dsp:cNvSpPr/>
      </dsp:nvSpPr>
      <dsp:spPr>
        <a:xfrm>
          <a:off x="459427" y="3469616"/>
          <a:ext cx="1091953" cy="181992"/>
        </a:xfrm>
        <a:prstGeom prst="parallelogram">
          <a:avLst>
            <a:gd name="adj" fmla="val 140840"/>
          </a:avLst>
        </a:prstGeom>
        <a:solidFill>
          <a:schemeClr val="accent1">
            <a:shade val="50000"/>
            <a:hueOff val="515008"/>
            <a:satOff val="-75978"/>
            <a:lumOff val="48641"/>
            <a:alphaOff val="0"/>
          </a:schemeClr>
        </a:solidFill>
        <a:ln w="25400" cap="flat" cmpd="sng" algn="ctr">
          <a:solidFill>
            <a:schemeClr val="accent1">
              <a:shade val="50000"/>
              <a:hueOff val="515008"/>
              <a:satOff val="-75978"/>
              <a:lumOff val="486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C824E-906F-4896-9A9C-3DE6A5D611AE}">
      <dsp:nvSpPr>
        <dsp:cNvPr id="0" name=""/>
        <dsp:cNvSpPr/>
      </dsp:nvSpPr>
      <dsp:spPr>
        <a:xfrm>
          <a:off x="1615078" y="3469616"/>
          <a:ext cx="1091953" cy="181992"/>
        </a:xfrm>
        <a:prstGeom prst="parallelogram">
          <a:avLst>
            <a:gd name="adj" fmla="val 140840"/>
          </a:avLst>
        </a:prstGeom>
        <a:solidFill>
          <a:schemeClr val="accent1">
            <a:shade val="50000"/>
            <a:hueOff val="551794"/>
            <a:satOff val="-81405"/>
            <a:lumOff val="52115"/>
            <a:alphaOff val="0"/>
          </a:schemeClr>
        </a:solidFill>
        <a:ln w="25400" cap="flat" cmpd="sng" algn="ctr">
          <a:solidFill>
            <a:schemeClr val="accent1">
              <a:shade val="50000"/>
              <a:hueOff val="551794"/>
              <a:satOff val="-81405"/>
              <a:lumOff val="521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B29D3-E324-4953-8B40-79EAE9E87628}">
      <dsp:nvSpPr>
        <dsp:cNvPr id="0" name=""/>
        <dsp:cNvSpPr/>
      </dsp:nvSpPr>
      <dsp:spPr>
        <a:xfrm>
          <a:off x="2770728" y="3469616"/>
          <a:ext cx="1091953" cy="181992"/>
        </a:xfrm>
        <a:prstGeom prst="parallelogram">
          <a:avLst>
            <a:gd name="adj" fmla="val 140840"/>
          </a:avLst>
        </a:prstGeom>
        <a:solidFill>
          <a:schemeClr val="accent1">
            <a:shade val="50000"/>
            <a:hueOff val="588580"/>
            <a:satOff val="-86832"/>
            <a:lumOff val="55589"/>
            <a:alphaOff val="0"/>
          </a:schemeClr>
        </a:solidFill>
        <a:ln w="25400" cap="flat" cmpd="sng" algn="ctr">
          <a:solidFill>
            <a:schemeClr val="accent1">
              <a:shade val="50000"/>
              <a:hueOff val="588580"/>
              <a:satOff val="-86832"/>
              <a:lumOff val="555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E15DE-D971-401F-A784-1E23A119FF81}">
      <dsp:nvSpPr>
        <dsp:cNvPr id="0" name=""/>
        <dsp:cNvSpPr/>
      </dsp:nvSpPr>
      <dsp:spPr>
        <a:xfrm>
          <a:off x="3926378" y="3469616"/>
          <a:ext cx="1091953" cy="181992"/>
        </a:xfrm>
        <a:prstGeom prst="parallelogram">
          <a:avLst>
            <a:gd name="adj" fmla="val 140840"/>
          </a:avLst>
        </a:prstGeom>
        <a:solidFill>
          <a:schemeClr val="accent1">
            <a:shade val="50000"/>
            <a:hueOff val="625366"/>
            <a:satOff val="-92259"/>
            <a:lumOff val="59064"/>
            <a:alphaOff val="0"/>
          </a:schemeClr>
        </a:solidFill>
        <a:ln w="25400" cap="flat" cmpd="sng" algn="ctr">
          <a:solidFill>
            <a:schemeClr val="accent1">
              <a:shade val="50000"/>
              <a:hueOff val="625366"/>
              <a:satOff val="-92259"/>
              <a:lumOff val="590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0F86E-2DC1-4B1E-ADC5-312F43B36E6B}">
      <dsp:nvSpPr>
        <dsp:cNvPr id="0" name=""/>
        <dsp:cNvSpPr/>
      </dsp:nvSpPr>
      <dsp:spPr>
        <a:xfrm>
          <a:off x="5082029" y="3469616"/>
          <a:ext cx="1091953" cy="181992"/>
        </a:xfrm>
        <a:prstGeom prst="parallelogram">
          <a:avLst>
            <a:gd name="adj" fmla="val 140840"/>
          </a:avLst>
        </a:prstGeom>
        <a:solidFill>
          <a:schemeClr val="accent1">
            <a:shade val="50000"/>
            <a:hueOff val="625366"/>
            <a:satOff val="-92259"/>
            <a:lumOff val="59064"/>
            <a:alphaOff val="0"/>
          </a:schemeClr>
        </a:solidFill>
        <a:ln w="25400" cap="flat" cmpd="sng" algn="ctr">
          <a:solidFill>
            <a:schemeClr val="accent1">
              <a:shade val="50000"/>
              <a:hueOff val="625366"/>
              <a:satOff val="-92259"/>
              <a:lumOff val="590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EC9A6-6DE2-4B21-85E4-D07777931D08}">
      <dsp:nvSpPr>
        <dsp:cNvPr id="0" name=""/>
        <dsp:cNvSpPr/>
      </dsp:nvSpPr>
      <dsp:spPr>
        <a:xfrm>
          <a:off x="6237679" y="3469616"/>
          <a:ext cx="1091953" cy="181992"/>
        </a:xfrm>
        <a:prstGeom prst="parallelogram">
          <a:avLst>
            <a:gd name="adj" fmla="val 140840"/>
          </a:avLst>
        </a:prstGeom>
        <a:solidFill>
          <a:schemeClr val="accent1">
            <a:shade val="50000"/>
            <a:hueOff val="588580"/>
            <a:satOff val="-86832"/>
            <a:lumOff val="55589"/>
            <a:alphaOff val="0"/>
          </a:schemeClr>
        </a:solidFill>
        <a:ln w="25400" cap="flat" cmpd="sng" algn="ctr">
          <a:solidFill>
            <a:schemeClr val="accent1">
              <a:shade val="50000"/>
              <a:hueOff val="588580"/>
              <a:satOff val="-86832"/>
              <a:lumOff val="555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FC2A6-88B0-41C1-AD9E-53531B38AB36}">
      <dsp:nvSpPr>
        <dsp:cNvPr id="0" name=""/>
        <dsp:cNvSpPr/>
      </dsp:nvSpPr>
      <dsp:spPr>
        <a:xfrm>
          <a:off x="7393330" y="3469616"/>
          <a:ext cx="1091953" cy="181992"/>
        </a:xfrm>
        <a:prstGeom prst="parallelogram">
          <a:avLst>
            <a:gd name="adj" fmla="val 140840"/>
          </a:avLst>
        </a:prstGeom>
        <a:solidFill>
          <a:schemeClr val="accent1">
            <a:shade val="50000"/>
            <a:hueOff val="551794"/>
            <a:satOff val="-81405"/>
            <a:lumOff val="52115"/>
            <a:alphaOff val="0"/>
          </a:schemeClr>
        </a:solidFill>
        <a:ln w="25400" cap="flat" cmpd="sng" algn="ctr">
          <a:solidFill>
            <a:schemeClr val="accent1">
              <a:shade val="50000"/>
              <a:hueOff val="551794"/>
              <a:satOff val="-81405"/>
              <a:lumOff val="521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989B4B-BC28-4253-955D-3CD2D0302367}">
      <dsp:nvSpPr>
        <dsp:cNvPr id="0" name=""/>
        <dsp:cNvSpPr/>
      </dsp:nvSpPr>
      <dsp:spPr>
        <a:xfrm>
          <a:off x="459427" y="3772464"/>
          <a:ext cx="8189648" cy="790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_tradnl" sz="2400" b="1" u="none" kern="1200" dirty="0" smtClean="0"/>
            <a:t>CONTRATACIÓN INDEBIDA</a:t>
          </a:r>
          <a:endParaRPr lang="es-MX" sz="2400" u="none" kern="1200" dirty="0"/>
        </a:p>
      </dsp:txBody>
      <dsp:txXfrm>
        <a:off x="459427" y="3772464"/>
        <a:ext cx="8189648" cy="790330"/>
      </dsp:txXfrm>
    </dsp:sp>
    <dsp:sp modelId="{3B0BD6E2-B40D-4494-AAD4-E9FDBC7EC073}">
      <dsp:nvSpPr>
        <dsp:cNvPr id="0" name=""/>
        <dsp:cNvSpPr/>
      </dsp:nvSpPr>
      <dsp:spPr>
        <a:xfrm>
          <a:off x="459427" y="4562794"/>
          <a:ext cx="1091953" cy="181992"/>
        </a:xfrm>
        <a:prstGeom prst="parallelogram">
          <a:avLst>
            <a:gd name="adj" fmla="val 140840"/>
          </a:avLst>
        </a:prstGeom>
        <a:solidFill>
          <a:schemeClr val="accent1">
            <a:shade val="50000"/>
            <a:hueOff val="515008"/>
            <a:satOff val="-75978"/>
            <a:lumOff val="48641"/>
            <a:alphaOff val="0"/>
          </a:schemeClr>
        </a:solidFill>
        <a:ln w="25400" cap="flat" cmpd="sng" algn="ctr">
          <a:solidFill>
            <a:schemeClr val="accent1">
              <a:shade val="50000"/>
              <a:hueOff val="515008"/>
              <a:satOff val="-75978"/>
              <a:lumOff val="486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48702-8718-43DD-902E-C4BBBF37661C}">
      <dsp:nvSpPr>
        <dsp:cNvPr id="0" name=""/>
        <dsp:cNvSpPr/>
      </dsp:nvSpPr>
      <dsp:spPr>
        <a:xfrm>
          <a:off x="1615078" y="4562794"/>
          <a:ext cx="1091953" cy="181992"/>
        </a:xfrm>
        <a:prstGeom prst="parallelogram">
          <a:avLst>
            <a:gd name="adj" fmla="val 140840"/>
          </a:avLst>
        </a:prstGeom>
        <a:solidFill>
          <a:schemeClr val="accent1">
            <a:shade val="50000"/>
            <a:hueOff val="478221"/>
            <a:satOff val="-70551"/>
            <a:lumOff val="45166"/>
            <a:alphaOff val="0"/>
          </a:schemeClr>
        </a:solidFill>
        <a:ln w="25400" cap="flat" cmpd="sng" algn="ctr">
          <a:solidFill>
            <a:schemeClr val="accent1">
              <a:shade val="50000"/>
              <a:hueOff val="478221"/>
              <a:satOff val="-70551"/>
              <a:lumOff val="451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FF2FC-E7EE-4B80-913B-B3812FD9828C}">
      <dsp:nvSpPr>
        <dsp:cNvPr id="0" name=""/>
        <dsp:cNvSpPr/>
      </dsp:nvSpPr>
      <dsp:spPr>
        <a:xfrm>
          <a:off x="2770728" y="4562794"/>
          <a:ext cx="1091953" cy="181992"/>
        </a:xfrm>
        <a:prstGeom prst="parallelogram">
          <a:avLst>
            <a:gd name="adj" fmla="val 140840"/>
          </a:avLst>
        </a:prstGeom>
        <a:solidFill>
          <a:schemeClr val="accent1">
            <a:shade val="50000"/>
            <a:hueOff val="441435"/>
            <a:satOff val="-65124"/>
            <a:lumOff val="41692"/>
            <a:alphaOff val="0"/>
          </a:schemeClr>
        </a:solidFill>
        <a:ln w="25400" cap="flat" cmpd="sng" algn="ctr">
          <a:solidFill>
            <a:schemeClr val="accent1">
              <a:shade val="50000"/>
              <a:hueOff val="441435"/>
              <a:satOff val="-65124"/>
              <a:lumOff val="416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C8E89-A10A-4396-8278-7D5D0AA6B974}">
      <dsp:nvSpPr>
        <dsp:cNvPr id="0" name=""/>
        <dsp:cNvSpPr/>
      </dsp:nvSpPr>
      <dsp:spPr>
        <a:xfrm>
          <a:off x="3926378" y="4562794"/>
          <a:ext cx="1091953" cy="181992"/>
        </a:xfrm>
        <a:prstGeom prst="parallelogram">
          <a:avLst>
            <a:gd name="adj" fmla="val 140840"/>
          </a:avLst>
        </a:prstGeom>
        <a:solidFill>
          <a:schemeClr val="accent1">
            <a:shade val="50000"/>
            <a:hueOff val="404649"/>
            <a:satOff val="-59697"/>
            <a:lumOff val="38218"/>
            <a:alphaOff val="0"/>
          </a:schemeClr>
        </a:solidFill>
        <a:ln w="25400" cap="flat" cmpd="sng" algn="ctr">
          <a:solidFill>
            <a:schemeClr val="accent1">
              <a:shade val="50000"/>
              <a:hueOff val="404649"/>
              <a:satOff val="-59697"/>
              <a:lumOff val="382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7D89F8-8B6A-4C61-B548-60B37BB8A748}">
      <dsp:nvSpPr>
        <dsp:cNvPr id="0" name=""/>
        <dsp:cNvSpPr/>
      </dsp:nvSpPr>
      <dsp:spPr>
        <a:xfrm>
          <a:off x="5082029" y="4562794"/>
          <a:ext cx="1091953" cy="181992"/>
        </a:xfrm>
        <a:prstGeom prst="parallelogram">
          <a:avLst>
            <a:gd name="adj" fmla="val 140840"/>
          </a:avLst>
        </a:prstGeom>
        <a:solidFill>
          <a:schemeClr val="accent1">
            <a:shade val="50000"/>
            <a:hueOff val="367863"/>
            <a:satOff val="-54270"/>
            <a:lumOff val="34743"/>
            <a:alphaOff val="0"/>
          </a:schemeClr>
        </a:solidFill>
        <a:ln w="25400" cap="flat" cmpd="sng" algn="ctr">
          <a:solidFill>
            <a:schemeClr val="accent1">
              <a:shade val="50000"/>
              <a:hueOff val="367863"/>
              <a:satOff val="-54270"/>
              <a:lumOff val="347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EBB7D-AB65-462A-A0B6-0462B1211442}">
      <dsp:nvSpPr>
        <dsp:cNvPr id="0" name=""/>
        <dsp:cNvSpPr/>
      </dsp:nvSpPr>
      <dsp:spPr>
        <a:xfrm>
          <a:off x="6237679" y="4562794"/>
          <a:ext cx="1091953" cy="181992"/>
        </a:xfrm>
        <a:prstGeom prst="parallelogram">
          <a:avLst>
            <a:gd name="adj" fmla="val 140840"/>
          </a:avLst>
        </a:prstGeom>
        <a:solidFill>
          <a:schemeClr val="accent1">
            <a:shade val="50000"/>
            <a:hueOff val="331076"/>
            <a:satOff val="-48843"/>
            <a:lumOff val="31269"/>
            <a:alphaOff val="0"/>
          </a:schemeClr>
        </a:solidFill>
        <a:ln w="25400" cap="flat" cmpd="sng" algn="ctr">
          <a:solidFill>
            <a:schemeClr val="accent1">
              <a:shade val="50000"/>
              <a:hueOff val="331076"/>
              <a:satOff val="-48843"/>
              <a:lumOff val="312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A328C-6098-4C8B-B4C8-58CA46789FC3}">
      <dsp:nvSpPr>
        <dsp:cNvPr id="0" name=""/>
        <dsp:cNvSpPr/>
      </dsp:nvSpPr>
      <dsp:spPr>
        <a:xfrm>
          <a:off x="7393330" y="4562794"/>
          <a:ext cx="1091953" cy="181992"/>
        </a:xfrm>
        <a:prstGeom prst="parallelogram">
          <a:avLst>
            <a:gd name="adj" fmla="val 140840"/>
          </a:avLst>
        </a:prstGeom>
        <a:solidFill>
          <a:schemeClr val="accent1">
            <a:shade val="50000"/>
            <a:hueOff val="294290"/>
            <a:satOff val="-43416"/>
            <a:lumOff val="27795"/>
            <a:alphaOff val="0"/>
          </a:schemeClr>
        </a:solidFill>
        <a:ln w="25400" cap="flat" cmpd="sng" algn="ctr">
          <a:solidFill>
            <a:schemeClr val="accent1">
              <a:shade val="50000"/>
              <a:hueOff val="294290"/>
              <a:satOff val="-43416"/>
              <a:lumOff val="277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044D6-1FD7-48ED-9A03-3FA11C0CA4B5}">
      <dsp:nvSpPr>
        <dsp:cNvPr id="0" name=""/>
        <dsp:cNvSpPr/>
      </dsp:nvSpPr>
      <dsp:spPr>
        <a:xfrm>
          <a:off x="459427" y="4865642"/>
          <a:ext cx="8189648" cy="99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ENRIQUECIMIENTO OCULTO U OCULTAMIENTO DE CONFLICTO DE INTERÉS</a:t>
          </a:r>
          <a:endParaRPr lang="es-MX" sz="2400" u="none" kern="1200" dirty="0"/>
        </a:p>
      </dsp:txBody>
      <dsp:txXfrm>
        <a:off x="459427" y="4865642"/>
        <a:ext cx="8189648" cy="996672"/>
      </dsp:txXfrm>
    </dsp:sp>
    <dsp:sp modelId="{53E26A57-921F-402E-A7CF-AE6D5A9EC676}">
      <dsp:nvSpPr>
        <dsp:cNvPr id="0" name=""/>
        <dsp:cNvSpPr/>
      </dsp:nvSpPr>
      <dsp:spPr>
        <a:xfrm>
          <a:off x="459427" y="5862315"/>
          <a:ext cx="1091953" cy="181992"/>
        </a:xfrm>
        <a:prstGeom prst="parallelogram">
          <a:avLst>
            <a:gd name="adj" fmla="val 140840"/>
          </a:avLst>
        </a:prstGeom>
        <a:solidFill>
          <a:schemeClr val="accent1">
            <a:shade val="50000"/>
            <a:hueOff val="257504"/>
            <a:satOff val="-37989"/>
            <a:lumOff val="24320"/>
            <a:alphaOff val="0"/>
          </a:schemeClr>
        </a:solidFill>
        <a:ln w="25400" cap="flat" cmpd="sng" algn="ctr">
          <a:solidFill>
            <a:schemeClr val="accent1">
              <a:shade val="50000"/>
              <a:hueOff val="257504"/>
              <a:satOff val="-37989"/>
              <a:lumOff val="243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10E77-FD96-4892-B608-22926AB655CB}">
      <dsp:nvSpPr>
        <dsp:cNvPr id="0" name=""/>
        <dsp:cNvSpPr/>
      </dsp:nvSpPr>
      <dsp:spPr>
        <a:xfrm>
          <a:off x="1615078" y="5862315"/>
          <a:ext cx="1091953" cy="181992"/>
        </a:xfrm>
        <a:prstGeom prst="parallelogram">
          <a:avLst>
            <a:gd name="adj" fmla="val 140840"/>
          </a:avLst>
        </a:prstGeom>
        <a:solidFill>
          <a:schemeClr val="accent1">
            <a:shade val="50000"/>
            <a:hueOff val="220718"/>
            <a:satOff val="-32562"/>
            <a:lumOff val="20846"/>
            <a:alphaOff val="0"/>
          </a:schemeClr>
        </a:solidFill>
        <a:ln w="25400" cap="flat" cmpd="sng" algn="ctr">
          <a:solidFill>
            <a:schemeClr val="accent1">
              <a:shade val="50000"/>
              <a:hueOff val="220718"/>
              <a:satOff val="-32562"/>
              <a:lumOff val="208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2BC8C-AB54-419E-BF60-B4E626E1510D}">
      <dsp:nvSpPr>
        <dsp:cNvPr id="0" name=""/>
        <dsp:cNvSpPr/>
      </dsp:nvSpPr>
      <dsp:spPr>
        <a:xfrm>
          <a:off x="2770728" y="5862315"/>
          <a:ext cx="1091953" cy="181992"/>
        </a:xfrm>
        <a:prstGeom prst="parallelogram">
          <a:avLst>
            <a:gd name="adj" fmla="val 140840"/>
          </a:avLst>
        </a:prstGeom>
        <a:solidFill>
          <a:schemeClr val="accent1">
            <a:shade val="50000"/>
            <a:hueOff val="183931"/>
            <a:satOff val="-27135"/>
            <a:lumOff val="17372"/>
            <a:alphaOff val="0"/>
          </a:schemeClr>
        </a:solidFill>
        <a:ln w="25400" cap="flat" cmpd="sng" algn="ctr">
          <a:solidFill>
            <a:schemeClr val="accent1">
              <a:shade val="50000"/>
              <a:hueOff val="183931"/>
              <a:satOff val="-27135"/>
              <a:lumOff val="17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FB93C-E029-4F23-8EEE-E94D342A5BF2}">
      <dsp:nvSpPr>
        <dsp:cNvPr id="0" name=""/>
        <dsp:cNvSpPr/>
      </dsp:nvSpPr>
      <dsp:spPr>
        <a:xfrm>
          <a:off x="3926378" y="5862315"/>
          <a:ext cx="1091953" cy="181992"/>
        </a:xfrm>
        <a:prstGeom prst="parallelogram">
          <a:avLst>
            <a:gd name="adj" fmla="val 140840"/>
          </a:avLst>
        </a:prstGeom>
        <a:solidFill>
          <a:schemeClr val="accent1">
            <a:shade val="50000"/>
            <a:hueOff val="147145"/>
            <a:satOff val="-21708"/>
            <a:lumOff val="13897"/>
            <a:alphaOff val="0"/>
          </a:schemeClr>
        </a:solidFill>
        <a:ln w="25400" cap="flat" cmpd="sng" algn="ctr">
          <a:solidFill>
            <a:schemeClr val="accent1">
              <a:shade val="50000"/>
              <a:hueOff val="147145"/>
              <a:satOff val="-21708"/>
              <a:lumOff val="138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4D401-5A45-46B9-A948-DD4792A629F1}">
      <dsp:nvSpPr>
        <dsp:cNvPr id="0" name=""/>
        <dsp:cNvSpPr/>
      </dsp:nvSpPr>
      <dsp:spPr>
        <a:xfrm>
          <a:off x="5082029" y="5862315"/>
          <a:ext cx="1091953" cy="181992"/>
        </a:xfrm>
        <a:prstGeom prst="parallelogram">
          <a:avLst>
            <a:gd name="adj" fmla="val 140840"/>
          </a:avLst>
        </a:prstGeom>
        <a:solidFill>
          <a:schemeClr val="accent1">
            <a:shade val="50000"/>
            <a:hueOff val="110359"/>
            <a:satOff val="-16281"/>
            <a:lumOff val="10423"/>
            <a:alphaOff val="0"/>
          </a:schemeClr>
        </a:solidFill>
        <a:ln w="25400" cap="flat" cmpd="sng" algn="ctr">
          <a:solidFill>
            <a:schemeClr val="accent1">
              <a:shade val="50000"/>
              <a:hueOff val="110359"/>
              <a:satOff val="-16281"/>
              <a:lumOff val="104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B5F82-C555-4D50-873A-BD692C4BCFB9}">
      <dsp:nvSpPr>
        <dsp:cNvPr id="0" name=""/>
        <dsp:cNvSpPr/>
      </dsp:nvSpPr>
      <dsp:spPr>
        <a:xfrm>
          <a:off x="6237679" y="5862315"/>
          <a:ext cx="1091953" cy="181992"/>
        </a:xfrm>
        <a:prstGeom prst="parallelogram">
          <a:avLst>
            <a:gd name="adj" fmla="val 140840"/>
          </a:avLst>
        </a:prstGeom>
        <a:solidFill>
          <a:schemeClr val="accent1">
            <a:shade val="50000"/>
            <a:hueOff val="73573"/>
            <a:satOff val="-10854"/>
            <a:lumOff val="6949"/>
            <a:alphaOff val="0"/>
          </a:schemeClr>
        </a:solidFill>
        <a:ln w="25400" cap="flat" cmpd="sng" algn="ctr">
          <a:solidFill>
            <a:schemeClr val="accent1">
              <a:shade val="50000"/>
              <a:hueOff val="73573"/>
              <a:satOff val="-10854"/>
              <a:lumOff val="69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7008D-630C-4D83-8DB1-846528B376EB}">
      <dsp:nvSpPr>
        <dsp:cNvPr id="0" name=""/>
        <dsp:cNvSpPr/>
      </dsp:nvSpPr>
      <dsp:spPr>
        <a:xfrm>
          <a:off x="7393330" y="5862315"/>
          <a:ext cx="1091953" cy="181992"/>
        </a:xfrm>
        <a:prstGeom prst="parallelogram">
          <a:avLst>
            <a:gd name="adj" fmla="val 140840"/>
          </a:avLst>
        </a:prstGeom>
        <a:solidFill>
          <a:schemeClr val="accent1">
            <a:shade val="50000"/>
            <a:hueOff val="36786"/>
            <a:satOff val="-5427"/>
            <a:lumOff val="3474"/>
            <a:alphaOff val="0"/>
          </a:schemeClr>
        </a:solidFill>
        <a:ln w="25400" cap="flat" cmpd="sng" algn="ctr">
          <a:solidFill>
            <a:schemeClr val="accent1">
              <a:shade val="50000"/>
              <a:hueOff val="36786"/>
              <a:satOff val="-5427"/>
              <a:lumOff val="34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A902A-B474-4C18-BF3F-69C50D168F68}">
      <dsp:nvSpPr>
        <dsp:cNvPr id="0" name=""/>
        <dsp:cNvSpPr/>
      </dsp:nvSpPr>
      <dsp:spPr>
        <a:xfrm>
          <a:off x="0" y="419173"/>
          <a:ext cx="1741737" cy="1014758"/>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SNA</a:t>
          </a:r>
          <a:endParaRPr lang="es-MX" sz="2400" b="1" kern="1200" dirty="0"/>
        </a:p>
      </dsp:txBody>
      <dsp:txXfrm>
        <a:off x="29721" y="448894"/>
        <a:ext cx="1682295" cy="955316"/>
      </dsp:txXfrm>
    </dsp:sp>
    <dsp:sp modelId="{00483175-B78D-41ED-B190-B433091FF316}">
      <dsp:nvSpPr>
        <dsp:cNvPr id="0" name=""/>
        <dsp:cNvSpPr/>
      </dsp:nvSpPr>
      <dsp:spPr>
        <a:xfrm>
          <a:off x="219857" y="2224720"/>
          <a:ext cx="2574516" cy="1287258"/>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INTEGRACIÓN</a:t>
          </a:r>
          <a:endParaRPr lang="es-MX" sz="2400" b="1" kern="1200" dirty="0"/>
        </a:p>
      </dsp:txBody>
      <dsp:txXfrm>
        <a:off x="257559" y="2262422"/>
        <a:ext cx="2499112" cy="1211854"/>
      </dsp:txXfrm>
    </dsp:sp>
    <dsp:sp modelId="{2D9674C6-C73C-4309-A674-E4A5E359840D}">
      <dsp:nvSpPr>
        <dsp:cNvPr id="0" name=""/>
        <dsp:cNvSpPr/>
      </dsp:nvSpPr>
      <dsp:spPr>
        <a:xfrm rot="17692822">
          <a:off x="2085429" y="1737894"/>
          <a:ext cx="2447695" cy="40390"/>
        </a:xfrm>
        <a:custGeom>
          <a:avLst/>
          <a:gdLst/>
          <a:ahLst/>
          <a:cxnLst/>
          <a:rect l="0" t="0" r="0" b="0"/>
          <a:pathLst>
            <a:path>
              <a:moveTo>
                <a:pt x="0" y="20195"/>
              </a:moveTo>
              <a:lnTo>
                <a:pt x="2447695" y="2019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3248084" y="1696897"/>
        <a:ext cx="122384" cy="122384"/>
      </dsp:txXfrm>
    </dsp:sp>
    <dsp:sp modelId="{BB02E995-D6BB-4F69-AE70-03BEAA03553C}">
      <dsp:nvSpPr>
        <dsp:cNvPr id="0" name=""/>
        <dsp:cNvSpPr/>
      </dsp:nvSpPr>
      <dsp:spPr>
        <a:xfrm>
          <a:off x="3824180" y="4200"/>
          <a:ext cx="4236881" cy="1287258"/>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COMITÉ COORDINADOR</a:t>
          </a:r>
          <a:endParaRPr lang="es-MX" sz="2000" b="1" kern="1200" dirty="0"/>
        </a:p>
      </dsp:txBody>
      <dsp:txXfrm>
        <a:off x="3861882" y="41902"/>
        <a:ext cx="4161477" cy="1211854"/>
      </dsp:txXfrm>
    </dsp:sp>
    <dsp:sp modelId="{7E955D70-612B-48AC-AEF4-FB776970C9CD}">
      <dsp:nvSpPr>
        <dsp:cNvPr id="0" name=""/>
        <dsp:cNvSpPr/>
      </dsp:nvSpPr>
      <dsp:spPr>
        <a:xfrm rot="19457599">
          <a:off x="2675171" y="2478068"/>
          <a:ext cx="1268210" cy="40390"/>
        </a:xfrm>
        <a:custGeom>
          <a:avLst/>
          <a:gdLst/>
          <a:ahLst/>
          <a:cxnLst/>
          <a:rect l="0" t="0" r="0" b="0"/>
          <a:pathLst>
            <a:path>
              <a:moveTo>
                <a:pt x="0" y="20195"/>
              </a:moveTo>
              <a:lnTo>
                <a:pt x="1268210" y="2019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77572" y="2466557"/>
        <a:ext cx="63410" cy="63410"/>
      </dsp:txXfrm>
    </dsp:sp>
    <dsp:sp modelId="{EA00FE4B-A2B3-482E-94F0-777508D46B6F}">
      <dsp:nvSpPr>
        <dsp:cNvPr id="0" name=""/>
        <dsp:cNvSpPr/>
      </dsp:nvSpPr>
      <dsp:spPr>
        <a:xfrm>
          <a:off x="3824180" y="1484547"/>
          <a:ext cx="4236881" cy="1287258"/>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COMITÉ DE PARTICIPACIÓN CIUDADANA</a:t>
          </a:r>
          <a:endParaRPr lang="es-MX" sz="2000" b="1" kern="1200" dirty="0"/>
        </a:p>
      </dsp:txBody>
      <dsp:txXfrm>
        <a:off x="3861882" y="1522249"/>
        <a:ext cx="4161477" cy="1211854"/>
      </dsp:txXfrm>
    </dsp:sp>
    <dsp:sp modelId="{035A2522-A377-4462-A369-4D1209D29E22}">
      <dsp:nvSpPr>
        <dsp:cNvPr id="0" name=""/>
        <dsp:cNvSpPr/>
      </dsp:nvSpPr>
      <dsp:spPr>
        <a:xfrm rot="2142401">
          <a:off x="2675171" y="3218241"/>
          <a:ext cx="1268210" cy="40390"/>
        </a:xfrm>
        <a:custGeom>
          <a:avLst/>
          <a:gdLst/>
          <a:ahLst/>
          <a:cxnLst/>
          <a:rect l="0" t="0" r="0" b="0"/>
          <a:pathLst>
            <a:path>
              <a:moveTo>
                <a:pt x="0" y="20195"/>
              </a:moveTo>
              <a:lnTo>
                <a:pt x="1268210" y="2019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77572" y="3206731"/>
        <a:ext cx="63410" cy="63410"/>
      </dsp:txXfrm>
    </dsp:sp>
    <dsp:sp modelId="{E38A2268-EFE9-4AF2-AF67-E2A5E15F2557}">
      <dsp:nvSpPr>
        <dsp:cNvPr id="0" name=""/>
        <dsp:cNvSpPr/>
      </dsp:nvSpPr>
      <dsp:spPr>
        <a:xfrm>
          <a:off x="3824180" y="2964894"/>
          <a:ext cx="4236881" cy="1287258"/>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COMITÉ RECTOR DEL SISTEMA NACIONAL  DE FISCALIZACIÓN</a:t>
          </a:r>
          <a:endParaRPr lang="es-MX" sz="2000" b="1" kern="1200" dirty="0"/>
        </a:p>
      </dsp:txBody>
      <dsp:txXfrm>
        <a:off x="3861882" y="3002596"/>
        <a:ext cx="4161477" cy="1211854"/>
      </dsp:txXfrm>
    </dsp:sp>
    <dsp:sp modelId="{1D7C7A4A-60CD-43A6-A0DA-DD1E04E1C5F9}">
      <dsp:nvSpPr>
        <dsp:cNvPr id="0" name=""/>
        <dsp:cNvSpPr/>
      </dsp:nvSpPr>
      <dsp:spPr>
        <a:xfrm rot="3907178">
          <a:off x="2085429" y="3958415"/>
          <a:ext cx="2447695" cy="40390"/>
        </a:xfrm>
        <a:custGeom>
          <a:avLst/>
          <a:gdLst/>
          <a:ahLst/>
          <a:cxnLst/>
          <a:rect l="0" t="0" r="0" b="0"/>
          <a:pathLst>
            <a:path>
              <a:moveTo>
                <a:pt x="0" y="20195"/>
              </a:moveTo>
              <a:lnTo>
                <a:pt x="2447695" y="2019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3248084" y="3917417"/>
        <a:ext cx="122384" cy="122384"/>
      </dsp:txXfrm>
    </dsp:sp>
    <dsp:sp modelId="{5589AD76-E2D4-46B5-B168-28E002F1BEBE}">
      <dsp:nvSpPr>
        <dsp:cNvPr id="0" name=""/>
        <dsp:cNvSpPr/>
      </dsp:nvSpPr>
      <dsp:spPr>
        <a:xfrm>
          <a:off x="3824180" y="4445241"/>
          <a:ext cx="4236881" cy="1287258"/>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SISTEMAS LOCALES ANTICORRUPCIÓN </a:t>
          </a:r>
        </a:p>
        <a:p>
          <a:pPr lvl="0" algn="ctr" defTabSz="889000">
            <a:lnSpc>
              <a:spcPct val="90000"/>
            </a:lnSpc>
            <a:spcBef>
              <a:spcPct val="0"/>
            </a:spcBef>
            <a:spcAft>
              <a:spcPct val="35000"/>
            </a:spcAft>
          </a:pPr>
          <a:r>
            <a:rPr lang="es-MX" sz="2000" b="1" kern="1200" dirty="0" smtClean="0"/>
            <a:t>A TRAVÉS DE SUS REPRESENTANTES</a:t>
          </a:r>
          <a:endParaRPr lang="es-MX" sz="2000" b="1" kern="1200" dirty="0"/>
        </a:p>
      </dsp:txBody>
      <dsp:txXfrm>
        <a:off x="3861882" y="4482943"/>
        <a:ext cx="4161477" cy="1211854"/>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2742E-06C5-49EB-969B-BD1BEA4BDED3}">
      <dsp:nvSpPr>
        <dsp:cNvPr id="0" name=""/>
        <dsp:cNvSpPr/>
      </dsp:nvSpPr>
      <dsp:spPr>
        <a:xfrm>
          <a:off x="787623" y="17951"/>
          <a:ext cx="7704525" cy="130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MX" sz="2400" b="1" u="sng" kern="1200" dirty="0" smtClean="0"/>
            <a:t>FALTAS ADMINISTRATIVAS </a:t>
          </a:r>
          <a:r>
            <a:rPr lang="es-MX" sz="2400" b="1" i="1" u="sng" kern="1200" dirty="0" smtClean="0"/>
            <a:t>GRAVES</a:t>
          </a:r>
          <a:r>
            <a:rPr lang="es-MX" sz="2400" b="1" kern="1200" dirty="0" smtClean="0"/>
            <a:t> </a:t>
          </a:r>
        </a:p>
        <a:p>
          <a:pPr lvl="0" algn="ctr" defTabSz="1066800">
            <a:lnSpc>
              <a:spcPct val="90000"/>
            </a:lnSpc>
            <a:spcBef>
              <a:spcPct val="0"/>
            </a:spcBef>
            <a:spcAft>
              <a:spcPct val="35000"/>
            </a:spcAft>
          </a:pPr>
          <a:r>
            <a:rPr lang="es-MX" sz="2400" b="1" kern="1200" dirty="0" smtClean="0"/>
            <a:t>(12 CONDUCTAS): </a:t>
          </a:r>
          <a:endParaRPr lang="es-MX" sz="2400" b="1" kern="1200" dirty="0"/>
        </a:p>
      </dsp:txBody>
      <dsp:txXfrm>
        <a:off x="787623" y="17951"/>
        <a:ext cx="7704525" cy="1303353"/>
      </dsp:txXfrm>
    </dsp:sp>
    <dsp:sp modelId="{A23CC140-DB39-4445-9D25-F3FF33D130B8}">
      <dsp:nvSpPr>
        <dsp:cNvPr id="0" name=""/>
        <dsp:cNvSpPr/>
      </dsp:nvSpPr>
      <dsp:spPr>
        <a:xfrm>
          <a:off x="432213" y="1410145"/>
          <a:ext cx="1027270" cy="171211"/>
        </a:xfrm>
        <a:prstGeom prst="parallelogram">
          <a:avLst>
            <a:gd name="adj" fmla="val 14084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26C79-9ACE-4929-B0B3-F92B060FED28}">
      <dsp:nvSpPr>
        <dsp:cNvPr id="0" name=""/>
        <dsp:cNvSpPr/>
      </dsp:nvSpPr>
      <dsp:spPr>
        <a:xfrm>
          <a:off x="1519407" y="1410145"/>
          <a:ext cx="1027270" cy="171211"/>
        </a:xfrm>
        <a:prstGeom prst="parallelogram">
          <a:avLst>
            <a:gd name="adj" fmla="val 140840"/>
          </a:avLst>
        </a:prstGeom>
        <a:solidFill>
          <a:schemeClr val="accent1">
            <a:shade val="50000"/>
            <a:hueOff val="45983"/>
            <a:satOff val="-6784"/>
            <a:lumOff val="4343"/>
            <a:alphaOff val="0"/>
          </a:schemeClr>
        </a:solidFill>
        <a:ln w="25400" cap="flat" cmpd="sng" algn="ctr">
          <a:solidFill>
            <a:schemeClr val="accent1">
              <a:shade val="50000"/>
              <a:hueOff val="45983"/>
              <a:satOff val="-6784"/>
              <a:lumOff val="4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18400-1640-4DD8-AFA3-7F9FA96F219F}">
      <dsp:nvSpPr>
        <dsp:cNvPr id="0" name=""/>
        <dsp:cNvSpPr/>
      </dsp:nvSpPr>
      <dsp:spPr>
        <a:xfrm>
          <a:off x="2606601" y="1410145"/>
          <a:ext cx="1027270" cy="171211"/>
        </a:xfrm>
        <a:prstGeom prst="parallelogram">
          <a:avLst>
            <a:gd name="adj" fmla="val 140840"/>
          </a:avLst>
        </a:prstGeom>
        <a:solidFill>
          <a:schemeClr val="accent1">
            <a:shade val="50000"/>
            <a:hueOff val="91966"/>
            <a:satOff val="-13568"/>
            <a:lumOff val="8686"/>
            <a:alphaOff val="0"/>
          </a:schemeClr>
        </a:solidFill>
        <a:ln w="25400" cap="flat" cmpd="sng" algn="ctr">
          <a:solidFill>
            <a:schemeClr val="accent1">
              <a:shade val="50000"/>
              <a:hueOff val="91966"/>
              <a:satOff val="-13568"/>
              <a:lumOff val="8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62B0D-6396-4545-A7BD-AFC4CA7CBB45}">
      <dsp:nvSpPr>
        <dsp:cNvPr id="0" name=""/>
        <dsp:cNvSpPr/>
      </dsp:nvSpPr>
      <dsp:spPr>
        <a:xfrm>
          <a:off x="3693795" y="1410145"/>
          <a:ext cx="1027270" cy="171211"/>
        </a:xfrm>
        <a:prstGeom prst="parallelogram">
          <a:avLst>
            <a:gd name="adj" fmla="val 140840"/>
          </a:avLst>
        </a:prstGeom>
        <a:solidFill>
          <a:schemeClr val="accent1">
            <a:shade val="50000"/>
            <a:hueOff val="137948"/>
            <a:satOff val="-20351"/>
            <a:lumOff val="13029"/>
            <a:alphaOff val="0"/>
          </a:schemeClr>
        </a:solidFill>
        <a:ln w="25400" cap="flat" cmpd="sng" algn="ctr">
          <a:solidFill>
            <a:schemeClr val="accent1">
              <a:shade val="50000"/>
              <a:hueOff val="137948"/>
              <a:satOff val="-20351"/>
              <a:lumOff val="130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37354-2B0A-4919-8171-116F8B6F9699}">
      <dsp:nvSpPr>
        <dsp:cNvPr id="0" name=""/>
        <dsp:cNvSpPr/>
      </dsp:nvSpPr>
      <dsp:spPr>
        <a:xfrm>
          <a:off x="4780989" y="1410145"/>
          <a:ext cx="1027270" cy="171211"/>
        </a:xfrm>
        <a:prstGeom prst="parallelogram">
          <a:avLst>
            <a:gd name="adj" fmla="val 140840"/>
          </a:avLst>
        </a:prstGeom>
        <a:solidFill>
          <a:schemeClr val="accent1">
            <a:shade val="50000"/>
            <a:hueOff val="183931"/>
            <a:satOff val="-27135"/>
            <a:lumOff val="17372"/>
            <a:alphaOff val="0"/>
          </a:schemeClr>
        </a:solidFill>
        <a:ln w="25400" cap="flat" cmpd="sng" algn="ctr">
          <a:solidFill>
            <a:schemeClr val="accent1">
              <a:shade val="50000"/>
              <a:hueOff val="183931"/>
              <a:satOff val="-27135"/>
              <a:lumOff val="17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695EF-9C2B-4CE7-AD1A-F76C6F4BC7DB}">
      <dsp:nvSpPr>
        <dsp:cNvPr id="0" name=""/>
        <dsp:cNvSpPr/>
      </dsp:nvSpPr>
      <dsp:spPr>
        <a:xfrm>
          <a:off x="5868184" y="1410145"/>
          <a:ext cx="1027270" cy="171211"/>
        </a:xfrm>
        <a:prstGeom prst="parallelogram">
          <a:avLst>
            <a:gd name="adj" fmla="val 140840"/>
          </a:avLst>
        </a:prstGeom>
        <a:solidFill>
          <a:schemeClr val="accent1">
            <a:shade val="50000"/>
            <a:hueOff val="229914"/>
            <a:satOff val="-33919"/>
            <a:lumOff val="21715"/>
            <a:alphaOff val="0"/>
          </a:schemeClr>
        </a:solidFill>
        <a:ln w="25400" cap="flat" cmpd="sng" algn="ctr">
          <a:solidFill>
            <a:schemeClr val="accent1">
              <a:shade val="50000"/>
              <a:hueOff val="229914"/>
              <a:satOff val="-33919"/>
              <a:lumOff val="217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D1493-6A59-4CFC-8BB1-213B03D68283}">
      <dsp:nvSpPr>
        <dsp:cNvPr id="0" name=""/>
        <dsp:cNvSpPr/>
      </dsp:nvSpPr>
      <dsp:spPr>
        <a:xfrm>
          <a:off x="6955378" y="1410145"/>
          <a:ext cx="1027270" cy="171211"/>
        </a:xfrm>
        <a:prstGeom prst="parallelogram">
          <a:avLst>
            <a:gd name="adj" fmla="val 140840"/>
          </a:avLst>
        </a:prstGeom>
        <a:solidFill>
          <a:schemeClr val="accent1">
            <a:shade val="50000"/>
            <a:hueOff val="275897"/>
            <a:satOff val="-40703"/>
            <a:lumOff val="26058"/>
            <a:alphaOff val="0"/>
          </a:schemeClr>
        </a:solidFill>
        <a:ln w="25400" cap="flat" cmpd="sng" algn="ctr">
          <a:solidFill>
            <a:schemeClr val="accent1">
              <a:shade val="50000"/>
              <a:hueOff val="275897"/>
              <a:satOff val="-40703"/>
              <a:lumOff val="26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8F853-8E08-4DC5-A831-A253B6BB586B}">
      <dsp:nvSpPr>
        <dsp:cNvPr id="0" name=""/>
        <dsp:cNvSpPr/>
      </dsp:nvSpPr>
      <dsp:spPr>
        <a:xfrm>
          <a:off x="432059" y="1412774"/>
          <a:ext cx="7687344" cy="106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TRÁFICO DE INFLUENCIAS</a:t>
          </a:r>
          <a:endParaRPr lang="es-MX" sz="2400" b="1" u="none" kern="1200" dirty="0"/>
        </a:p>
      </dsp:txBody>
      <dsp:txXfrm>
        <a:off x="432059" y="1412774"/>
        <a:ext cx="7687344" cy="1063532"/>
      </dsp:txXfrm>
    </dsp:sp>
    <dsp:sp modelId="{A89621A3-89B0-4552-8706-0733C9AC26E8}">
      <dsp:nvSpPr>
        <dsp:cNvPr id="0" name=""/>
        <dsp:cNvSpPr/>
      </dsp:nvSpPr>
      <dsp:spPr>
        <a:xfrm>
          <a:off x="432213" y="2765744"/>
          <a:ext cx="1027270" cy="171211"/>
        </a:xfrm>
        <a:prstGeom prst="parallelogram">
          <a:avLst>
            <a:gd name="adj" fmla="val 140840"/>
          </a:avLst>
        </a:prstGeom>
        <a:solidFill>
          <a:schemeClr val="accent1">
            <a:shade val="50000"/>
            <a:hueOff val="321880"/>
            <a:satOff val="-47486"/>
            <a:lumOff val="30400"/>
            <a:alphaOff val="0"/>
          </a:schemeClr>
        </a:solidFill>
        <a:ln w="25400" cap="flat" cmpd="sng" algn="ctr">
          <a:solidFill>
            <a:schemeClr val="accent1">
              <a:shade val="50000"/>
              <a:hueOff val="321880"/>
              <a:satOff val="-47486"/>
              <a:lumOff val="304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8446C-3D17-491B-BFA5-4ED5767DDD91}">
      <dsp:nvSpPr>
        <dsp:cNvPr id="0" name=""/>
        <dsp:cNvSpPr/>
      </dsp:nvSpPr>
      <dsp:spPr>
        <a:xfrm>
          <a:off x="1519407" y="2765744"/>
          <a:ext cx="1027270" cy="171211"/>
        </a:xfrm>
        <a:prstGeom prst="parallelogram">
          <a:avLst>
            <a:gd name="adj" fmla="val 140840"/>
          </a:avLst>
        </a:prstGeom>
        <a:solidFill>
          <a:schemeClr val="accent1">
            <a:shade val="50000"/>
            <a:hueOff val="367863"/>
            <a:satOff val="-54270"/>
            <a:lumOff val="34743"/>
            <a:alphaOff val="0"/>
          </a:schemeClr>
        </a:solidFill>
        <a:ln w="25400" cap="flat" cmpd="sng" algn="ctr">
          <a:solidFill>
            <a:schemeClr val="accent1">
              <a:shade val="50000"/>
              <a:hueOff val="367863"/>
              <a:satOff val="-54270"/>
              <a:lumOff val="347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51229-1FFB-4791-B762-4F51D90A9367}">
      <dsp:nvSpPr>
        <dsp:cNvPr id="0" name=""/>
        <dsp:cNvSpPr/>
      </dsp:nvSpPr>
      <dsp:spPr>
        <a:xfrm>
          <a:off x="2606601" y="2765744"/>
          <a:ext cx="1027270" cy="171211"/>
        </a:xfrm>
        <a:prstGeom prst="parallelogram">
          <a:avLst>
            <a:gd name="adj" fmla="val 140840"/>
          </a:avLst>
        </a:prstGeom>
        <a:solidFill>
          <a:schemeClr val="accent1">
            <a:shade val="50000"/>
            <a:hueOff val="413845"/>
            <a:satOff val="-61054"/>
            <a:lumOff val="39086"/>
            <a:alphaOff val="0"/>
          </a:schemeClr>
        </a:solidFill>
        <a:ln w="25400" cap="flat" cmpd="sng" algn="ctr">
          <a:solidFill>
            <a:schemeClr val="accent1">
              <a:shade val="50000"/>
              <a:hueOff val="413845"/>
              <a:satOff val="-61054"/>
              <a:lumOff val="390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216A8-C40A-4E36-9AA4-57A1C43C0158}">
      <dsp:nvSpPr>
        <dsp:cNvPr id="0" name=""/>
        <dsp:cNvSpPr/>
      </dsp:nvSpPr>
      <dsp:spPr>
        <a:xfrm>
          <a:off x="3748919" y="2708387"/>
          <a:ext cx="1027270" cy="171211"/>
        </a:xfrm>
        <a:prstGeom prst="parallelogram">
          <a:avLst>
            <a:gd name="adj" fmla="val 140840"/>
          </a:avLst>
        </a:prstGeom>
        <a:solidFill>
          <a:schemeClr val="accent1">
            <a:shade val="50000"/>
            <a:hueOff val="459828"/>
            <a:satOff val="-67838"/>
            <a:lumOff val="43429"/>
            <a:alphaOff val="0"/>
          </a:schemeClr>
        </a:solidFill>
        <a:ln w="25400" cap="flat" cmpd="sng" algn="ctr">
          <a:solidFill>
            <a:schemeClr val="accent1">
              <a:shade val="50000"/>
              <a:hueOff val="459828"/>
              <a:satOff val="-67838"/>
              <a:lumOff val="43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B72AE-F9D6-47C2-BA48-6863953192D2}">
      <dsp:nvSpPr>
        <dsp:cNvPr id="0" name=""/>
        <dsp:cNvSpPr/>
      </dsp:nvSpPr>
      <dsp:spPr>
        <a:xfrm>
          <a:off x="4780989" y="2765744"/>
          <a:ext cx="1027270" cy="171211"/>
        </a:xfrm>
        <a:prstGeom prst="parallelogram">
          <a:avLst>
            <a:gd name="adj" fmla="val 140840"/>
          </a:avLst>
        </a:prstGeom>
        <a:solidFill>
          <a:schemeClr val="accent1">
            <a:shade val="50000"/>
            <a:hueOff val="505811"/>
            <a:satOff val="-74622"/>
            <a:lumOff val="47772"/>
            <a:alphaOff val="0"/>
          </a:schemeClr>
        </a:solidFill>
        <a:ln w="25400" cap="flat" cmpd="sng" algn="ctr">
          <a:solidFill>
            <a:schemeClr val="accent1">
              <a:shade val="50000"/>
              <a:hueOff val="505811"/>
              <a:satOff val="-74622"/>
              <a:lumOff val="477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C5A7F-2523-46CD-B071-3A4FAA661173}">
      <dsp:nvSpPr>
        <dsp:cNvPr id="0" name=""/>
        <dsp:cNvSpPr/>
      </dsp:nvSpPr>
      <dsp:spPr>
        <a:xfrm>
          <a:off x="5868184" y="2765744"/>
          <a:ext cx="1027270" cy="171211"/>
        </a:xfrm>
        <a:prstGeom prst="parallelogram">
          <a:avLst>
            <a:gd name="adj" fmla="val 140840"/>
          </a:avLst>
        </a:prstGeom>
        <a:solidFill>
          <a:schemeClr val="accent1">
            <a:shade val="50000"/>
            <a:hueOff val="551794"/>
            <a:satOff val="-81405"/>
            <a:lumOff val="52115"/>
            <a:alphaOff val="0"/>
          </a:schemeClr>
        </a:solidFill>
        <a:ln w="25400" cap="flat" cmpd="sng" algn="ctr">
          <a:solidFill>
            <a:schemeClr val="accent1">
              <a:shade val="50000"/>
              <a:hueOff val="551794"/>
              <a:satOff val="-81405"/>
              <a:lumOff val="521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5172B-81AE-4A0F-80CD-BD9FC12D8D00}">
      <dsp:nvSpPr>
        <dsp:cNvPr id="0" name=""/>
        <dsp:cNvSpPr/>
      </dsp:nvSpPr>
      <dsp:spPr>
        <a:xfrm>
          <a:off x="6955378" y="2765744"/>
          <a:ext cx="1027270" cy="171211"/>
        </a:xfrm>
        <a:prstGeom prst="parallelogram">
          <a:avLst>
            <a:gd name="adj" fmla="val 140840"/>
          </a:avLst>
        </a:prstGeom>
        <a:solidFill>
          <a:schemeClr val="accent1">
            <a:shade val="50000"/>
            <a:hueOff val="597777"/>
            <a:satOff val="-88189"/>
            <a:lumOff val="56458"/>
            <a:alphaOff val="0"/>
          </a:schemeClr>
        </a:solidFill>
        <a:ln w="25400" cap="flat" cmpd="sng" algn="ctr">
          <a:solidFill>
            <a:schemeClr val="accent1">
              <a:shade val="50000"/>
              <a:hueOff val="597777"/>
              <a:satOff val="-88189"/>
              <a:lumOff val="56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7F1F93-B71E-4EB0-8FB8-665EC01DF3E9}">
      <dsp:nvSpPr>
        <dsp:cNvPr id="0" name=""/>
        <dsp:cNvSpPr/>
      </dsp:nvSpPr>
      <dsp:spPr>
        <a:xfrm>
          <a:off x="432059" y="2708922"/>
          <a:ext cx="7687344" cy="115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ENCUBRIMIENTO</a:t>
          </a:r>
          <a:endParaRPr lang="es-MX" sz="2400" b="1" u="none" kern="1200" dirty="0"/>
        </a:p>
      </dsp:txBody>
      <dsp:txXfrm>
        <a:off x="432059" y="2708922"/>
        <a:ext cx="7687344" cy="1153248"/>
      </dsp:txXfrm>
    </dsp:sp>
    <dsp:sp modelId="{49C4539D-DFF4-4945-B2B5-05F9ACDCFB5E}">
      <dsp:nvSpPr>
        <dsp:cNvPr id="0" name=""/>
        <dsp:cNvSpPr/>
      </dsp:nvSpPr>
      <dsp:spPr>
        <a:xfrm>
          <a:off x="432213" y="4211060"/>
          <a:ext cx="1027270" cy="171211"/>
        </a:xfrm>
        <a:prstGeom prst="parallelogram">
          <a:avLst>
            <a:gd name="adj" fmla="val 140840"/>
          </a:avLst>
        </a:prstGeom>
        <a:solidFill>
          <a:schemeClr val="accent1">
            <a:shade val="50000"/>
            <a:hueOff val="643759"/>
            <a:satOff val="-94973"/>
            <a:lumOff val="60801"/>
            <a:alphaOff val="0"/>
          </a:schemeClr>
        </a:solidFill>
        <a:ln w="25400" cap="flat" cmpd="sng" algn="ctr">
          <a:solidFill>
            <a:schemeClr val="accent1">
              <a:shade val="50000"/>
              <a:hueOff val="643759"/>
              <a:satOff val="-94973"/>
              <a:lumOff val="608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12F64-1B64-4457-8B19-1EEAE6A9BBCF}">
      <dsp:nvSpPr>
        <dsp:cNvPr id="0" name=""/>
        <dsp:cNvSpPr/>
      </dsp:nvSpPr>
      <dsp:spPr>
        <a:xfrm>
          <a:off x="1519407" y="4211060"/>
          <a:ext cx="1027270" cy="171211"/>
        </a:xfrm>
        <a:prstGeom prst="parallelogram">
          <a:avLst>
            <a:gd name="adj" fmla="val 140840"/>
          </a:avLst>
        </a:prstGeom>
        <a:solidFill>
          <a:schemeClr val="accent1">
            <a:shade val="50000"/>
            <a:hueOff val="597777"/>
            <a:satOff val="-88189"/>
            <a:lumOff val="56458"/>
            <a:alphaOff val="0"/>
          </a:schemeClr>
        </a:solidFill>
        <a:ln w="25400" cap="flat" cmpd="sng" algn="ctr">
          <a:solidFill>
            <a:schemeClr val="accent1">
              <a:shade val="50000"/>
              <a:hueOff val="597777"/>
              <a:satOff val="-88189"/>
              <a:lumOff val="56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94FCD-7615-45F7-8207-D2F0DD4C6313}">
      <dsp:nvSpPr>
        <dsp:cNvPr id="0" name=""/>
        <dsp:cNvSpPr/>
      </dsp:nvSpPr>
      <dsp:spPr>
        <a:xfrm>
          <a:off x="2606601" y="4211060"/>
          <a:ext cx="1027270" cy="171211"/>
        </a:xfrm>
        <a:prstGeom prst="parallelogram">
          <a:avLst>
            <a:gd name="adj" fmla="val 140840"/>
          </a:avLst>
        </a:prstGeom>
        <a:solidFill>
          <a:schemeClr val="accent1">
            <a:shade val="50000"/>
            <a:hueOff val="551794"/>
            <a:satOff val="-81405"/>
            <a:lumOff val="52115"/>
            <a:alphaOff val="0"/>
          </a:schemeClr>
        </a:solidFill>
        <a:ln w="25400" cap="flat" cmpd="sng" algn="ctr">
          <a:solidFill>
            <a:schemeClr val="accent1">
              <a:shade val="50000"/>
              <a:hueOff val="551794"/>
              <a:satOff val="-81405"/>
              <a:lumOff val="521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F31DF-9ACD-4A2B-B2C0-ACA8FCA8A1FD}">
      <dsp:nvSpPr>
        <dsp:cNvPr id="0" name=""/>
        <dsp:cNvSpPr/>
      </dsp:nvSpPr>
      <dsp:spPr>
        <a:xfrm>
          <a:off x="3693795" y="4211060"/>
          <a:ext cx="1027270" cy="171211"/>
        </a:xfrm>
        <a:prstGeom prst="parallelogram">
          <a:avLst>
            <a:gd name="adj" fmla="val 140840"/>
          </a:avLst>
        </a:prstGeom>
        <a:solidFill>
          <a:schemeClr val="accent1">
            <a:shade val="50000"/>
            <a:hueOff val="505811"/>
            <a:satOff val="-74622"/>
            <a:lumOff val="47772"/>
            <a:alphaOff val="0"/>
          </a:schemeClr>
        </a:solidFill>
        <a:ln w="25400" cap="flat" cmpd="sng" algn="ctr">
          <a:solidFill>
            <a:schemeClr val="accent1">
              <a:shade val="50000"/>
              <a:hueOff val="505811"/>
              <a:satOff val="-74622"/>
              <a:lumOff val="477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D1170-C618-4CEC-9C4E-85857C46A439}">
      <dsp:nvSpPr>
        <dsp:cNvPr id="0" name=""/>
        <dsp:cNvSpPr/>
      </dsp:nvSpPr>
      <dsp:spPr>
        <a:xfrm>
          <a:off x="4780989" y="4211060"/>
          <a:ext cx="1027270" cy="171211"/>
        </a:xfrm>
        <a:prstGeom prst="parallelogram">
          <a:avLst>
            <a:gd name="adj" fmla="val 140840"/>
          </a:avLst>
        </a:prstGeom>
        <a:solidFill>
          <a:schemeClr val="accent1">
            <a:shade val="50000"/>
            <a:hueOff val="459828"/>
            <a:satOff val="-67838"/>
            <a:lumOff val="43429"/>
            <a:alphaOff val="0"/>
          </a:schemeClr>
        </a:solidFill>
        <a:ln w="25400" cap="flat" cmpd="sng" algn="ctr">
          <a:solidFill>
            <a:schemeClr val="accent1">
              <a:shade val="50000"/>
              <a:hueOff val="459828"/>
              <a:satOff val="-67838"/>
              <a:lumOff val="43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2747A-5CDA-4419-9CA4-A1D28B555183}">
      <dsp:nvSpPr>
        <dsp:cNvPr id="0" name=""/>
        <dsp:cNvSpPr/>
      </dsp:nvSpPr>
      <dsp:spPr>
        <a:xfrm>
          <a:off x="5868184" y="4211060"/>
          <a:ext cx="1027270" cy="171211"/>
        </a:xfrm>
        <a:prstGeom prst="parallelogram">
          <a:avLst>
            <a:gd name="adj" fmla="val 140840"/>
          </a:avLst>
        </a:prstGeom>
        <a:solidFill>
          <a:schemeClr val="accent1">
            <a:shade val="50000"/>
            <a:hueOff val="413845"/>
            <a:satOff val="-61054"/>
            <a:lumOff val="39086"/>
            <a:alphaOff val="0"/>
          </a:schemeClr>
        </a:solidFill>
        <a:ln w="25400" cap="flat" cmpd="sng" algn="ctr">
          <a:solidFill>
            <a:schemeClr val="accent1">
              <a:shade val="50000"/>
              <a:hueOff val="413845"/>
              <a:satOff val="-61054"/>
              <a:lumOff val="390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6DC35-A4B3-40ED-A680-5640FA4D34EB}">
      <dsp:nvSpPr>
        <dsp:cNvPr id="0" name=""/>
        <dsp:cNvSpPr/>
      </dsp:nvSpPr>
      <dsp:spPr>
        <a:xfrm>
          <a:off x="6955378" y="4211060"/>
          <a:ext cx="1027270" cy="171211"/>
        </a:xfrm>
        <a:prstGeom prst="parallelogram">
          <a:avLst>
            <a:gd name="adj" fmla="val 140840"/>
          </a:avLst>
        </a:prstGeom>
        <a:solidFill>
          <a:schemeClr val="accent1">
            <a:shade val="50000"/>
            <a:hueOff val="367863"/>
            <a:satOff val="-54270"/>
            <a:lumOff val="34743"/>
            <a:alphaOff val="0"/>
          </a:schemeClr>
        </a:solidFill>
        <a:ln w="25400" cap="flat" cmpd="sng" algn="ctr">
          <a:solidFill>
            <a:schemeClr val="accent1">
              <a:shade val="50000"/>
              <a:hueOff val="367863"/>
              <a:satOff val="-54270"/>
              <a:lumOff val="347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71A64-EDAF-4E27-B4E5-C8936EDA2A27}">
      <dsp:nvSpPr>
        <dsp:cNvPr id="0" name=""/>
        <dsp:cNvSpPr/>
      </dsp:nvSpPr>
      <dsp:spPr>
        <a:xfrm>
          <a:off x="360021" y="4293094"/>
          <a:ext cx="7687344" cy="126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DESACATO</a:t>
          </a:r>
          <a:endParaRPr lang="es-MX" sz="2400" b="1" u="none" kern="1200" dirty="0"/>
        </a:p>
      </dsp:txBody>
      <dsp:txXfrm>
        <a:off x="360021" y="4293094"/>
        <a:ext cx="7687344" cy="1267541"/>
      </dsp:txXfrm>
    </dsp:sp>
    <dsp:sp modelId="{61EE7506-D0FC-45FD-8479-E2A9A73B95ED}">
      <dsp:nvSpPr>
        <dsp:cNvPr id="0" name=""/>
        <dsp:cNvSpPr/>
      </dsp:nvSpPr>
      <dsp:spPr>
        <a:xfrm>
          <a:off x="432213" y="5770668"/>
          <a:ext cx="1027270" cy="171211"/>
        </a:xfrm>
        <a:prstGeom prst="parallelogram">
          <a:avLst>
            <a:gd name="adj" fmla="val 140840"/>
          </a:avLst>
        </a:prstGeom>
        <a:solidFill>
          <a:schemeClr val="accent1">
            <a:shade val="50000"/>
            <a:hueOff val="321880"/>
            <a:satOff val="-47486"/>
            <a:lumOff val="30400"/>
            <a:alphaOff val="0"/>
          </a:schemeClr>
        </a:solidFill>
        <a:ln w="25400" cap="flat" cmpd="sng" algn="ctr">
          <a:solidFill>
            <a:schemeClr val="accent1">
              <a:shade val="50000"/>
              <a:hueOff val="321880"/>
              <a:satOff val="-47486"/>
              <a:lumOff val="304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25854-8D1D-4505-B7BA-E7F48543F468}">
      <dsp:nvSpPr>
        <dsp:cNvPr id="0" name=""/>
        <dsp:cNvSpPr/>
      </dsp:nvSpPr>
      <dsp:spPr>
        <a:xfrm>
          <a:off x="1519407" y="5770668"/>
          <a:ext cx="1027270" cy="171211"/>
        </a:xfrm>
        <a:prstGeom prst="parallelogram">
          <a:avLst>
            <a:gd name="adj" fmla="val 140840"/>
          </a:avLst>
        </a:prstGeom>
        <a:solidFill>
          <a:schemeClr val="accent1">
            <a:shade val="50000"/>
            <a:hueOff val="275897"/>
            <a:satOff val="-40703"/>
            <a:lumOff val="26058"/>
            <a:alphaOff val="0"/>
          </a:schemeClr>
        </a:solidFill>
        <a:ln w="25400" cap="flat" cmpd="sng" algn="ctr">
          <a:solidFill>
            <a:schemeClr val="accent1">
              <a:shade val="50000"/>
              <a:hueOff val="275897"/>
              <a:satOff val="-40703"/>
              <a:lumOff val="26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AF856-8AFC-48BC-9301-7C7845BC078C}">
      <dsp:nvSpPr>
        <dsp:cNvPr id="0" name=""/>
        <dsp:cNvSpPr/>
      </dsp:nvSpPr>
      <dsp:spPr>
        <a:xfrm>
          <a:off x="2606601" y="5770668"/>
          <a:ext cx="1027270" cy="171211"/>
        </a:xfrm>
        <a:prstGeom prst="parallelogram">
          <a:avLst>
            <a:gd name="adj" fmla="val 140840"/>
          </a:avLst>
        </a:prstGeom>
        <a:solidFill>
          <a:schemeClr val="accent1">
            <a:shade val="50000"/>
            <a:hueOff val="229914"/>
            <a:satOff val="-33919"/>
            <a:lumOff val="21715"/>
            <a:alphaOff val="0"/>
          </a:schemeClr>
        </a:solidFill>
        <a:ln w="25400" cap="flat" cmpd="sng" algn="ctr">
          <a:solidFill>
            <a:schemeClr val="accent1">
              <a:shade val="50000"/>
              <a:hueOff val="229914"/>
              <a:satOff val="-33919"/>
              <a:lumOff val="217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086CC-43F5-4080-B05C-84E0DD59BDB6}">
      <dsp:nvSpPr>
        <dsp:cNvPr id="0" name=""/>
        <dsp:cNvSpPr/>
      </dsp:nvSpPr>
      <dsp:spPr>
        <a:xfrm>
          <a:off x="3693795" y="5770668"/>
          <a:ext cx="1027270" cy="171211"/>
        </a:xfrm>
        <a:prstGeom prst="parallelogram">
          <a:avLst>
            <a:gd name="adj" fmla="val 140840"/>
          </a:avLst>
        </a:prstGeom>
        <a:solidFill>
          <a:schemeClr val="accent1">
            <a:shade val="50000"/>
            <a:hueOff val="183931"/>
            <a:satOff val="-27135"/>
            <a:lumOff val="17372"/>
            <a:alphaOff val="0"/>
          </a:schemeClr>
        </a:solidFill>
        <a:ln w="25400" cap="flat" cmpd="sng" algn="ctr">
          <a:solidFill>
            <a:schemeClr val="accent1">
              <a:shade val="50000"/>
              <a:hueOff val="183931"/>
              <a:satOff val="-27135"/>
              <a:lumOff val="17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9D5D7-B4BB-403B-899E-902A086E2D8B}">
      <dsp:nvSpPr>
        <dsp:cNvPr id="0" name=""/>
        <dsp:cNvSpPr/>
      </dsp:nvSpPr>
      <dsp:spPr>
        <a:xfrm>
          <a:off x="4780989" y="5770668"/>
          <a:ext cx="1027270" cy="171211"/>
        </a:xfrm>
        <a:prstGeom prst="parallelogram">
          <a:avLst>
            <a:gd name="adj" fmla="val 140840"/>
          </a:avLst>
        </a:prstGeom>
        <a:solidFill>
          <a:schemeClr val="accent1">
            <a:shade val="50000"/>
            <a:hueOff val="137948"/>
            <a:satOff val="-20351"/>
            <a:lumOff val="13029"/>
            <a:alphaOff val="0"/>
          </a:schemeClr>
        </a:solidFill>
        <a:ln w="25400" cap="flat" cmpd="sng" algn="ctr">
          <a:solidFill>
            <a:schemeClr val="accent1">
              <a:shade val="50000"/>
              <a:hueOff val="137948"/>
              <a:satOff val="-20351"/>
              <a:lumOff val="130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C4B59-B80A-453C-8B9B-2CC47818163C}">
      <dsp:nvSpPr>
        <dsp:cNvPr id="0" name=""/>
        <dsp:cNvSpPr/>
      </dsp:nvSpPr>
      <dsp:spPr>
        <a:xfrm>
          <a:off x="5868184" y="5770668"/>
          <a:ext cx="1027270" cy="171211"/>
        </a:xfrm>
        <a:prstGeom prst="parallelogram">
          <a:avLst>
            <a:gd name="adj" fmla="val 140840"/>
          </a:avLst>
        </a:prstGeom>
        <a:solidFill>
          <a:schemeClr val="accent1">
            <a:shade val="50000"/>
            <a:hueOff val="91966"/>
            <a:satOff val="-13568"/>
            <a:lumOff val="8686"/>
            <a:alphaOff val="0"/>
          </a:schemeClr>
        </a:solidFill>
        <a:ln w="25400" cap="flat" cmpd="sng" algn="ctr">
          <a:solidFill>
            <a:schemeClr val="accent1">
              <a:shade val="50000"/>
              <a:hueOff val="91966"/>
              <a:satOff val="-13568"/>
              <a:lumOff val="8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EAED9A-D3D8-475C-B0A6-4FBF9DAC8C1A}">
      <dsp:nvSpPr>
        <dsp:cNvPr id="0" name=""/>
        <dsp:cNvSpPr/>
      </dsp:nvSpPr>
      <dsp:spPr>
        <a:xfrm>
          <a:off x="6955378" y="5770668"/>
          <a:ext cx="1027270" cy="171211"/>
        </a:xfrm>
        <a:prstGeom prst="parallelogram">
          <a:avLst>
            <a:gd name="adj" fmla="val 140840"/>
          </a:avLst>
        </a:prstGeom>
        <a:solidFill>
          <a:schemeClr val="accent1">
            <a:shade val="50000"/>
            <a:hueOff val="45983"/>
            <a:satOff val="-6784"/>
            <a:lumOff val="4343"/>
            <a:alphaOff val="0"/>
          </a:schemeClr>
        </a:solidFill>
        <a:ln w="25400" cap="flat" cmpd="sng" algn="ctr">
          <a:solidFill>
            <a:schemeClr val="accent1">
              <a:shade val="50000"/>
              <a:hueOff val="45983"/>
              <a:satOff val="-6784"/>
              <a:lumOff val="4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2742E-06C5-49EB-969B-BD1BEA4BDED3}">
      <dsp:nvSpPr>
        <dsp:cNvPr id="0" name=""/>
        <dsp:cNvSpPr/>
      </dsp:nvSpPr>
      <dsp:spPr>
        <a:xfrm>
          <a:off x="720054" y="0"/>
          <a:ext cx="7704525" cy="92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a:lnSpc>
              <a:spcPct val="90000"/>
            </a:lnSpc>
            <a:spcBef>
              <a:spcPct val="0"/>
            </a:spcBef>
            <a:spcAft>
              <a:spcPct val="35000"/>
            </a:spcAft>
          </a:pPr>
          <a:r>
            <a:rPr lang="es-MX" sz="2200" b="1" u="sng" kern="1200" dirty="0" smtClean="0"/>
            <a:t>FALTAS ADMINISTRATIVAS </a:t>
          </a:r>
          <a:r>
            <a:rPr lang="es-MX" sz="2200" b="1" i="1" u="sng" kern="1200" dirty="0" smtClean="0"/>
            <a:t>GRAVES</a:t>
          </a:r>
          <a:r>
            <a:rPr lang="es-MX" sz="2200" b="1" kern="1200" dirty="0" smtClean="0"/>
            <a:t> (12 CONDUCTAS): </a:t>
          </a:r>
          <a:endParaRPr lang="es-MX" sz="2200" kern="1200" dirty="0"/>
        </a:p>
      </dsp:txBody>
      <dsp:txXfrm>
        <a:off x="720054" y="0"/>
        <a:ext cx="7704525" cy="925110"/>
      </dsp:txXfrm>
    </dsp:sp>
    <dsp:sp modelId="{A23CC140-DB39-4445-9D25-F3FF33D130B8}">
      <dsp:nvSpPr>
        <dsp:cNvPr id="0" name=""/>
        <dsp:cNvSpPr/>
      </dsp:nvSpPr>
      <dsp:spPr>
        <a:xfrm>
          <a:off x="405247" y="1116426"/>
          <a:ext cx="1027270" cy="171211"/>
        </a:xfrm>
        <a:prstGeom prst="parallelogram">
          <a:avLst>
            <a:gd name="adj" fmla="val 14084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26C79-9ACE-4929-B0B3-F92B060FED28}">
      <dsp:nvSpPr>
        <dsp:cNvPr id="0" name=""/>
        <dsp:cNvSpPr/>
      </dsp:nvSpPr>
      <dsp:spPr>
        <a:xfrm>
          <a:off x="1492441" y="1116426"/>
          <a:ext cx="1027270" cy="171211"/>
        </a:xfrm>
        <a:prstGeom prst="parallelogram">
          <a:avLst>
            <a:gd name="adj" fmla="val 140840"/>
          </a:avLst>
        </a:prstGeom>
        <a:solidFill>
          <a:schemeClr val="accent2">
            <a:shade val="50000"/>
            <a:hueOff val="108955"/>
            <a:satOff val="-12678"/>
            <a:lumOff val="8963"/>
            <a:alphaOff val="0"/>
          </a:schemeClr>
        </a:solidFill>
        <a:ln w="25400" cap="flat" cmpd="sng" algn="ctr">
          <a:solidFill>
            <a:schemeClr val="accent2">
              <a:shade val="50000"/>
              <a:hueOff val="108955"/>
              <a:satOff val="-12678"/>
              <a:lumOff val="89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18400-1640-4DD8-AFA3-7F9FA96F219F}">
      <dsp:nvSpPr>
        <dsp:cNvPr id="0" name=""/>
        <dsp:cNvSpPr/>
      </dsp:nvSpPr>
      <dsp:spPr>
        <a:xfrm>
          <a:off x="2579635" y="1116426"/>
          <a:ext cx="1027270" cy="171211"/>
        </a:xfrm>
        <a:prstGeom prst="parallelogram">
          <a:avLst>
            <a:gd name="adj" fmla="val 140840"/>
          </a:avLst>
        </a:prstGeom>
        <a:solidFill>
          <a:schemeClr val="accent2">
            <a:shade val="50000"/>
            <a:hueOff val="217910"/>
            <a:satOff val="-25356"/>
            <a:lumOff val="17926"/>
            <a:alphaOff val="0"/>
          </a:schemeClr>
        </a:solidFill>
        <a:ln w="25400" cap="flat" cmpd="sng" algn="ctr">
          <a:solidFill>
            <a:schemeClr val="accent2">
              <a:shade val="50000"/>
              <a:hueOff val="217910"/>
              <a:satOff val="-25356"/>
              <a:lumOff val="179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62B0D-6396-4545-A7BD-AFC4CA7CBB45}">
      <dsp:nvSpPr>
        <dsp:cNvPr id="0" name=""/>
        <dsp:cNvSpPr/>
      </dsp:nvSpPr>
      <dsp:spPr>
        <a:xfrm>
          <a:off x="3666829" y="1116426"/>
          <a:ext cx="1027270" cy="171211"/>
        </a:xfrm>
        <a:prstGeom prst="parallelogram">
          <a:avLst>
            <a:gd name="adj" fmla="val 140840"/>
          </a:avLst>
        </a:prstGeom>
        <a:solidFill>
          <a:schemeClr val="accent2">
            <a:shade val="50000"/>
            <a:hueOff val="326864"/>
            <a:satOff val="-38034"/>
            <a:lumOff val="26889"/>
            <a:alphaOff val="0"/>
          </a:schemeClr>
        </a:solidFill>
        <a:ln w="25400" cap="flat" cmpd="sng" algn="ctr">
          <a:solidFill>
            <a:schemeClr val="accent2">
              <a:shade val="50000"/>
              <a:hueOff val="326864"/>
              <a:satOff val="-38034"/>
              <a:lumOff val="268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37354-2B0A-4919-8171-116F8B6F9699}">
      <dsp:nvSpPr>
        <dsp:cNvPr id="0" name=""/>
        <dsp:cNvSpPr/>
      </dsp:nvSpPr>
      <dsp:spPr>
        <a:xfrm>
          <a:off x="4754024" y="1116426"/>
          <a:ext cx="1027270" cy="171211"/>
        </a:xfrm>
        <a:prstGeom prst="parallelogram">
          <a:avLst>
            <a:gd name="adj" fmla="val 140840"/>
          </a:avLst>
        </a:prstGeom>
        <a:solidFill>
          <a:schemeClr val="accent2">
            <a:shade val="50000"/>
            <a:hueOff val="435819"/>
            <a:satOff val="-50712"/>
            <a:lumOff val="35853"/>
            <a:alphaOff val="0"/>
          </a:schemeClr>
        </a:solidFill>
        <a:ln w="25400" cap="flat" cmpd="sng" algn="ctr">
          <a:solidFill>
            <a:schemeClr val="accent2">
              <a:shade val="50000"/>
              <a:hueOff val="435819"/>
              <a:satOff val="-50712"/>
              <a:lumOff val="35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695EF-9C2B-4CE7-AD1A-F76C6F4BC7DB}">
      <dsp:nvSpPr>
        <dsp:cNvPr id="0" name=""/>
        <dsp:cNvSpPr/>
      </dsp:nvSpPr>
      <dsp:spPr>
        <a:xfrm>
          <a:off x="5841218" y="1116426"/>
          <a:ext cx="1027270" cy="171211"/>
        </a:xfrm>
        <a:prstGeom prst="parallelogram">
          <a:avLst>
            <a:gd name="adj" fmla="val 140840"/>
          </a:avLst>
        </a:prstGeom>
        <a:solidFill>
          <a:schemeClr val="accent2">
            <a:shade val="50000"/>
            <a:hueOff val="544774"/>
            <a:satOff val="-63390"/>
            <a:lumOff val="44816"/>
            <a:alphaOff val="0"/>
          </a:schemeClr>
        </a:solidFill>
        <a:ln w="25400" cap="flat" cmpd="sng" algn="ctr">
          <a:solidFill>
            <a:schemeClr val="accent2">
              <a:shade val="50000"/>
              <a:hueOff val="544774"/>
              <a:satOff val="-63390"/>
              <a:lumOff val="448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D1493-6A59-4CFC-8BB1-213B03D68283}">
      <dsp:nvSpPr>
        <dsp:cNvPr id="0" name=""/>
        <dsp:cNvSpPr/>
      </dsp:nvSpPr>
      <dsp:spPr>
        <a:xfrm>
          <a:off x="6928412" y="1116426"/>
          <a:ext cx="1027270" cy="171211"/>
        </a:xfrm>
        <a:prstGeom prst="parallelogram">
          <a:avLst>
            <a:gd name="adj" fmla="val 140840"/>
          </a:avLst>
        </a:prstGeom>
        <a:solidFill>
          <a:schemeClr val="accent2">
            <a:shade val="50000"/>
            <a:hueOff val="653729"/>
            <a:satOff val="-76068"/>
            <a:lumOff val="53779"/>
            <a:alphaOff val="0"/>
          </a:schemeClr>
        </a:solidFill>
        <a:ln w="25400" cap="flat" cmpd="sng" algn="ctr">
          <a:solidFill>
            <a:schemeClr val="accent2">
              <a:shade val="50000"/>
              <a:hueOff val="653729"/>
              <a:satOff val="-76068"/>
              <a:lumOff val="53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CB731-9098-4554-A323-F4425621532C}">
      <dsp:nvSpPr>
        <dsp:cNvPr id="0" name=""/>
        <dsp:cNvSpPr/>
      </dsp:nvSpPr>
      <dsp:spPr>
        <a:xfrm>
          <a:off x="360021" y="1296147"/>
          <a:ext cx="7758457" cy="4277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just" defTabSz="977900">
            <a:lnSpc>
              <a:spcPct val="90000"/>
            </a:lnSpc>
            <a:spcBef>
              <a:spcPct val="0"/>
            </a:spcBef>
            <a:spcAft>
              <a:spcPct val="35000"/>
            </a:spcAft>
          </a:pPr>
          <a:r>
            <a:rPr lang="es-ES" sz="2200" b="1" u="sng" kern="1200" dirty="0" smtClean="0"/>
            <a:t>SERVIDORES PÚBLICOS DE AUTORIDADES INVESTIGADORES, SUBSTANCIADORAS Y RESOLUTORAS</a:t>
          </a:r>
          <a:r>
            <a:rPr lang="es-ES" sz="2200" b="1" kern="1200" dirty="0" smtClean="0"/>
            <a:t>:                                       </a:t>
          </a:r>
        </a:p>
        <a:p>
          <a:pPr lvl="0" algn="just" defTabSz="977900">
            <a:lnSpc>
              <a:spcPct val="90000"/>
            </a:lnSpc>
            <a:spcBef>
              <a:spcPct val="0"/>
            </a:spcBef>
            <a:spcAft>
              <a:spcPct val="35000"/>
            </a:spcAft>
          </a:pPr>
          <a:r>
            <a:rPr lang="es-ES" sz="2200" b="1" kern="1200" dirty="0" smtClean="0"/>
            <a:t>i) SIMULAR CONDUCTAS NO GRAVES DURANTE LA INVESTIGACIÓN DE ACTOS QUE SON GRAVES. </a:t>
          </a:r>
        </a:p>
        <a:p>
          <a:pPr lvl="0" algn="just" defTabSz="977900">
            <a:lnSpc>
              <a:spcPct val="90000"/>
            </a:lnSpc>
            <a:spcBef>
              <a:spcPct val="0"/>
            </a:spcBef>
            <a:spcAft>
              <a:spcPct val="35000"/>
            </a:spcAft>
          </a:pPr>
          <a:r>
            <a:rPr lang="es-ES" sz="2200" b="1" kern="1200" dirty="0" smtClean="0"/>
            <a:t>ii) NO INICIAR EL PROCEDIMIENTO DE RESPONSABILIDAD ADMINISTRATIVA DENTRO DEL PLAZO DE TREINTA DÍAS NATURALES, A PARTIR DE QUE TENGAN CONOCIMIENTO DE LA COMISIÓN DE LA FALTA ADMINISTRATIVA GRAVE O DE PARTICULARES. </a:t>
          </a:r>
        </a:p>
        <a:p>
          <a:pPr lvl="0" algn="just" defTabSz="977900">
            <a:lnSpc>
              <a:spcPct val="90000"/>
            </a:lnSpc>
            <a:spcBef>
              <a:spcPct val="0"/>
            </a:spcBef>
            <a:spcAft>
              <a:spcPct val="35000"/>
            </a:spcAft>
          </a:pPr>
          <a:r>
            <a:rPr lang="es-ES" sz="2200" b="1" kern="1200" dirty="0" smtClean="0"/>
            <a:t>iii) REVELAR LA IDENTIDAD DE UN DENUNCIANTE ANÓNIMO.</a:t>
          </a:r>
          <a:endParaRPr lang="es-MX" sz="2200" kern="1200" dirty="0"/>
        </a:p>
      </dsp:txBody>
      <dsp:txXfrm>
        <a:off x="360021" y="1296147"/>
        <a:ext cx="7758457" cy="4277650"/>
      </dsp:txXfrm>
    </dsp:sp>
    <dsp:sp modelId="{89281E12-4FD7-4613-9A6A-DA2FEC71B8BB}">
      <dsp:nvSpPr>
        <dsp:cNvPr id="0" name=""/>
        <dsp:cNvSpPr/>
      </dsp:nvSpPr>
      <dsp:spPr>
        <a:xfrm>
          <a:off x="405247" y="5686144"/>
          <a:ext cx="1027270" cy="171211"/>
        </a:xfrm>
        <a:prstGeom prst="parallelogram">
          <a:avLst>
            <a:gd name="adj" fmla="val 140840"/>
          </a:avLst>
        </a:prstGeom>
        <a:solidFill>
          <a:schemeClr val="accent2">
            <a:shade val="50000"/>
            <a:hueOff val="762684"/>
            <a:satOff val="-88746"/>
            <a:lumOff val="62742"/>
            <a:alphaOff val="0"/>
          </a:schemeClr>
        </a:solidFill>
        <a:ln w="25400" cap="flat" cmpd="sng" algn="ctr">
          <a:solidFill>
            <a:schemeClr val="accent2">
              <a:shade val="50000"/>
              <a:hueOff val="762684"/>
              <a:satOff val="-88746"/>
              <a:lumOff val="627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6127F-6627-45E4-BCCA-63451E8B3797}">
      <dsp:nvSpPr>
        <dsp:cNvPr id="0" name=""/>
        <dsp:cNvSpPr/>
      </dsp:nvSpPr>
      <dsp:spPr>
        <a:xfrm>
          <a:off x="1492441" y="5686144"/>
          <a:ext cx="1027270" cy="171211"/>
        </a:xfrm>
        <a:prstGeom prst="parallelogram">
          <a:avLst>
            <a:gd name="adj" fmla="val 140840"/>
          </a:avLst>
        </a:prstGeom>
        <a:solidFill>
          <a:schemeClr val="accent2">
            <a:shade val="50000"/>
            <a:hueOff val="653729"/>
            <a:satOff val="-76068"/>
            <a:lumOff val="53779"/>
            <a:alphaOff val="0"/>
          </a:schemeClr>
        </a:solidFill>
        <a:ln w="25400" cap="flat" cmpd="sng" algn="ctr">
          <a:solidFill>
            <a:schemeClr val="accent2">
              <a:shade val="50000"/>
              <a:hueOff val="653729"/>
              <a:satOff val="-76068"/>
              <a:lumOff val="53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7CB80-07A2-4EA4-A227-140FD474BD6C}">
      <dsp:nvSpPr>
        <dsp:cNvPr id="0" name=""/>
        <dsp:cNvSpPr/>
      </dsp:nvSpPr>
      <dsp:spPr>
        <a:xfrm>
          <a:off x="2579635" y="5686144"/>
          <a:ext cx="1027270" cy="171211"/>
        </a:xfrm>
        <a:prstGeom prst="parallelogram">
          <a:avLst>
            <a:gd name="adj" fmla="val 140840"/>
          </a:avLst>
        </a:prstGeom>
        <a:solidFill>
          <a:schemeClr val="accent2">
            <a:shade val="50000"/>
            <a:hueOff val="544774"/>
            <a:satOff val="-63390"/>
            <a:lumOff val="44816"/>
            <a:alphaOff val="0"/>
          </a:schemeClr>
        </a:solidFill>
        <a:ln w="25400" cap="flat" cmpd="sng" algn="ctr">
          <a:solidFill>
            <a:schemeClr val="accent2">
              <a:shade val="50000"/>
              <a:hueOff val="544774"/>
              <a:satOff val="-63390"/>
              <a:lumOff val="448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EE6EE-C890-4AF0-AF83-CA67679C02A5}">
      <dsp:nvSpPr>
        <dsp:cNvPr id="0" name=""/>
        <dsp:cNvSpPr/>
      </dsp:nvSpPr>
      <dsp:spPr>
        <a:xfrm>
          <a:off x="3666829" y="5686144"/>
          <a:ext cx="1027270" cy="171211"/>
        </a:xfrm>
        <a:prstGeom prst="parallelogram">
          <a:avLst>
            <a:gd name="adj" fmla="val 140840"/>
          </a:avLst>
        </a:prstGeom>
        <a:solidFill>
          <a:schemeClr val="accent2">
            <a:shade val="50000"/>
            <a:hueOff val="435819"/>
            <a:satOff val="-50712"/>
            <a:lumOff val="35853"/>
            <a:alphaOff val="0"/>
          </a:schemeClr>
        </a:solidFill>
        <a:ln w="25400" cap="flat" cmpd="sng" algn="ctr">
          <a:solidFill>
            <a:schemeClr val="accent2">
              <a:shade val="50000"/>
              <a:hueOff val="435819"/>
              <a:satOff val="-50712"/>
              <a:lumOff val="35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37480-042C-4A2F-8C24-D873A403A6C5}">
      <dsp:nvSpPr>
        <dsp:cNvPr id="0" name=""/>
        <dsp:cNvSpPr/>
      </dsp:nvSpPr>
      <dsp:spPr>
        <a:xfrm>
          <a:off x="4754024" y="5686144"/>
          <a:ext cx="1027270" cy="171211"/>
        </a:xfrm>
        <a:prstGeom prst="parallelogram">
          <a:avLst>
            <a:gd name="adj" fmla="val 140840"/>
          </a:avLst>
        </a:prstGeom>
        <a:solidFill>
          <a:schemeClr val="accent2">
            <a:shade val="50000"/>
            <a:hueOff val="326864"/>
            <a:satOff val="-38034"/>
            <a:lumOff val="26889"/>
            <a:alphaOff val="0"/>
          </a:schemeClr>
        </a:solidFill>
        <a:ln w="25400" cap="flat" cmpd="sng" algn="ctr">
          <a:solidFill>
            <a:schemeClr val="accent2">
              <a:shade val="50000"/>
              <a:hueOff val="326864"/>
              <a:satOff val="-38034"/>
              <a:lumOff val="268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A6421-13B1-4C14-8156-A24B166C19F6}">
      <dsp:nvSpPr>
        <dsp:cNvPr id="0" name=""/>
        <dsp:cNvSpPr/>
      </dsp:nvSpPr>
      <dsp:spPr>
        <a:xfrm>
          <a:off x="5841218" y="5686144"/>
          <a:ext cx="1027270" cy="171211"/>
        </a:xfrm>
        <a:prstGeom prst="parallelogram">
          <a:avLst>
            <a:gd name="adj" fmla="val 140840"/>
          </a:avLst>
        </a:prstGeom>
        <a:solidFill>
          <a:schemeClr val="accent2">
            <a:shade val="50000"/>
            <a:hueOff val="217910"/>
            <a:satOff val="-25356"/>
            <a:lumOff val="17926"/>
            <a:alphaOff val="0"/>
          </a:schemeClr>
        </a:solidFill>
        <a:ln w="25400" cap="flat" cmpd="sng" algn="ctr">
          <a:solidFill>
            <a:schemeClr val="accent2">
              <a:shade val="50000"/>
              <a:hueOff val="217910"/>
              <a:satOff val="-25356"/>
              <a:lumOff val="179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8933F-CE5C-4CF9-AE1E-15BC997DAA9B}">
      <dsp:nvSpPr>
        <dsp:cNvPr id="0" name=""/>
        <dsp:cNvSpPr/>
      </dsp:nvSpPr>
      <dsp:spPr>
        <a:xfrm>
          <a:off x="6928412" y="5686144"/>
          <a:ext cx="1027270" cy="171211"/>
        </a:xfrm>
        <a:prstGeom prst="parallelogram">
          <a:avLst>
            <a:gd name="adj" fmla="val 140840"/>
          </a:avLst>
        </a:prstGeom>
        <a:solidFill>
          <a:schemeClr val="accent2">
            <a:shade val="50000"/>
            <a:hueOff val="108955"/>
            <a:satOff val="-12678"/>
            <a:lumOff val="8963"/>
            <a:alphaOff val="0"/>
          </a:schemeClr>
        </a:solidFill>
        <a:ln w="25400" cap="flat" cmpd="sng" algn="ctr">
          <a:solidFill>
            <a:schemeClr val="accent2">
              <a:shade val="50000"/>
              <a:hueOff val="108955"/>
              <a:satOff val="-12678"/>
              <a:lumOff val="89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0E3C5-1328-49E4-B60C-48B218CDEDE4}">
      <dsp:nvSpPr>
        <dsp:cNvPr id="0" name=""/>
        <dsp:cNvSpPr/>
      </dsp:nvSpPr>
      <dsp:spPr>
        <a:xfrm>
          <a:off x="504022" y="0"/>
          <a:ext cx="7515799" cy="108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a:lnSpc>
              <a:spcPct val="90000"/>
            </a:lnSpc>
            <a:spcBef>
              <a:spcPct val="0"/>
            </a:spcBef>
            <a:spcAft>
              <a:spcPct val="35000"/>
            </a:spcAft>
          </a:pPr>
          <a:r>
            <a:rPr lang="es-MX" sz="2200" b="1" i="1" u="none" kern="1200" dirty="0" smtClean="0"/>
            <a:t>ACTOS DE PARTICULARES</a:t>
          </a:r>
          <a:r>
            <a:rPr lang="es-MX" sz="2200" b="1" u="none" kern="1200" dirty="0" smtClean="0"/>
            <a:t> VINCULADOS CON FALTAS ADMINISTRATIVAS GRAVES (9 CONDUCTAS)</a:t>
          </a:r>
          <a:endParaRPr lang="es-MX" sz="2200" u="none" kern="1200" dirty="0"/>
        </a:p>
      </dsp:txBody>
      <dsp:txXfrm>
        <a:off x="504022" y="0"/>
        <a:ext cx="7515799" cy="1089483"/>
      </dsp:txXfrm>
    </dsp:sp>
    <dsp:sp modelId="{C8F3F848-16D2-4ACF-888C-DBA46EECB27A}">
      <dsp:nvSpPr>
        <dsp:cNvPr id="0" name=""/>
        <dsp:cNvSpPr/>
      </dsp:nvSpPr>
      <dsp:spPr>
        <a:xfrm>
          <a:off x="454568" y="1091278"/>
          <a:ext cx="1002106" cy="167017"/>
        </a:xfrm>
        <a:prstGeom prst="parallelogram">
          <a:avLst>
            <a:gd name="adj" fmla="val 14084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4F97B6-298D-4694-949D-EA53D571EF77}">
      <dsp:nvSpPr>
        <dsp:cNvPr id="0" name=""/>
        <dsp:cNvSpPr/>
      </dsp:nvSpPr>
      <dsp:spPr>
        <a:xfrm>
          <a:off x="1515130" y="1091278"/>
          <a:ext cx="1002106" cy="167017"/>
        </a:xfrm>
        <a:prstGeom prst="parallelogram">
          <a:avLst>
            <a:gd name="adj" fmla="val 140840"/>
          </a:avLst>
        </a:prstGeom>
        <a:gradFill rotWithShape="0">
          <a:gsLst>
            <a:gs pos="0">
              <a:schemeClr val="accent2">
                <a:shade val="80000"/>
                <a:hueOff val="23388"/>
                <a:satOff val="-2550"/>
                <a:lumOff val="1259"/>
                <a:alphaOff val="0"/>
                <a:shade val="51000"/>
                <a:satMod val="130000"/>
              </a:schemeClr>
            </a:gs>
            <a:gs pos="80000">
              <a:schemeClr val="accent2">
                <a:shade val="80000"/>
                <a:hueOff val="23388"/>
                <a:satOff val="-2550"/>
                <a:lumOff val="1259"/>
                <a:alphaOff val="0"/>
                <a:shade val="93000"/>
                <a:satMod val="130000"/>
              </a:schemeClr>
            </a:gs>
            <a:gs pos="100000">
              <a:schemeClr val="accent2">
                <a:shade val="80000"/>
                <a:hueOff val="23388"/>
                <a:satOff val="-2550"/>
                <a:lumOff val="12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FC530A-AAF6-4F53-9E7A-19FA20F4332B}">
      <dsp:nvSpPr>
        <dsp:cNvPr id="0" name=""/>
        <dsp:cNvSpPr/>
      </dsp:nvSpPr>
      <dsp:spPr>
        <a:xfrm>
          <a:off x="2575693" y="1091278"/>
          <a:ext cx="1002106" cy="167017"/>
        </a:xfrm>
        <a:prstGeom prst="parallelogram">
          <a:avLst>
            <a:gd name="adj" fmla="val 140840"/>
          </a:avLst>
        </a:prstGeom>
        <a:gradFill rotWithShape="0">
          <a:gsLst>
            <a:gs pos="0">
              <a:schemeClr val="accent2">
                <a:shade val="80000"/>
                <a:hueOff val="46777"/>
                <a:satOff val="-5099"/>
                <a:lumOff val="2517"/>
                <a:alphaOff val="0"/>
                <a:shade val="51000"/>
                <a:satMod val="130000"/>
              </a:schemeClr>
            </a:gs>
            <a:gs pos="80000">
              <a:schemeClr val="accent2">
                <a:shade val="80000"/>
                <a:hueOff val="46777"/>
                <a:satOff val="-5099"/>
                <a:lumOff val="2517"/>
                <a:alphaOff val="0"/>
                <a:shade val="93000"/>
                <a:satMod val="130000"/>
              </a:schemeClr>
            </a:gs>
            <a:gs pos="100000">
              <a:schemeClr val="accent2">
                <a:shade val="80000"/>
                <a:hueOff val="46777"/>
                <a:satOff val="-5099"/>
                <a:lumOff val="25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0CA6983-5093-4CBD-8DD6-4B053FD9C4D1}">
      <dsp:nvSpPr>
        <dsp:cNvPr id="0" name=""/>
        <dsp:cNvSpPr/>
      </dsp:nvSpPr>
      <dsp:spPr>
        <a:xfrm>
          <a:off x="3636256" y="1091278"/>
          <a:ext cx="1002106" cy="167017"/>
        </a:xfrm>
        <a:prstGeom prst="parallelogram">
          <a:avLst>
            <a:gd name="adj" fmla="val 140840"/>
          </a:avLst>
        </a:prstGeom>
        <a:gradFill rotWithShape="0">
          <a:gsLst>
            <a:gs pos="0">
              <a:schemeClr val="accent2">
                <a:shade val="80000"/>
                <a:hueOff val="70165"/>
                <a:satOff val="-7649"/>
                <a:lumOff val="3776"/>
                <a:alphaOff val="0"/>
                <a:shade val="51000"/>
                <a:satMod val="130000"/>
              </a:schemeClr>
            </a:gs>
            <a:gs pos="80000">
              <a:schemeClr val="accent2">
                <a:shade val="80000"/>
                <a:hueOff val="70165"/>
                <a:satOff val="-7649"/>
                <a:lumOff val="3776"/>
                <a:alphaOff val="0"/>
                <a:shade val="93000"/>
                <a:satMod val="130000"/>
              </a:schemeClr>
            </a:gs>
            <a:gs pos="100000">
              <a:schemeClr val="accent2">
                <a:shade val="80000"/>
                <a:hueOff val="70165"/>
                <a:satOff val="-7649"/>
                <a:lumOff val="37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B0D460-1665-45D0-9644-21D87723E6DE}">
      <dsp:nvSpPr>
        <dsp:cNvPr id="0" name=""/>
        <dsp:cNvSpPr/>
      </dsp:nvSpPr>
      <dsp:spPr>
        <a:xfrm>
          <a:off x="4696819" y="1091278"/>
          <a:ext cx="1002106" cy="167017"/>
        </a:xfrm>
        <a:prstGeom prst="parallelogram">
          <a:avLst>
            <a:gd name="adj" fmla="val 140840"/>
          </a:avLst>
        </a:prstGeom>
        <a:gradFill rotWithShape="0">
          <a:gsLst>
            <a:gs pos="0">
              <a:schemeClr val="accent2">
                <a:shade val="80000"/>
                <a:hueOff val="93553"/>
                <a:satOff val="-10198"/>
                <a:lumOff val="5034"/>
                <a:alphaOff val="0"/>
                <a:shade val="51000"/>
                <a:satMod val="130000"/>
              </a:schemeClr>
            </a:gs>
            <a:gs pos="80000">
              <a:schemeClr val="accent2">
                <a:shade val="80000"/>
                <a:hueOff val="93553"/>
                <a:satOff val="-10198"/>
                <a:lumOff val="5034"/>
                <a:alphaOff val="0"/>
                <a:shade val="93000"/>
                <a:satMod val="130000"/>
              </a:schemeClr>
            </a:gs>
            <a:gs pos="100000">
              <a:schemeClr val="accent2">
                <a:shade val="80000"/>
                <a:hueOff val="93553"/>
                <a:satOff val="-10198"/>
                <a:lumOff val="50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7E7AE71-8CB9-48BA-BF65-B46AD2397254}">
      <dsp:nvSpPr>
        <dsp:cNvPr id="0" name=""/>
        <dsp:cNvSpPr/>
      </dsp:nvSpPr>
      <dsp:spPr>
        <a:xfrm>
          <a:off x="5757382" y="1091278"/>
          <a:ext cx="1002106" cy="167017"/>
        </a:xfrm>
        <a:prstGeom prst="parallelogram">
          <a:avLst>
            <a:gd name="adj" fmla="val 140840"/>
          </a:avLst>
        </a:prstGeom>
        <a:gradFill rotWithShape="0">
          <a:gsLst>
            <a:gs pos="0">
              <a:schemeClr val="accent2">
                <a:shade val="80000"/>
                <a:hueOff val="116942"/>
                <a:satOff val="-12748"/>
                <a:lumOff val="6293"/>
                <a:alphaOff val="0"/>
                <a:shade val="51000"/>
                <a:satMod val="130000"/>
              </a:schemeClr>
            </a:gs>
            <a:gs pos="80000">
              <a:schemeClr val="accent2">
                <a:shade val="80000"/>
                <a:hueOff val="116942"/>
                <a:satOff val="-12748"/>
                <a:lumOff val="6293"/>
                <a:alphaOff val="0"/>
                <a:shade val="93000"/>
                <a:satMod val="130000"/>
              </a:schemeClr>
            </a:gs>
            <a:gs pos="100000">
              <a:schemeClr val="accent2">
                <a:shade val="80000"/>
                <a:hueOff val="116942"/>
                <a:satOff val="-12748"/>
                <a:lumOff val="62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6CB220-5249-4D2C-93BE-CB395A9BF82D}">
      <dsp:nvSpPr>
        <dsp:cNvPr id="0" name=""/>
        <dsp:cNvSpPr/>
      </dsp:nvSpPr>
      <dsp:spPr>
        <a:xfrm>
          <a:off x="6817945" y="1091278"/>
          <a:ext cx="1002106" cy="167017"/>
        </a:xfrm>
        <a:prstGeom prst="parallelogram">
          <a:avLst>
            <a:gd name="adj" fmla="val 140840"/>
          </a:avLst>
        </a:prstGeom>
        <a:gradFill rotWithShape="0">
          <a:gsLst>
            <a:gs pos="0">
              <a:schemeClr val="accent2">
                <a:shade val="80000"/>
                <a:hueOff val="140330"/>
                <a:satOff val="-15298"/>
                <a:lumOff val="7551"/>
                <a:alphaOff val="0"/>
                <a:shade val="51000"/>
                <a:satMod val="130000"/>
              </a:schemeClr>
            </a:gs>
            <a:gs pos="80000">
              <a:schemeClr val="accent2">
                <a:shade val="80000"/>
                <a:hueOff val="140330"/>
                <a:satOff val="-15298"/>
                <a:lumOff val="7551"/>
                <a:alphaOff val="0"/>
                <a:shade val="93000"/>
                <a:satMod val="130000"/>
              </a:schemeClr>
            </a:gs>
            <a:gs pos="100000">
              <a:schemeClr val="accent2">
                <a:shade val="80000"/>
                <a:hueOff val="140330"/>
                <a:satOff val="-15298"/>
                <a:lumOff val="75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9A9770-FCC9-4EED-8C15-6EC2D1FB08BA}">
      <dsp:nvSpPr>
        <dsp:cNvPr id="0" name=""/>
        <dsp:cNvSpPr/>
      </dsp:nvSpPr>
      <dsp:spPr>
        <a:xfrm>
          <a:off x="432020" y="1224135"/>
          <a:ext cx="7515799" cy="810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SOBORNO</a:t>
          </a:r>
          <a:endParaRPr lang="es-MX" sz="2400" b="1" u="none" kern="1200" dirty="0"/>
        </a:p>
      </dsp:txBody>
      <dsp:txXfrm>
        <a:off x="432020" y="1224135"/>
        <a:ext cx="7515799" cy="810770"/>
      </dsp:txXfrm>
    </dsp:sp>
    <dsp:sp modelId="{DF193205-561B-4845-9449-A216FDC2E256}">
      <dsp:nvSpPr>
        <dsp:cNvPr id="0" name=""/>
        <dsp:cNvSpPr/>
      </dsp:nvSpPr>
      <dsp:spPr>
        <a:xfrm>
          <a:off x="454568" y="2180411"/>
          <a:ext cx="1002106" cy="167017"/>
        </a:xfrm>
        <a:prstGeom prst="parallelogram">
          <a:avLst>
            <a:gd name="adj" fmla="val 140840"/>
          </a:avLst>
        </a:prstGeom>
        <a:gradFill rotWithShape="0">
          <a:gsLst>
            <a:gs pos="0">
              <a:schemeClr val="accent2">
                <a:shade val="80000"/>
                <a:hueOff val="163718"/>
                <a:satOff val="-17847"/>
                <a:lumOff val="8810"/>
                <a:alphaOff val="0"/>
                <a:shade val="51000"/>
                <a:satMod val="130000"/>
              </a:schemeClr>
            </a:gs>
            <a:gs pos="80000">
              <a:schemeClr val="accent2">
                <a:shade val="80000"/>
                <a:hueOff val="163718"/>
                <a:satOff val="-17847"/>
                <a:lumOff val="8810"/>
                <a:alphaOff val="0"/>
                <a:shade val="93000"/>
                <a:satMod val="130000"/>
              </a:schemeClr>
            </a:gs>
            <a:gs pos="100000">
              <a:schemeClr val="accent2">
                <a:shade val="80000"/>
                <a:hueOff val="163718"/>
                <a:satOff val="-17847"/>
                <a:lumOff val="88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A54E30-1D03-4CD8-BC85-A2ACAF00BEF0}">
      <dsp:nvSpPr>
        <dsp:cNvPr id="0" name=""/>
        <dsp:cNvSpPr/>
      </dsp:nvSpPr>
      <dsp:spPr>
        <a:xfrm>
          <a:off x="1515130" y="2180411"/>
          <a:ext cx="1002106" cy="167017"/>
        </a:xfrm>
        <a:prstGeom prst="parallelogram">
          <a:avLst>
            <a:gd name="adj" fmla="val 140840"/>
          </a:avLst>
        </a:prstGeom>
        <a:gradFill rotWithShape="0">
          <a:gsLst>
            <a:gs pos="0">
              <a:schemeClr val="accent2">
                <a:shade val="80000"/>
                <a:hueOff val="187107"/>
                <a:satOff val="-20397"/>
                <a:lumOff val="10068"/>
                <a:alphaOff val="0"/>
                <a:shade val="51000"/>
                <a:satMod val="130000"/>
              </a:schemeClr>
            </a:gs>
            <a:gs pos="80000">
              <a:schemeClr val="accent2">
                <a:shade val="80000"/>
                <a:hueOff val="187107"/>
                <a:satOff val="-20397"/>
                <a:lumOff val="10068"/>
                <a:alphaOff val="0"/>
                <a:shade val="93000"/>
                <a:satMod val="130000"/>
              </a:schemeClr>
            </a:gs>
            <a:gs pos="100000">
              <a:schemeClr val="accent2">
                <a:shade val="80000"/>
                <a:hueOff val="187107"/>
                <a:satOff val="-20397"/>
                <a:lumOff val="100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574BF7-604F-48F4-946E-73CDF6A018FB}">
      <dsp:nvSpPr>
        <dsp:cNvPr id="0" name=""/>
        <dsp:cNvSpPr/>
      </dsp:nvSpPr>
      <dsp:spPr>
        <a:xfrm>
          <a:off x="2575693" y="2180411"/>
          <a:ext cx="1002106" cy="167017"/>
        </a:xfrm>
        <a:prstGeom prst="parallelogram">
          <a:avLst>
            <a:gd name="adj" fmla="val 140840"/>
          </a:avLst>
        </a:prstGeom>
        <a:gradFill rotWithShape="0">
          <a:gsLst>
            <a:gs pos="0">
              <a:schemeClr val="accent2">
                <a:shade val="80000"/>
                <a:hueOff val="210495"/>
                <a:satOff val="-22947"/>
                <a:lumOff val="11327"/>
                <a:alphaOff val="0"/>
                <a:shade val="51000"/>
                <a:satMod val="130000"/>
              </a:schemeClr>
            </a:gs>
            <a:gs pos="80000">
              <a:schemeClr val="accent2">
                <a:shade val="80000"/>
                <a:hueOff val="210495"/>
                <a:satOff val="-22947"/>
                <a:lumOff val="11327"/>
                <a:alphaOff val="0"/>
                <a:shade val="93000"/>
                <a:satMod val="130000"/>
              </a:schemeClr>
            </a:gs>
            <a:gs pos="100000">
              <a:schemeClr val="accent2">
                <a:shade val="80000"/>
                <a:hueOff val="210495"/>
                <a:satOff val="-22947"/>
                <a:lumOff val="11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2BE2C24-BB2D-4896-9AE6-3248FD3B5AF7}">
      <dsp:nvSpPr>
        <dsp:cNvPr id="0" name=""/>
        <dsp:cNvSpPr/>
      </dsp:nvSpPr>
      <dsp:spPr>
        <a:xfrm>
          <a:off x="3636256" y="2180411"/>
          <a:ext cx="1002106" cy="167017"/>
        </a:xfrm>
        <a:prstGeom prst="parallelogram">
          <a:avLst>
            <a:gd name="adj" fmla="val 140840"/>
          </a:avLst>
        </a:prstGeom>
        <a:gradFill rotWithShape="0">
          <a:gsLst>
            <a:gs pos="0">
              <a:schemeClr val="accent2">
                <a:shade val="80000"/>
                <a:hueOff val="233883"/>
                <a:satOff val="-25496"/>
                <a:lumOff val="12586"/>
                <a:alphaOff val="0"/>
                <a:shade val="51000"/>
                <a:satMod val="130000"/>
              </a:schemeClr>
            </a:gs>
            <a:gs pos="80000">
              <a:schemeClr val="accent2">
                <a:shade val="80000"/>
                <a:hueOff val="233883"/>
                <a:satOff val="-25496"/>
                <a:lumOff val="12586"/>
                <a:alphaOff val="0"/>
                <a:shade val="93000"/>
                <a:satMod val="130000"/>
              </a:schemeClr>
            </a:gs>
            <a:gs pos="100000">
              <a:schemeClr val="accent2">
                <a:shade val="80000"/>
                <a:hueOff val="233883"/>
                <a:satOff val="-25496"/>
                <a:lumOff val="125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7EEF4C-9533-4420-A114-B5674AB642FF}">
      <dsp:nvSpPr>
        <dsp:cNvPr id="0" name=""/>
        <dsp:cNvSpPr/>
      </dsp:nvSpPr>
      <dsp:spPr>
        <a:xfrm>
          <a:off x="4696819" y="2180411"/>
          <a:ext cx="1002106" cy="167017"/>
        </a:xfrm>
        <a:prstGeom prst="parallelogram">
          <a:avLst>
            <a:gd name="adj" fmla="val 140840"/>
          </a:avLst>
        </a:prstGeom>
        <a:gradFill rotWithShape="0">
          <a:gsLst>
            <a:gs pos="0">
              <a:schemeClr val="accent2">
                <a:shade val="80000"/>
                <a:hueOff val="257272"/>
                <a:satOff val="-28046"/>
                <a:lumOff val="13844"/>
                <a:alphaOff val="0"/>
                <a:shade val="51000"/>
                <a:satMod val="130000"/>
              </a:schemeClr>
            </a:gs>
            <a:gs pos="80000">
              <a:schemeClr val="accent2">
                <a:shade val="80000"/>
                <a:hueOff val="257272"/>
                <a:satOff val="-28046"/>
                <a:lumOff val="13844"/>
                <a:alphaOff val="0"/>
                <a:shade val="93000"/>
                <a:satMod val="130000"/>
              </a:schemeClr>
            </a:gs>
            <a:gs pos="100000">
              <a:schemeClr val="accent2">
                <a:shade val="80000"/>
                <a:hueOff val="257272"/>
                <a:satOff val="-28046"/>
                <a:lumOff val="138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23C0BD-6E05-4C77-B465-531C61D93BF7}">
      <dsp:nvSpPr>
        <dsp:cNvPr id="0" name=""/>
        <dsp:cNvSpPr/>
      </dsp:nvSpPr>
      <dsp:spPr>
        <a:xfrm>
          <a:off x="5757382" y="2180411"/>
          <a:ext cx="1002106" cy="167017"/>
        </a:xfrm>
        <a:prstGeom prst="parallelogram">
          <a:avLst>
            <a:gd name="adj" fmla="val 140840"/>
          </a:avLst>
        </a:prstGeom>
        <a:gradFill rotWithShape="0">
          <a:gsLst>
            <a:gs pos="0">
              <a:schemeClr val="accent2">
                <a:shade val="80000"/>
                <a:hueOff val="280660"/>
                <a:satOff val="-30595"/>
                <a:lumOff val="15103"/>
                <a:alphaOff val="0"/>
                <a:shade val="51000"/>
                <a:satMod val="130000"/>
              </a:schemeClr>
            </a:gs>
            <a:gs pos="80000">
              <a:schemeClr val="accent2">
                <a:shade val="80000"/>
                <a:hueOff val="280660"/>
                <a:satOff val="-30595"/>
                <a:lumOff val="15103"/>
                <a:alphaOff val="0"/>
                <a:shade val="93000"/>
                <a:satMod val="130000"/>
              </a:schemeClr>
            </a:gs>
            <a:gs pos="100000">
              <a:schemeClr val="accent2">
                <a:shade val="80000"/>
                <a:hueOff val="280660"/>
                <a:satOff val="-30595"/>
                <a:lumOff val="151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6ACAA0-9DEA-4F49-8344-585AC51058FF}">
      <dsp:nvSpPr>
        <dsp:cNvPr id="0" name=""/>
        <dsp:cNvSpPr/>
      </dsp:nvSpPr>
      <dsp:spPr>
        <a:xfrm>
          <a:off x="6817945" y="2180411"/>
          <a:ext cx="1002106" cy="167017"/>
        </a:xfrm>
        <a:prstGeom prst="parallelogram">
          <a:avLst>
            <a:gd name="adj" fmla="val 140840"/>
          </a:avLst>
        </a:prstGeom>
        <a:gradFill rotWithShape="0">
          <a:gsLst>
            <a:gs pos="0">
              <a:schemeClr val="accent2">
                <a:shade val="80000"/>
                <a:hueOff val="304048"/>
                <a:satOff val="-33145"/>
                <a:lumOff val="16361"/>
                <a:alphaOff val="0"/>
                <a:shade val="51000"/>
                <a:satMod val="130000"/>
              </a:schemeClr>
            </a:gs>
            <a:gs pos="80000">
              <a:schemeClr val="accent2">
                <a:shade val="80000"/>
                <a:hueOff val="304048"/>
                <a:satOff val="-33145"/>
                <a:lumOff val="16361"/>
                <a:alphaOff val="0"/>
                <a:shade val="93000"/>
                <a:satMod val="130000"/>
              </a:schemeClr>
            </a:gs>
            <a:gs pos="100000">
              <a:schemeClr val="accent2">
                <a:shade val="80000"/>
                <a:hueOff val="304048"/>
                <a:satOff val="-33145"/>
                <a:lumOff val="163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D5F9469-DDF9-4629-91E9-B8A08E934E27}">
      <dsp:nvSpPr>
        <dsp:cNvPr id="0" name=""/>
        <dsp:cNvSpPr/>
      </dsp:nvSpPr>
      <dsp:spPr>
        <a:xfrm>
          <a:off x="432020" y="2313268"/>
          <a:ext cx="7515799" cy="810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PARTICIPACIÓN ILÍCITA EN PROCEDIMIENTOS ADMINISTRATIVOS</a:t>
          </a:r>
          <a:endParaRPr lang="es-MX" sz="2400" u="none" kern="1200" dirty="0"/>
        </a:p>
      </dsp:txBody>
      <dsp:txXfrm>
        <a:off x="432020" y="2313268"/>
        <a:ext cx="7515799" cy="810770"/>
      </dsp:txXfrm>
    </dsp:sp>
    <dsp:sp modelId="{62ECE2C8-4168-4938-88F5-29A377D8F087}">
      <dsp:nvSpPr>
        <dsp:cNvPr id="0" name=""/>
        <dsp:cNvSpPr/>
      </dsp:nvSpPr>
      <dsp:spPr>
        <a:xfrm>
          <a:off x="454568" y="3269544"/>
          <a:ext cx="1002106" cy="167017"/>
        </a:xfrm>
        <a:prstGeom prst="parallelogram">
          <a:avLst>
            <a:gd name="adj" fmla="val 140840"/>
          </a:avLst>
        </a:prstGeom>
        <a:gradFill rotWithShape="0">
          <a:gsLst>
            <a:gs pos="0">
              <a:schemeClr val="accent2">
                <a:shade val="80000"/>
                <a:hueOff val="327437"/>
                <a:satOff val="-35695"/>
                <a:lumOff val="17620"/>
                <a:alphaOff val="0"/>
                <a:shade val="51000"/>
                <a:satMod val="130000"/>
              </a:schemeClr>
            </a:gs>
            <a:gs pos="80000">
              <a:schemeClr val="accent2">
                <a:shade val="80000"/>
                <a:hueOff val="327437"/>
                <a:satOff val="-35695"/>
                <a:lumOff val="17620"/>
                <a:alphaOff val="0"/>
                <a:shade val="93000"/>
                <a:satMod val="130000"/>
              </a:schemeClr>
            </a:gs>
            <a:gs pos="100000">
              <a:schemeClr val="accent2">
                <a:shade val="80000"/>
                <a:hueOff val="327437"/>
                <a:satOff val="-35695"/>
                <a:lumOff val="176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274630-3F80-48FB-AD9C-DE0E83CA74C4}">
      <dsp:nvSpPr>
        <dsp:cNvPr id="0" name=""/>
        <dsp:cNvSpPr/>
      </dsp:nvSpPr>
      <dsp:spPr>
        <a:xfrm>
          <a:off x="1515130" y="3269544"/>
          <a:ext cx="1002106" cy="167017"/>
        </a:xfrm>
        <a:prstGeom prst="parallelogram">
          <a:avLst>
            <a:gd name="adj" fmla="val 140840"/>
          </a:avLst>
        </a:prstGeom>
        <a:gradFill rotWithShape="0">
          <a:gsLst>
            <a:gs pos="0">
              <a:schemeClr val="accent2">
                <a:shade val="80000"/>
                <a:hueOff val="350825"/>
                <a:satOff val="-38244"/>
                <a:lumOff val="18878"/>
                <a:alphaOff val="0"/>
                <a:shade val="51000"/>
                <a:satMod val="130000"/>
              </a:schemeClr>
            </a:gs>
            <a:gs pos="80000">
              <a:schemeClr val="accent2">
                <a:shade val="80000"/>
                <a:hueOff val="350825"/>
                <a:satOff val="-38244"/>
                <a:lumOff val="18878"/>
                <a:alphaOff val="0"/>
                <a:shade val="93000"/>
                <a:satMod val="130000"/>
              </a:schemeClr>
            </a:gs>
            <a:gs pos="100000">
              <a:schemeClr val="accent2">
                <a:shade val="80000"/>
                <a:hueOff val="350825"/>
                <a:satOff val="-38244"/>
                <a:lumOff val="188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39F91F-88C5-4844-80EA-74FE9B21A174}">
      <dsp:nvSpPr>
        <dsp:cNvPr id="0" name=""/>
        <dsp:cNvSpPr/>
      </dsp:nvSpPr>
      <dsp:spPr>
        <a:xfrm>
          <a:off x="2575693" y="3269544"/>
          <a:ext cx="1002106" cy="167017"/>
        </a:xfrm>
        <a:prstGeom prst="parallelogram">
          <a:avLst>
            <a:gd name="adj" fmla="val 140840"/>
          </a:avLst>
        </a:prstGeom>
        <a:gradFill rotWithShape="0">
          <a:gsLst>
            <a:gs pos="0">
              <a:schemeClr val="accent2">
                <a:shade val="80000"/>
                <a:hueOff val="374213"/>
                <a:satOff val="-40794"/>
                <a:lumOff val="20137"/>
                <a:alphaOff val="0"/>
                <a:shade val="51000"/>
                <a:satMod val="130000"/>
              </a:schemeClr>
            </a:gs>
            <a:gs pos="80000">
              <a:schemeClr val="accent2">
                <a:shade val="80000"/>
                <a:hueOff val="374213"/>
                <a:satOff val="-40794"/>
                <a:lumOff val="20137"/>
                <a:alphaOff val="0"/>
                <a:shade val="93000"/>
                <a:satMod val="130000"/>
              </a:schemeClr>
            </a:gs>
            <a:gs pos="100000">
              <a:schemeClr val="accent2">
                <a:shade val="80000"/>
                <a:hueOff val="374213"/>
                <a:satOff val="-40794"/>
                <a:lumOff val="20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4BBBD0-DD74-4E0F-AA2D-00686A54341E}">
      <dsp:nvSpPr>
        <dsp:cNvPr id="0" name=""/>
        <dsp:cNvSpPr/>
      </dsp:nvSpPr>
      <dsp:spPr>
        <a:xfrm>
          <a:off x="3636256" y="3269544"/>
          <a:ext cx="1002106" cy="167017"/>
        </a:xfrm>
        <a:prstGeom prst="parallelogram">
          <a:avLst>
            <a:gd name="adj" fmla="val 140840"/>
          </a:avLst>
        </a:prstGeom>
        <a:gradFill rotWithShape="0">
          <a:gsLst>
            <a:gs pos="0">
              <a:schemeClr val="accent2">
                <a:shade val="80000"/>
                <a:hueOff val="397602"/>
                <a:satOff val="-43343"/>
                <a:lumOff val="21396"/>
                <a:alphaOff val="0"/>
                <a:shade val="51000"/>
                <a:satMod val="130000"/>
              </a:schemeClr>
            </a:gs>
            <a:gs pos="80000">
              <a:schemeClr val="accent2">
                <a:shade val="80000"/>
                <a:hueOff val="397602"/>
                <a:satOff val="-43343"/>
                <a:lumOff val="21396"/>
                <a:alphaOff val="0"/>
                <a:shade val="93000"/>
                <a:satMod val="130000"/>
              </a:schemeClr>
            </a:gs>
            <a:gs pos="100000">
              <a:schemeClr val="accent2">
                <a:shade val="80000"/>
                <a:hueOff val="397602"/>
                <a:satOff val="-43343"/>
                <a:lumOff val="213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23F467-C127-4E0D-8A4D-6828FBE2E9FF}">
      <dsp:nvSpPr>
        <dsp:cNvPr id="0" name=""/>
        <dsp:cNvSpPr/>
      </dsp:nvSpPr>
      <dsp:spPr>
        <a:xfrm>
          <a:off x="4696819" y="3269544"/>
          <a:ext cx="1002106" cy="167017"/>
        </a:xfrm>
        <a:prstGeom prst="parallelogram">
          <a:avLst>
            <a:gd name="adj" fmla="val 140840"/>
          </a:avLst>
        </a:prstGeom>
        <a:gradFill rotWithShape="0">
          <a:gsLst>
            <a:gs pos="0">
              <a:schemeClr val="accent2">
                <a:shade val="80000"/>
                <a:hueOff val="420990"/>
                <a:satOff val="-45893"/>
                <a:lumOff val="22654"/>
                <a:alphaOff val="0"/>
                <a:shade val="51000"/>
                <a:satMod val="130000"/>
              </a:schemeClr>
            </a:gs>
            <a:gs pos="80000">
              <a:schemeClr val="accent2">
                <a:shade val="80000"/>
                <a:hueOff val="420990"/>
                <a:satOff val="-45893"/>
                <a:lumOff val="22654"/>
                <a:alphaOff val="0"/>
                <a:shade val="93000"/>
                <a:satMod val="130000"/>
              </a:schemeClr>
            </a:gs>
            <a:gs pos="100000">
              <a:schemeClr val="accent2">
                <a:shade val="80000"/>
                <a:hueOff val="420990"/>
                <a:satOff val="-45893"/>
                <a:lumOff val="226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5705E8-3380-497D-B954-DBB87D100184}">
      <dsp:nvSpPr>
        <dsp:cNvPr id="0" name=""/>
        <dsp:cNvSpPr/>
      </dsp:nvSpPr>
      <dsp:spPr>
        <a:xfrm>
          <a:off x="5757382" y="3269544"/>
          <a:ext cx="1002106" cy="167017"/>
        </a:xfrm>
        <a:prstGeom prst="parallelogram">
          <a:avLst>
            <a:gd name="adj" fmla="val 140840"/>
          </a:avLst>
        </a:prstGeom>
        <a:gradFill rotWithShape="0">
          <a:gsLst>
            <a:gs pos="0">
              <a:schemeClr val="accent2">
                <a:shade val="80000"/>
                <a:hueOff val="444378"/>
                <a:satOff val="-48443"/>
                <a:lumOff val="23913"/>
                <a:alphaOff val="0"/>
                <a:shade val="51000"/>
                <a:satMod val="130000"/>
              </a:schemeClr>
            </a:gs>
            <a:gs pos="80000">
              <a:schemeClr val="accent2">
                <a:shade val="80000"/>
                <a:hueOff val="444378"/>
                <a:satOff val="-48443"/>
                <a:lumOff val="23913"/>
                <a:alphaOff val="0"/>
                <a:shade val="93000"/>
                <a:satMod val="130000"/>
              </a:schemeClr>
            </a:gs>
            <a:gs pos="100000">
              <a:schemeClr val="accent2">
                <a:shade val="80000"/>
                <a:hueOff val="444378"/>
                <a:satOff val="-48443"/>
                <a:lumOff val="239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24EA94-B328-4A4A-9E90-54B5E2C69603}">
      <dsp:nvSpPr>
        <dsp:cNvPr id="0" name=""/>
        <dsp:cNvSpPr/>
      </dsp:nvSpPr>
      <dsp:spPr>
        <a:xfrm>
          <a:off x="6817945" y="3269544"/>
          <a:ext cx="1002106" cy="167017"/>
        </a:xfrm>
        <a:prstGeom prst="parallelogram">
          <a:avLst>
            <a:gd name="adj" fmla="val 140840"/>
          </a:avLst>
        </a:prstGeom>
        <a:gradFill rotWithShape="0">
          <a:gsLst>
            <a:gs pos="0">
              <a:schemeClr val="accent2">
                <a:shade val="80000"/>
                <a:hueOff val="467767"/>
                <a:satOff val="-50992"/>
                <a:lumOff val="25171"/>
                <a:alphaOff val="0"/>
                <a:shade val="51000"/>
                <a:satMod val="130000"/>
              </a:schemeClr>
            </a:gs>
            <a:gs pos="80000">
              <a:schemeClr val="accent2">
                <a:shade val="80000"/>
                <a:hueOff val="467767"/>
                <a:satOff val="-50992"/>
                <a:lumOff val="25171"/>
                <a:alphaOff val="0"/>
                <a:shade val="93000"/>
                <a:satMod val="130000"/>
              </a:schemeClr>
            </a:gs>
            <a:gs pos="100000">
              <a:schemeClr val="accent2">
                <a:shade val="80000"/>
                <a:hueOff val="467767"/>
                <a:satOff val="-50992"/>
                <a:lumOff val="251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E29A820-0B9C-4B42-B1D9-ADC0C6AC54CC}">
      <dsp:nvSpPr>
        <dsp:cNvPr id="0" name=""/>
        <dsp:cNvSpPr/>
      </dsp:nvSpPr>
      <dsp:spPr>
        <a:xfrm>
          <a:off x="432020" y="3402401"/>
          <a:ext cx="7515799" cy="810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TRÁFICO DE INFLUENCIAS</a:t>
          </a:r>
          <a:endParaRPr lang="es-MX" sz="2400" u="none" kern="1200" dirty="0" smtClean="0"/>
        </a:p>
      </dsp:txBody>
      <dsp:txXfrm>
        <a:off x="432020" y="3402401"/>
        <a:ext cx="7515799" cy="810770"/>
      </dsp:txXfrm>
    </dsp:sp>
    <dsp:sp modelId="{B469BE4F-7694-4CC0-9592-7EB41B349512}">
      <dsp:nvSpPr>
        <dsp:cNvPr id="0" name=""/>
        <dsp:cNvSpPr/>
      </dsp:nvSpPr>
      <dsp:spPr>
        <a:xfrm>
          <a:off x="454568" y="4358678"/>
          <a:ext cx="1002106" cy="167017"/>
        </a:xfrm>
        <a:prstGeom prst="parallelogram">
          <a:avLst>
            <a:gd name="adj" fmla="val 140840"/>
          </a:avLst>
        </a:prstGeom>
        <a:gradFill rotWithShape="0">
          <a:gsLst>
            <a:gs pos="0">
              <a:schemeClr val="accent2">
                <a:shade val="80000"/>
                <a:hueOff val="491155"/>
                <a:satOff val="-53542"/>
                <a:lumOff val="26430"/>
                <a:alphaOff val="0"/>
                <a:shade val="51000"/>
                <a:satMod val="130000"/>
              </a:schemeClr>
            </a:gs>
            <a:gs pos="80000">
              <a:schemeClr val="accent2">
                <a:shade val="80000"/>
                <a:hueOff val="491155"/>
                <a:satOff val="-53542"/>
                <a:lumOff val="26430"/>
                <a:alphaOff val="0"/>
                <a:shade val="93000"/>
                <a:satMod val="130000"/>
              </a:schemeClr>
            </a:gs>
            <a:gs pos="100000">
              <a:schemeClr val="accent2">
                <a:shade val="80000"/>
                <a:hueOff val="491155"/>
                <a:satOff val="-53542"/>
                <a:lumOff val="264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30A1DD-B534-455D-B4F2-FEF5AA602511}">
      <dsp:nvSpPr>
        <dsp:cNvPr id="0" name=""/>
        <dsp:cNvSpPr/>
      </dsp:nvSpPr>
      <dsp:spPr>
        <a:xfrm>
          <a:off x="1515130" y="4358678"/>
          <a:ext cx="1002106" cy="167017"/>
        </a:xfrm>
        <a:prstGeom prst="parallelogram">
          <a:avLst>
            <a:gd name="adj" fmla="val 140840"/>
          </a:avLst>
        </a:prstGeom>
        <a:gradFill rotWithShape="0">
          <a:gsLst>
            <a:gs pos="0">
              <a:schemeClr val="accent2">
                <a:shade val="80000"/>
                <a:hueOff val="514543"/>
                <a:satOff val="-56092"/>
                <a:lumOff val="27688"/>
                <a:alphaOff val="0"/>
                <a:shade val="51000"/>
                <a:satMod val="130000"/>
              </a:schemeClr>
            </a:gs>
            <a:gs pos="80000">
              <a:schemeClr val="accent2">
                <a:shade val="80000"/>
                <a:hueOff val="514543"/>
                <a:satOff val="-56092"/>
                <a:lumOff val="27688"/>
                <a:alphaOff val="0"/>
                <a:shade val="93000"/>
                <a:satMod val="130000"/>
              </a:schemeClr>
            </a:gs>
            <a:gs pos="100000">
              <a:schemeClr val="accent2">
                <a:shade val="80000"/>
                <a:hueOff val="514543"/>
                <a:satOff val="-56092"/>
                <a:lumOff val="276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1647B6-82B7-4498-AABA-FDF389C0B85D}">
      <dsp:nvSpPr>
        <dsp:cNvPr id="0" name=""/>
        <dsp:cNvSpPr/>
      </dsp:nvSpPr>
      <dsp:spPr>
        <a:xfrm>
          <a:off x="2575693" y="4358678"/>
          <a:ext cx="1002106" cy="167017"/>
        </a:xfrm>
        <a:prstGeom prst="parallelogram">
          <a:avLst>
            <a:gd name="adj" fmla="val 140840"/>
          </a:avLst>
        </a:prstGeom>
        <a:gradFill rotWithShape="0">
          <a:gsLst>
            <a:gs pos="0">
              <a:schemeClr val="accent2">
                <a:shade val="80000"/>
                <a:hueOff val="537932"/>
                <a:satOff val="-58641"/>
                <a:lumOff val="28947"/>
                <a:alphaOff val="0"/>
                <a:shade val="51000"/>
                <a:satMod val="130000"/>
              </a:schemeClr>
            </a:gs>
            <a:gs pos="80000">
              <a:schemeClr val="accent2">
                <a:shade val="80000"/>
                <a:hueOff val="537932"/>
                <a:satOff val="-58641"/>
                <a:lumOff val="28947"/>
                <a:alphaOff val="0"/>
                <a:shade val="93000"/>
                <a:satMod val="130000"/>
              </a:schemeClr>
            </a:gs>
            <a:gs pos="100000">
              <a:schemeClr val="accent2">
                <a:shade val="80000"/>
                <a:hueOff val="537932"/>
                <a:satOff val="-58641"/>
                <a:lumOff val="289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A677C1-22A4-4040-BAE9-DC9CD8C3C2D0}">
      <dsp:nvSpPr>
        <dsp:cNvPr id="0" name=""/>
        <dsp:cNvSpPr/>
      </dsp:nvSpPr>
      <dsp:spPr>
        <a:xfrm>
          <a:off x="3636256" y="4358678"/>
          <a:ext cx="1002106" cy="167017"/>
        </a:xfrm>
        <a:prstGeom prst="parallelogram">
          <a:avLst>
            <a:gd name="adj" fmla="val 140840"/>
          </a:avLst>
        </a:prstGeom>
        <a:gradFill rotWithShape="0">
          <a:gsLst>
            <a:gs pos="0">
              <a:schemeClr val="accent2">
                <a:shade val="80000"/>
                <a:hueOff val="561320"/>
                <a:satOff val="-61191"/>
                <a:lumOff val="30205"/>
                <a:alphaOff val="0"/>
                <a:shade val="51000"/>
                <a:satMod val="130000"/>
              </a:schemeClr>
            </a:gs>
            <a:gs pos="80000">
              <a:schemeClr val="accent2">
                <a:shade val="80000"/>
                <a:hueOff val="561320"/>
                <a:satOff val="-61191"/>
                <a:lumOff val="30205"/>
                <a:alphaOff val="0"/>
                <a:shade val="93000"/>
                <a:satMod val="130000"/>
              </a:schemeClr>
            </a:gs>
            <a:gs pos="100000">
              <a:schemeClr val="accent2">
                <a:shade val="80000"/>
                <a:hueOff val="561320"/>
                <a:satOff val="-61191"/>
                <a:lumOff val="302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23B0E5-8DC6-482C-8D8D-AC1510CA0784}">
      <dsp:nvSpPr>
        <dsp:cNvPr id="0" name=""/>
        <dsp:cNvSpPr/>
      </dsp:nvSpPr>
      <dsp:spPr>
        <a:xfrm>
          <a:off x="4696819" y="4358678"/>
          <a:ext cx="1002106" cy="167017"/>
        </a:xfrm>
        <a:prstGeom prst="parallelogram">
          <a:avLst>
            <a:gd name="adj" fmla="val 140840"/>
          </a:avLst>
        </a:prstGeom>
        <a:gradFill rotWithShape="0">
          <a:gsLst>
            <a:gs pos="0">
              <a:schemeClr val="accent2">
                <a:shade val="80000"/>
                <a:hueOff val="584708"/>
                <a:satOff val="-63740"/>
                <a:lumOff val="31464"/>
                <a:alphaOff val="0"/>
                <a:shade val="51000"/>
                <a:satMod val="130000"/>
              </a:schemeClr>
            </a:gs>
            <a:gs pos="80000">
              <a:schemeClr val="accent2">
                <a:shade val="80000"/>
                <a:hueOff val="584708"/>
                <a:satOff val="-63740"/>
                <a:lumOff val="31464"/>
                <a:alphaOff val="0"/>
                <a:shade val="93000"/>
                <a:satMod val="130000"/>
              </a:schemeClr>
            </a:gs>
            <a:gs pos="100000">
              <a:schemeClr val="accent2">
                <a:shade val="80000"/>
                <a:hueOff val="584708"/>
                <a:satOff val="-63740"/>
                <a:lumOff val="314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572F7E-1136-4A20-9C82-D98A3424E297}">
      <dsp:nvSpPr>
        <dsp:cNvPr id="0" name=""/>
        <dsp:cNvSpPr/>
      </dsp:nvSpPr>
      <dsp:spPr>
        <a:xfrm>
          <a:off x="5757382" y="4358678"/>
          <a:ext cx="1002106" cy="167017"/>
        </a:xfrm>
        <a:prstGeom prst="parallelogram">
          <a:avLst>
            <a:gd name="adj" fmla="val 140840"/>
          </a:avLst>
        </a:prstGeom>
        <a:gradFill rotWithShape="0">
          <a:gsLst>
            <a:gs pos="0">
              <a:schemeClr val="accent2">
                <a:shade val="80000"/>
                <a:hueOff val="608097"/>
                <a:satOff val="-66290"/>
                <a:lumOff val="32723"/>
                <a:alphaOff val="0"/>
                <a:shade val="51000"/>
                <a:satMod val="130000"/>
              </a:schemeClr>
            </a:gs>
            <a:gs pos="80000">
              <a:schemeClr val="accent2">
                <a:shade val="80000"/>
                <a:hueOff val="608097"/>
                <a:satOff val="-66290"/>
                <a:lumOff val="32723"/>
                <a:alphaOff val="0"/>
                <a:shade val="93000"/>
                <a:satMod val="130000"/>
              </a:schemeClr>
            </a:gs>
            <a:gs pos="100000">
              <a:schemeClr val="accent2">
                <a:shade val="80000"/>
                <a:hueOff val="608097"/>
                <a:satOff val="-66290"/>
                <a:lumOff val="327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A62861-01CA-4600-8A13-0B55506646E4}">
      <dsp:nvSpPr>
        <dsp:cNvPr id="0" name=""/>
        <dsp:cNvSpPr/>
      </dsp:nvSpPr>
      <dsp:spPr>
        <a:xfrm>
          <a:off x="6817945" y="4358678"/>
          <a:ext cx="1002106" cy="167017"/>
        </a:xfrm>
        <a:prstGeom prst="parallelogram">
          <a:avLst>
            <a:gd name="adj" fmla="val 140840"/>
          </a:avLst>
        </a:prstGeom>
        <a:gradFill rotWithShape="0">
          <a:gsLst>
            <a:gs pos="0">
              <a:schemeClr val="accent2">
                <a:shade val="80000"/>
                <a:hueOff val="631485"/>
                <a:satOff val="-68840"/>
                <a:lumOff val="33981"/>
                <a:alphaOff val="0"/>
                <a:shade val="51000"/>
                <a:satMod val="130000"/>
              </a:schemeClr>
            </a:gs>
            <a:gs pos="80000">
              <a:schemeClr val="accent2">
                <a:shade val="80000"/>
                <a:hueOff val="631485"/>
                <a:satOff val="-68840"/>
                <a:lumOff val="33981"/>
                <a:alphaOff val="0"/>
                <a:shade val="93000"/>
                <a:satMod val="130000"/>
              </a:schemeClr>
            </a:gs>
            <a:gs pos="100000">
              <a:schemeClr val="accent2">
                <a:shade val="80000"/>
                <a:hueOff val="631485"/>
                <a:satOff val="-68840"/>
                <a:lumOff val="33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5769D2-5C1E-4A3D-918B-48FF9363DD3E}">
      <dsp:nvSpPr>
        <dsp:cNvPr id="0" name=""/>
        <dsp:cNvSpPr/>
      </dsp:nvSpPr>
      <dsp:spPr>
        <a:xfrm>
          <a:off x="432020" y="4491535"/>
          <a:ext cx="7515799" cy="810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UTILIZACIÓN DE INFORMACIÓN FALSA</a:t>
          </a:r>
          <a:endParaRPr lang="es-MX" sz="2400" u="none" kern="1200" dirty="0" smtClean="0"/>
        </a:p>
      </dsp:txBody>
      <dsp:txXfrm>
        <a:off x="432020" y="4491535"/>
        <a:ext cx="7515799" cy="810770"/>
      </dsp:txXfrm>
    </dsp:sp>
    <dsp:sp modelId="{0F271428-89E0-41FC-BB8A-0E694C6B94CF}">
      <dsp:nvSpPr>
        <dsp:cNvPr id="0" name=""/>
        <dsp:cNvSpPr/>
      </dsp:nvSpPr>
      <dsp:spPr>
        <a:xfrm>
          <a:off x="454568" y="5447811"/>
          <a:ext cx="1002106" cy="167017"/>
        </a:xfrm>
        <a:prstGeom prst="parallelogram">
          <a:avLst>
            <a:gd name="adj" fmla="val 140840"/>
          </a:avLst>
        </a:prstGeom>
        <a:gradFill rotWithShape="0">
          <a:gsLst>
            <a:gs pos="0">
              <a:schemeClr val="accent2">
                <a:shade val="80000"/>
                <a:hueOff val="654873"/>
                <a:satOff val="-71389"/>
                <a:lumOff val="35240"/>
                <a:alphaOff val="0"/>
                <a:shade val="51000"/>
                <a:satMod val="130000"/>
              </a:schemeClr>
            </a:gs>
            <a:gs pos="80000">
              <a:schemeClr val="accent2">
                <a:shade val="80000"/>
                <a:hueOff val="654873"/>
                <a:satOff val="-71389"/>
                <a:lumOff val="35240"/>
                <a:alphaOff val="0"/>
                <a:shade val="93000"/>
                <a:satMod val="130000"/>
              </a:schemeClr>
            </a:gs>
            <a:gs pos="100000">
              <a:schemeClr val="accent2">
                <a:shade val="80000"/>
                <a:hueOff val="654873"/>
                <a:satOff val="-71389"/>
                <a:lumOff val="352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05008A-1B01-47C7-A779-57B64A79E9A9}">
      <dsp:nvSpPr>
        <dsp:cNvPr id="0" name=""/>
        <dsp:cNvSpPr/>
      </dsp:nvSpPr>
      <dsp:spPr>
        <a:xfrm>
          <a:off x="1515130" y="5447811"/>
          <a:ext cx="1002106" cy="167017"/>
        </a:xfrm>
        <a:prstGeom prst="parallelogram">
          <a:avLst>
            <a:gd name="adj" fmla="val 140840"/>
          </a:avLst>
        </a:prstGeom>
        <a:gradFill rotWithShape="0">
          <a:gsLst>
            <a:gs pos="0">
              <a:schemeClr val="accent2">
                <a:shade val="80000"/>
                <a:hueOff val="678262"/>
                <a:satOff val="-73939"/>
                <a:lumOff val="36498"/>
                <a:alphaOff val="0"/>
                <a:shade val="51000"/>
                <a:satMod val="130000"/>
              </a:schemeClr>
            </a:gs>
            <a:gs pos="80000">
              <a:schemeClr val="accent2">
                <a:shade val="80000"/>
                <a:hueOff val="678262"/>
                <a:satOff val="-73939"/>
                <a:lumOff val="36498"/>
                <a:alphaOff val="0"/>
                <a:shade val="93000"/>
                <a:satMod val="130000"/>
              </a:schemeClr>
            </a:gs>
            <a:gs pos="100000">
              <a:schemeClr val="accent2">
                <a:shade val="80000"/>
                <a:hueOff val="678262"/>
                <a:satOff val="-73939"/>
                <a:lumOff val="364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B49101-60B2-4664-AD8D-AB0A6D3556B2}">
      <dsp:nvSpPr>
        <dsp:cNvPr id="0" name=""/>
        <dsp:cNvSpPr/>
      </dsp:nvSpPr>
      <dsp:spPr>
        <a:xfrm>
          <a:off x="2575693" y="5447811"/>
          <a:ext cx="1002106" cy="167017"/>
        </a:xfrm>
        <a:prstGeom prst="parallelogram">
          <a:avLst>
            <a:gd name="adj" fmla="val 140840"/>
          </a:avLst>
        </a:prstGeom>
        <a:gradFill rotWithShape="0">
          <a:gsLst>
            <a:gs pos="0">
              <a:schemeClr val="accent2">
                <a:shade val="80000"/>
                <a:hueOff val="701650"/>
                <a:satOff val="-76489"/>
                <a:lumOff val="37757"/>
                <a:alphaOff val="0"/>
                <a:shade val="51000"/>
                <a:satMod val="130000"/>
              </a:schemeClr>
            </a:gs>
            <a:gs pos="80000">
              <a:schemeClr val="accent2">
                <a:shade val="80000"/>
                <a:hueOff val="701650"/>
                <a:satOff val="-76489"/>
                <a:lumOff val="37757"/>
                <a:alphaOff val="0"/>
                <a:shade val="93000"/>
                <a:satMod val="130000"/>
              </a:schemeClr>
            </a:gs>
            <a:gs pos="100000">
              <a:schemeClr val="accent2">
                <a:shade val="80000"/>
                <a:hueOff val="701650"/>
                <a:satOff val="-76489"/>
                <a:lumOff val="377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B5554A-102D-42D1-A5C7-9F4F4211F91F}">
      <dsp:nvSpPr>
        <dsp:cNvPr id="0" name=""/>
        <dsp:cNvSpPr/>
      </dsp:nvSpPr>
      <dsp:spPr>
        <a:xfrm>
          <a:off x="3636256" y="5447811"/>
          <a:ext cx="1002106" cy="167017"/>
        </a:xfrm>
        <a:prstGeom prst="parallelogram">
          <a:avLst>
            <a:gd name="adj" fmla="val 140840"/>
          </a:avLst>
        </a:prstGeom>
        <a:gradFill rotWithShape="0">
          <a:gsLst>
            <a:gs pos="0">
              <a:schemeClr val="accent2">
                <a:shade val="80000"/>
                <a:hueOff val="725038"/>
                <a:satOff val="-79038"/>
                <a:lumOff val="39015"/>
                <a:alphaOff val="0"/>
                <a:shade val="51000"/>
                <a:satMod val="130000"/>
              </a:schemeClr>
            </a:gs>
            <a:gs pos="80000">
              <a:schemeClr val="accent2">
                <a:shade val="80000"/>
                <a:hueOff val="725038"/>
                <a:satOff val="-79038"/>
                <a:lumOff val="39015"/>
                <a:alphaOff val="0"/>
                <a:shade val="93000"/>
                <a:satMod val="130000"/>
              </a:schemeClr>
            </a:gs>
            <a:gs pos="100000">
              <a:schemeClr val="accent2">
                <a:shade val="80000"/>
                <a:hueOff val="725038"/>
                <a:satOff val="-79038"/>
                <a:lumOff val="390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0720189-D6B2-41A1-A6EF-6A5E5D052FCC}">
      <dsp:nvSpPr>
        <dsp:cNvPr id="0" name=""/>
        <dsp:cNvSpPr/>
      </dsp:nvSpPr>
      <dsp:spPr>
        <a:xfrm>
          <a:off x="4696819" y="5447811"/>
          <a:ext cx="1002106" cy="167017"/>
        </a:xfrm>
        <a:prstGeom prst="parallelogram">
          <a:avLst>
            <a:gd name="adj" fmla="val 140840"/>
          </a:avLst>
        </a:prstGeom>
        <a:gradFill rotWithShape="0">
          <a:gsLst>
            <a:gs pos="0">
              <a:schemeClr val="accent2">
                <a:shade val="80000"/>
                <a:hueOff val="748427"/>
                <a:satOff val="-81588"/>
                <a:lumOff val="40274"/>
                <a:alphaOff val="0"/>
                <a:shade val="51000"/>
                <a:satMod val="130000"/>
              </a:schemeClr>
            </a:gs>
            <a:gs pos="80000">
              <a:schemeClr val="accent2">
                <a:shade val="80000"/>
                <a:hueOff val="748427"/>
                <a:satOff val="-81588"/>
                <a:lumOff val="40274"/>
                <a:alphaOff val="0"/>
                <a:shade val="93000"/>
                <a:satMod val="130000"/>
              </a:schemeClr>
            </a:gs>
            <a:gs pos="100000">
              <a:schemeClr val="accent2">
                <a:shade val="80000"/>
                <a:hueOff val="748427"/>
                <a:satOff val="-81588"/>
                <a:lumOff val="40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CD4F787-0B91-4BF5-A606-9B2C2FF0CB0D}">
      <dsp:nvSpPr>
        <dsp:cNvPr id="0" name=""/>
        <dsp:cNvSpPr/>
      </dsp:nvSpPr>
      <dsp:spPr>
        <a:xfrm>
          <a:off x="5757382" y="5447811"/>
          <a:ext cx="1002106" cy="167017"/>
        </a:xfrm>
        <a:prstGeom prst="parallelogram">
          <a:avLst>
            <a:gd name="adj" fmla="val 140840"/>
          </a:avLst>
        </a:prstGeom>
        <a:gradFill rotWithShape="0">
          <a:gsLst>
            <a:gs pos="0">
              <a:schemeClr val="accent2">
                <a:shade val="80000"/>
                <a:hueOff val="771815"/>
                <a:satOff val="-84137"/>
                <a:lumOff val="41532"/>
                <a:alphaOff val="0"/>
                <a:shade val="51000"/>
                <a:satMod val="130000"/>
              </a:schemeClr>
            </a:gs>
            <a:gs pos="80000">
              <a:schemeClr val="accent2">
                <a:shade val="80000"/>
                <a:hueOff val="771815"/>
                <a:satOff val="-84137"/>
                <a:lumOff val="41532"/>
                <a:alphaOff val="0"/>
                <a:shade val="93000"/>
                <a:satMod val="130000"/>
              </a:schemeClr>
            </a:gs>
            <a:gs pos="100000">
              <a:schemeClr val="accent2">
                <a:shade val="80000"/>
                <a:hueOff val="771815"/>
                <a:satOff val="-84137"/>
                <a:lumOff val="415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584CDB-AD39-4A58-AFBB-C67B709C343F}">
      <dsp:nvSpPr>
        <dsp:cNvPr id="0" name=""/>
        <dsp:cNvSpPr/>
      </dsp:nvSpPr>
      <dsp:spPr>
        <a:xfrm>
          <a:off x="6817945" y="5447811"/>
          <a:ext cx="1002106" cy="167017"/>
        </a:xfrm>
        <a:prstGeom prst="parallelogram">
          <a:avLst>
            <a:gd name="adj" fmla="val 140840"/>
          </a:avLst>
        </a:prstGeom>
        <a:gradFill rotWithShape="0">
          <a:gsLst>
            <a:gs pos="0">
              <a:schemeClr val="accent2">
                <a:shade val="80000"/>
                <a:hueOff val="795203"/>
                <a:satOff val="-86687"/>
                <a:lumOff val="42791"/>
                <a:alphaOff val="0"/>
                <a:shade val="51000"/>
                <a:satMod val="130000"/>
              </a:schemeClr>
            </a:gs>
            <a:gs pos="80000">
              <a:schemeClr val="accent2">
                <a:shade val="80000"/>
                <a:hueOff val="795203"/>
                <a:satOff val="-86687"/>
                <a:lumOff val="42791"/>
                <a:alphaOff val="0"/>
                <a:shade val="93000"/>
                <a:satMod val="130000"/>
              </a:schemeClr>
            </a:gs>
            <a:gs pos="100000">
              <a:schemeClr val="accent2">
                <a:shade val="80000"/>
                <a:hueOff val="795203"/>
                <a:satOff val="-86687"/>
                <a:lumOff val="427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70959-F540-4BF9-BBFC-8B4D4F34E192}">
      <dsp:nvSpPr>
        <dsp:cNvPr id="0" name=""/>
        <dsp:cNvSpPr/>
      </dsp:nvSpPr>
      <dsp:spPr>
        <a:xfrm>
          <a:off x="-3" y="2088"/>
          <a:ext cx="8424942" cy="67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a:lnSpc>
              <a:spcPct val="90000"/>
            </a:lnSpc>
            <a:spcBef>
              <a:spcPct val="0"/>
            </a:spcBef>
            <a:spcAft>
              <a:spcPct val="35000"/>
            </a:spcAft>
          </a:pPr>
          <a:r>
            <a:rPr lang="es-MX" sz="2200" b="1" i="1" u="none" kern="1200" dirty="0" smtClean="0"/>
            <a:t>ACTOS DE PARTICULARES</a:t>
          </a:r>
          <a:r>
            <a:rPr lang="es-MX" sz="2200" b="1" u="none" kern="1200" dirty="0" smtClean="0"/>
            <a:t> VINCULADOS CON FALTAS ADMINISTRATIVAS GRAVES </a:t>
          </a:r>
        </a:p>
        <a:p>
          <a:pPr lvl="0" algn="ctr" defTabSz="977900">
            <a:lnSpc>
              <a:spcPct val="90000"/>
            </a:lnSpc>
            <a:spcBef>
              <a:spcPct val="0"/>
            </a:spcBef>
            <a:spcAft>
              <a:spcPct val="35000"/>
            </a:spcAft>
          </a:pPr>
          <a:r>
            <a:rPr lang="es-MX" sz="2200" b="1" u="none" kern="1200" dirty="0" smtClean="0"/>
            <a:t>(9 CONDUCTAS):</a:t>
          </a:r>
          <a:endParaRPr lang="es-MX" sz="2200" u="none" kern="1200" dirty="0"/>
        </a:p>
      </dsp:txBody>
      <dsp:txXfrm>
        <a:off x="-3" y="2088"/>
        <a:ext cx="8424942" cy="679215"/>
      </dsp:txXfrm>
    </dsp:sp>
    <dsp:sp modelId="{F248D9B0-CA16-4E3A-9C7B-66B37E898B0D}">
      <dsp:nvSpPr>
        <dsp:cNvPr id="0" name=""/>
        <dsp:cNvSpPr/>
      </dsp:nvSpPr>
      <dsp:spPr>
        <a:xfrm>
          <a:off x="-3" y="681303"/>
          <a:ext cx="996182" cy="166030"/>
        </a:xfrm>
        <a:prstGeom prst="parallelogram">
          <a:avLst>
            <a:gd name="adj" fmla="val 14084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6661A8-7D66-4918-A12E-01353F7C5937}">
      <dsp:nvSpPr>
        <dsp:cNvPr id="0" name=""/>
        <dsp:cNvSpPr/>
      </dsp:nvSpPr>
      <dsp:spPr>
        <a:xfrm>
          <a:off x="1054290" y="681303"/>
          <a:ext cx="996182" cy="166030"/>
        </a:xfrm>
        <a:prstGeom prst="parallelogram">
          <a:avLst>
            <a:gd name="adj" fmla="val 140840"/>
          </a:avLst>
        </a:prstGeom>
        <a:gradFill rotWithShape="0">
          <a:gsLst>
            <a:gs pos="0">
              <a:schemeClr val="accent1">
                <a:shade val="50000"/>
                <a:hueOff val="30655"/>
                <a:satOff val="-4523"/>
                <a:lumOff val="2895"/>
                <a:alphaOff val="0"/>
                <a:shade val="51000"/>
                <a:satMod val="130000"/>
              </a:schemeClr>
            </a:gs>
            <a:gs pos="80000">
              <a:schemeClr val="accent1">
                <a:shade val="50000"/>
                <a:hueOff val="30655"/>
                <a:satOff val="-4523"/>
                <a:lumOff val="2895"/>
                <a:alphaOff val="0"/>
                <a:shade val="93000"/>
                <a:satMod val="130000"/>
              </a:schemeClr>
            </a:gs>
            <a:gs pos="100000">
              <a:schemeClr val="accent1">
                <a:shade val="50000"/>
                <a:hueOff val="30655"/>
                <a:satOff val="-4523"/>
                <a:lumOff val="28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EE36D6-C2C3-4B3E-B7BA-DE4A6D2018D8}">
      <dsp:nvSpPr>
        <dsp:cNvPr id="0" name=""/>
        <dsp:cNvSpPr/>
      </dsp:nvSpPr>
      <dsp:spPr>
        <a:xfrm>
          <a:off x="2108583" y="681303"/>
          <a:ext cx="996182" cy="166030"/>
        </a:xfrm>
        <a:prstGeom prst="parallelogram">
          <a:avLst>
            <a:gd name="adj" fmla="val 140840"/>
          </a:avLst>
        </a:prstGeom>
        <a:gradFill rotWithShape="0">
          <a:gsLst>
            <a:gs pos="0">
              <a:schemeClr val="accent1">
                <a:shade val="50000"/>
                <a:hueOff val="61310"/>
                <a:satOff val="-9045"/>
                <a:lumOff val="5791"/>
                <a:alphaOff val="0"/>
                <a:shade val="51000"/>
                <a:satMod val="130000"/>
              </a:schemeClr>
            </a:gs>
            <a:gs pos="80000">
              <a:schemeClr val="accent1">
                <a:shade val="50000"/>
                <a:hueOff val="61310"/>
                <a:satOff val="-9045"/>
                <a:lumOff val="5791"/>
                <a:alphaOff val="0"/>
                <a:shade val="93000"/>
                <a:satMod val="130000"/>
              </a:schemeClr>
            </a:gs>
            <a:gs pos="100000">
              <a:schemeClr val="accent1">
                <a:shade val="50000"/>
                <a:hueOff val="61310"/>
                <a:satOff val="-9045"/>
                <a:lumOff val="57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29AD5F-754C-4C5A-878F-62DA93FAECAA}">
      <dsp:nvSpPr>
        <dsp:cNvPr id="0" name=""/>
        <dsp:cNvSpPr/>
      </dsp:nvSpPr>
      <dsp:spPr>
        <a:xfrm>
          <a:off x="3162877" y="681303"/>
          <a:ext cx="996182" cy="166030"/>
        </a:xfrm>
        <a:prstGeom prst="parallelogram">
          <a:avLst>
            <a:gd name="adj" fmla="val 140840"/>
          </a:avLst>
        </a:prstGeom>
        <a:gradFill rotWithShape="0">
          <a:gsLst>
            <a:gs pos="0">
              <a:schemeClr val="accent1">
                <a:shade val="50000"/>
                <a:hueOff val="91966"/>
                <a:satOff val="-13568"/>
                <a:lumOff val="8686"/>
                <a:alphaOff val="0"/>
                <a:shade val="51000"/>
                <a:satMod val="130000"/>
              </a:schemeClr>
            </a:gs>
            <a:gs pos="80000">
              <a:schemeClr val="accent1">
                <a:shade val="50000"/>
                <a:hueOff val="91966"/>
                <a:satOff val="-13568"/>
                <a:lumOff val="8686"/>
                <a:alphaOff val="0"/>
                <a:shade val="93000"/>
                <a:satMod val="130000"/>
              </a:schemeClr>
            </a:gs>
            <a:gs pos="100000">
              <a:schemeClr val="accent1">
                <a:shade val="50000"/>
                <a:hueOff val="91966"/>
                <a:satOff val="-13568"/>
                <a:lumOff val="8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D395D5-2090-43B4-B39F-08CAA6BAA7AE}">
      <dsp:nvSpPr>
        <dsp:cNvPr id="0" name=""/>
        <dsp:cNvSpPr/>
      </dsp:nvSpPr>
      <dsp:spPr>
        <a:xfrm>
          <a:off x="4217170" y="681303"/>
          <a:ext cx="996182" cy="166030"/>
        </a:xfrm>
        <a:prstGeom prst="parallelogram">
          <a:avLst>
            <a:gd name="adj" fmla="val 140840"/>
          </a:avLst>
        </a:prstGeom>
        <a:gradFill rotWithShape="0">
          <a:gsLst>
            <a:gs pos="0">
              <a:schemeClr val="accent1">
                <a:shade val="50000"/>
                <a:hueOff val="122621"/>
                <a:satOff val="-18090"/>
                <a:lumOff val="11581"/>
                <a:alphaOff val="0"/>
                <a:shade val="51000"/>
                <a:satMod val="130000"/>
              </a:schemeClr>
            </a:gs>
            <a:gs pos="80000">
              <a:schemeClr val="accent1">
                <a:shade val="50000"/>
                <a:hueOff val="122621"/>
                <a:satOff val="-18090"/>
                <a:lumOff val="11581"/>
                <a:alphaOff val="0"/>
                <a:shade val="93000"/>
                <a:satMod val="130000"/>
              </a:schemeClr>
            </a:gs>
            <a:gs pos="100000">
              <a:schemeClr val="accent1">
                <a:shade val="50000"/>
                <a:hueOff val="122621"/>
                <a:satOff val="-18090"/>
                <a:lumOff val="115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2BADF1-3080-4941-A4AA-8918E3DA78AF}">
      <dsp:nvSpPr>
        <dsp:cNvPr id="0" name=""/>
        <dsp:cNvSpPr/>
      </dsp:nvSpPr>
      <dsp:spPr>
        <a:xfrm>
          <a:off x="5271464" y="681303"/>
          <a:ext cx="996182" cy="166030"/>
        </a:xfrm>
        <a:prstGeom prst="parallelogram">
          <a:avLst>
            <a:gd name="adj" fmla="val 140840"/>
          </a:avLst>
        </a:prstGeom>
        <a:gradFill rotWithShape="0">
          <a:gsLst>
            <a:gs pos="0">
              <a:schemeClr val="accent1">
                <a:shade val="50000"/>
                <a:hueOff val="153276"/>
                <a:satOff val="-22613"/>
                <a:lumOff val="14476"/>
                <a:alphaOff val="0"/>
                <a:shade val="51000"/>
                <a:satMod val="130000"/>
              </a:schemeClr>
            </a:gs>
            <a:gs pos="80000">
              <a:schemeClr val="accent1">
                <a:shade val="50000"/>
                <a:hueOff val="153276"/>
                <a:satOff val="-22613"/>
                <a:lumOff val="14476"/>
                <a:alphaOff val="0"/>
                <a:shade val="93000"/>
                <a:satMod val="130000"/>
              </a:schemeClr>
            </a:gs>
            <a:gs pos="100000">
              <a:schemeClr val="accent1">
                <a:shade val="50000"/>
                <a:hueOff val="153276"/>
                <a:satOff val="-22613"/>
                <a:lumOff val="144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4A8B32-22A1-49BE-B7BB-995B111369E0}">
      <dsp:nvSpPr>
        <dsp:cNvPr id="0" name=""/>
        <dsp:cNvSpPr/>
      </dsp:nvSpPr>
      <dsp:spPr>
        <a:xfrm>
          <a:off x="6325757" y="681303"/>
          <a:ext cx="996182" cy="166030"/>
        </a:xfrm>
        <a:prstGeom prst="parallelogram">
          <a:avLst>
            <a:gd name="adj" fmla="val 140840"/>
          </a:avLst>
        </a:prstGeom>
        <a:gradFill rotWithShape="0">
          <a:gsLst>
            <a:gs pos="0">
              <a:schemeClr val="accent1">
                <a:shade val="50000"/>
                <a:hueOff val="183931"/>
                <a:satOff val="-27135"/>
                <a:lumOff val="17372"/>
                <a:alphaOff val="0"/>
                <a:shade val="51000"/>
                <a:satMod val="130000"/>
              </a:schemeClr>
            </a:gs>
            <a:gs pos="80000">
              <a:schemeClr val="accent1">
                <a:shade val="50000"/>
                <a:hueOff val="183931"/>
                <a:satOff val="-27135"/>
                <a:lumOff val="17372"/>
                <a:alphaOff val="0"/>
                <a:shade val="93000"/>
                <a:satMod val="130000"/>
              </a:schemeClr>
            </a:gs>
            <a:gs pos="100000">
              <a:schemeClr val="accent1">
                <a:shade val="50000"/>
                <a:hueOff val="183931"/>
                <a:satOff val="-27135"/>
                <a:lumOff val="173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E7045B-42F3-465B-B3C2-358832F4FD9F}">
      <dsp:nvSpPr>
        <dsp:cNvPr id="0" name=""/>
        <dsp:cNvSpPr/>
      </dsp:nvSpPr>
      <dsp:spPr>
        <a:xfrm>
          <a:off x="-3" y="963697"/>
          <a:ext cx="8025523" cy="926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_tradnl" sz="2400" b="1" u="none" kern="1200" dirty="0" smtClean="0"/>
            <a:t>OBSTRUCCIÓN DE FACULTADES </a:t>
          </a:r>
        </a:p>
        <a:p>
          <a:pPr lvl="0" algn="ctr" defTabSz="1066800">
            <a:lnSpc>
              <a:spcPct val="90000"/>
            </a:lnSpc>
            <a:spcBef>
              <a:spcPct val="0"/>
            </a:spcBef>
            <a:spcAft>
              <a:spcPct val="35000"/>
            </a:spcAft>
          </a:pPr>
          <a:r>
            <a:rPr lang="es-ES_tradnl" sz="2400" b="1" u="none" kern="1200" dirty="0" smtClean="0"/>
            <a:t>DE INVESTIGACIÓN</a:t>
          </a:r>
          <a:endParaRPr lang="es-MX" sz="2400" u="none" kern="1200" dirty="0" smtClean="0"/>
        </a:p>
      </dsp:txBody>
      <dsp:txXfrm>
        <a:off x="-3" y="963697"/>
        <a:ext cx="8025523" cy="926402"/>
      </dsp:txXfrm>
    </dsp:sp>
    <dsp:sp modelId="{94FE5AC2-A73E-4485-AA79-8B3EF9FC8CC1}">
      <dsp:nvSpPr>
        <dsp:cNvPr id="0" name=""/>
        <dsp:cNvSpPr/>
      </dsp:nvSpPr>
      <dsp:spPr>
        <a:xfrm>
          <a:off x="-3" y="1890100"/>
          <a:ext cx="996182" cy="166030"/>
        </a:xfrm>
        <a:prstGeom prst="parallelogram">
          <a:avLst>
            <a:gd name="adj" fmla="val 140840"/>
          </a:avLst>
        </a:prstGeom>
        <a:gradFill rotWithShape="0">
          <a:gsLst>
            <a:gs pos="0">
              <a:schemeClr val="accent1">
                <a:shade val="50000"/>
                <a:hueOff val="214586"/>
                <a:satOff val="-31658"/>
                <a:lumOff val="20267"/>
                <a:alphaOff val="0"/>
                <a:shade val="51000"/>
                <a:satMod val="130000"/>
              </a:schemeClr>
            </a:gs>
            <a:gs pos="80000">
              <a:schemeClr val="accent1">
                <a:shade val="50000"/>
                <a:hueOff val="214586"/>
                <a:satOff val="-31658"/>
                <a:lumOff val="20267"/>
                <a:alphaOff val="0"/>
                <a:shade val="93000"/>
                <a:satMod val="130000"/>
              </a:schemeClr>
            </a:gs>
            <a:gs pos="100000">
              <a:schemeClr val="accent1">
                <a:shade val="50000"/>
                <a:hueOff val="214586"/>
                <a:satOff val="-31658"/>
                <a:lumOff val="202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760F65-BA5A-4286-87F7-282EF2F5D67B}">
      <dsp:nvSpPr>
        <dsp:cNvPr id="0" name=""/>
        <dsp:cNvSpPr/>
      </dsp:nvSpPr>
      <dsp:spPr>
        <a:xfrm>
          <a:off x="1054290" y="1890100"/>
          <a:ext cx="996182" cy="166030"/>
        </a:xfrm>
        <a:prstGeom prst="parallelogram">
          <a:avLst>
            <a:gd name="adj" fmla="val 140840"/>
          </a:avLst>
        </a:prstGeom>
        <a:gradFill rotWithShape="0">
          <a:gsLst>
            <a:gs pos="0">
              <a:schemeClr val="accent1">
                <a:shade val="50000"/>
                <a:hueOff val="245242"/>
                <a:satOff val="-36180"/>
                <a:lumOff val="23162"/>
                <a:alphaOff val="0"/>
                <a:shade val="51000"/>
                <a:satMod val="130000"/>
              </a:schemeClr>
            </a:gs>
            <a:gs pos="80000">
              <a:schemeClr val="accent1">
                <a:shade val="50000"/>
                <a:hueOff val="245242"/>
                <a:satOff val="-36180"/>
                <a:lumOff val="23162"/>
                <a:alphaOff val="0"/>
                <a:shade val="93000"/>
                <a:satMod val="130000"/>
              </a:schemeClr>
            </a:gs>
            <a:gs pos="100000">
              <a:schemeClr val="accent1">
                <a:shade val="50000"/>
                <a:hueOff val="245242"/>
                <a:satOff val="-36180"/>
                <a:lumOff val="231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8A73B6-598E-4354-B4FB-93CB1F71B067}">
      <dsp:nvSpPr>
        <dsp:cNvPr id="0" name=""/>
        <dsp:cNvSpPr/>
      </dsp:nvSpPr>
      <dsp:spPr>
        <a:xfrm>
          <a:off x="2108583" y="1890100"/>
          <a:ext cx="996182" cy="166030"/>
        </a:xfrm>
        <a:prstGeom prst="parallelogram">
          <a:avLst>
            <a:gd name="adj" fmla="val 140840"/>
          </a:avLst>
        </a:prstGeom>
        <a:gradFill rotWithShape="0">
          <a:gsLst>
            <a:gs pos="0">
              <a:schemeClr val="accent1">
                <a:shade val="50000"/>
                <a:hueOff val="275897"/>
                <a:satOff val="-40703"/>
                <a:lumOff val="26058"/>
                <a:alphaOff val="0"/>
                <a:shade val="51000"/>
                <a:satMod val="130000"/>
              </a:schemeClr>
            </a:gs>
            <a:gs pos="80000">
              <a:schemeClr val="accent1">
                <a:shade val="50000"/>
                <a:hueOff val="275897"/>
                <a:satOff val="-40703"/>
                <a:lumOff val="26058"/>
                <a:alphaOff val="0"/>
                <a:shade val="93000"/>
                <a:satMod val="130000"/>
              </a:schemeClr>
            </a:gs>
            <a:gs pos="100000">
              <a:schemeClr val="accent1">
                <a:shade val="50000"/>
                <a:hueOff val="275897"/>
                <a:satOff val="-40703"/>
                <a:lumOff val="260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A2012F8-67D9-4A6F-BB99-22F422BF1ED9}">
      <dsp:nvSpPr>
        <dsp:cNvPr id="0" name=""/>
        <dsp:cNvSpPr/>
      </dsp:nvSpPr>
      <dsp:spPr>
        <a:xfrm>
          <a:off x="3162877" y="1890100"/>
          <a:ext cx="996182" cy="166030"/>
        </a:xfrm>
        <a:prstGeom prst="parallelogram">
          <a:avLst>
            <a:gd name="adj" fmla="val 140840"/>
          </a:avLst>
        </a:prstGeom>
        <a:gradFill rotWithShape="0">
          <a:gsLst>
            <a:gs pos="0">
              <a:schemeClr val="accent1">
                <a:shade val="50000"/>
                <a:hueOff val="306552"/>
                <a:satOff val="-45225"/>
                <a:lumOff val="28953"/>
                <a:alphaOff val="0"/>
                <a:shade val="51000"/>
                <a:satMod val="130000"/>
              </a:schemeClr>
            </a:gs>
            <a:gs pos="80000">
              <a:schemeClr val="accent1">
                <a:shade val="50000"/>
                <a:hueOff val="306552"/>
                <a:satOff val="-45225"/>
                <a:lumOff val="28953"/>
                <a:alphaOff val="0"/>
                <a:shade val="93000"/>
                <a:satMod val="130000"/>
              </a:schemeClr>
            </a:gs>
            <a:gs pos="100000">
              <a:schemeClr val="accent1">
                <a:shade val="50000"/>
                <a:hueOff val="306552"/>
                <a:satOff val="-45225"/>
                <a:lumOff val="289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7B1EDE-C0E9-43D7-B042-63C3E5CE8585}">
      <dsp:nvSpPr>
        <dsp:cNvPr id="0" name=""/>
        <dsp:cNvSpPr/>
      </dsp:nvSpPr>
      <dsp:spPr>
        <a:xfrm>
          <a:off x="4217170" y="1890100"/>
          <a:ext cx="996182" cy="166030"/>
        </a:xfrm>
        <a:prstGeom prst="parallelogram">
          <a:avLst>
            <a:gd name="adj" fmla="val 140840"/>
          </a:avLst>
        </a:prstGeom>
        <a:gradFill rotWithShape="0">
          <a:gsLst>
            <a:gs pos="0">
              <a:schemeClr val="accent1">
                <a:shade val="50000"/>
                <a:hueOff val="337207"/>
                <a:satOff val="-49748"/>
                <a:lumOff val="31848"/>
                <a:alphaOff val="0"/>
                <a:shade val="51000"/>
                <a:satMod val="130000"/>
              </a:schemeClr>
            </a:gs>
            <a:gs pos="80000">
              <a:schemeClr val="accent1">
                <a:shade val="50000"/>
                <a:hueOff val="337207"/>
                <a:satOff val="-49748"/>
                <a:lumOff val="31848"/>
                <a:alphaOff val="0"/>
                <a:shade val="93000"/>
                <a:satMod val="130000"/>
              </a:schemeClr>
            </a:gs>
            <a:gs pos="100000">
              <a:schemeClr val="accent1">
                <a:shade val="50000"/>
                <a:hueOff val="337207"/>
                <a:satOff val="-49748"/>
                <a:lumOff val="3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CCA8B9-F017-4EFE-B22E-C5E788B22BCB}">
      <dsp:nvSpPr>
        <dsp:cNvPr id="0" name=""/>
        <dsp:cNvSpPr/>
      </dsp:nvSpPr>
      <dsp:spPr>
        <a:xfrm>
          <a:off x="5271464" y="1890100"/>
          <a:ext cx="996182" cy="166030"/>
        </a:xfrm>
        <a:prstGeom prst="parallelogram">
          <a:avLst>
            <a:gd name="adj" fmla="val 140840"/>
          </a:avLst>
        </a:prstGeom>
        <a:gradFill rotWithShape="0">
          <a:gsLst>
            <a:gs pos="0">
              <a:schemeClr val="accent1">
                <a:shade val="50000"/>
                <a:hueOff val="367863"/>
                <a:satOff val="-54270"/>
                <a:lumOff val="34743"/>
                <a:alphaOff val="0"/>
                <a:shade val="51000"/>
                <a:satMod val="130000"/>
              </a:schemeClr>
            </a:gs>
            <a:gs pos="80000">
              <a:schemeClr val="accent1">
                <a:shade val="50000"/>
                <a:hueOff val="367863"/>
                <a:satOff val="-54270"/>
                <a:lumOff val="34743"/>
                <a:alphaOff val="0"/>
                <a:shade val="93000"/>
                <a:satMod val="130000"/>
              </a:schemeClr>
            </a:gs>
            <a:gs pos="100000">
              <a:schemeClr val="accent1">
                <a:shade val="50000"/>
                <a:hueOff val="367863"/>
                <a:satOff val="-54270"/>
                <a:lumOff val="347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163FAF-54B1-4E9E-A0CE-B480C09A214A}">
      <dsp:nvSpPr>
        <dsp:cNvPr id="0" name=""/>
        <dsp:cNvSpPr/>
      </dsp:nvSpPr>
      <dsp:spPr>
        <a:xfrm>
          <a:off x="6325757" y="1890100"/>
          <a:ext cx="996182" cy="166030"/>
        </a:xfrm>
        <a:prstGeom prst="parallelogram">
          <a:avLst>
            <a:gd name="adj" fmla="val 140840"/>
          </a:avLst>
        </a:prstGeom>
        <a:gradFill rotWithShape="0">
          <a:gsLst>
            <a:gs pos="0">
              <a:schemeClr val="accent1">
                <a:shade val="50000"/>
                <a:hueOff val="398518"/>
                <a:satOff val="-58793"/>
                <a:lumOff val="37639"/>
                <a:alphaOff val="0"/>
                <a:shade val="51000"/>
                <a:satMod val="130000"/>
              </a:schemeClr>
            </a:gs>
            <a:gs pos="80000">
              <a:schemeClr val="accent1">
                <a:shade val="50000"/>
                <a:hueOff val="398518"/>
                <a:satOff val="-58793"/>
                <a:lumOff val="37639"/>
                <a:alphaOff val="0"/>
                <a:shade val="93000"/>
                <a:satMod val="130000"/>
              </a:schemeClr>
            </a:gs>
            <a:gs pos="100000">
              <a:schemeClr val="accent1">
                <a:shade val="50000"/>
                <a:hueOff val="398518"/>
                <a:satOff val="-58793"/>
                <a:lumOff val="376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3627E3-77E2-4F7D-8DA7-2F96EB969213}">
      <dsp:nvSpPr>
        <dsp:cNvPr id="0" name=""/>
        <dsp:cNvSpPr/>
      </dsp:nvSpPr>
      <dsp:spPr>
        <a:xfrm>
          <a:off x="-3" y="1944216"/>
          <a:ext cx="8025523" cy="67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COLUSIÓN</a:t>
          </a:r>
          <a:endParaRPr lang="es-MX" sz="2400" u="none" kern="1200" dirty="0" smtClean="0"/>
        </a:p>
      </dsp:txBody>
      <dsp:txXfrm>
        <a:off x="-3" y="1944216"/>
        <a:ext cx="8025523" cy="679215"/>
      </dsp:txXfrm>
    </dsp:sp>
    <dsp:sp modelId="{FCEF7C7E-F03F-4681-8035-094B8E4BE945}">
      <dsp:nvSpPr>
        <dsp:cNvPr id="0" name=""/>
        <dsp:cNvSpPr/>
      </dsp:nvSpPr>
      <dsp:spPr>
        <a:xfrm>
          <a:off x="-3" y="2851709"/>
          <a:ext cx="996182" cy="166030"/>
        </a:xfrm>
        <a:prstGeom prst="parallelogram">
          <a:avLst>
            <a:gd name="adj" fmla="val 140840"/>
          </a:avLst>
        </a:prstGeom>
        <a:gradFill rotWithShape="0">
          <a:gsLst>
            <a:gs pos="0">
              <a:schemeClr val="accent1">
                <a:shade val="50000"/>
                <a:hueOff val="429173"/>
                <a:satOff val="-63315"/>
                <a:lumOff val="40534"/>
                <a:alphaOff val="0"/>
                <a:shade val="51000"/>
                <a:satMod val="130000"/>
              </a:schemeClr>
            </a:gs>
            <a:gs pos="80000">
              <a:schemeClr val="accent1">
                <a:shade val="50000"/>
                <a:hueOff val="429173"/>
                <a:satOff val="-63315"/>
                <a:lumOff val="40534"/>
                <a:alphaOff val="0"/>
                <a:shade val="93000"/>
                <a:satMod val="130000"/>
              </a:schemeClr>
            </a:gs>
            <a:gs pos="100000">
              <a:schemeClr val="accent1">
                <a:shade val="50000"/>
                <a:hueOff val="429173"/>
                <a:satOff val="-63315"/>
                <a:lumOff val="405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1FCC56-AD38-4604-B397-C49B228B05A8}">
      <dsp:nvSpPr>
        <dsp:cNvPr id="0" name=""/>
        <dsp:cNvSpPr/>
      </dsp:nvSpPr>
      <dsp:spPr>
        <a:xfrm>
          <a:off x="1054290" y="2851709"/>
          <a:ext cx="996182" cy="166030"/>
        </a:xfrm>
        <a:prstGeom prst="parallelogram">
          <a:avLst>
            <a:gd name="adj" fmla="val 140840"/>
          </a:avLst>
        </a:prstGeom>
        <a:gradFill rotWithShape="0">
          <a:gsLst>
            <a:gs pos="0">
              <a:schemeClr val="accent1">
                <a:shade val="50000"/>
                <a:hueOff val="459828"/>
                <a:satOff val="-67838"/>
                <a:lumOff val="43429"/>
                <a:alphaOff val="0"/>
                <a:shade val="51000"/>
                <a:satMod val="130000"/>
              </a:schemeClr>
            </a:gs>
            <a:gs pos="80000">
              <a:schemeClr val="accent1">
                <a:shade val="50000"/>
                <a:hueOff val="459828"/>
                <a:satOff val="-67838"/>
                <a:lumOff val="43429"/>
                <a:alphaOff val="0"/>
                <a:shade val="93000"/>
                <a:satMod val="130000"/>
              </a:schemeClr>
            </a:gs>
            <a:gs pos="100000">
              <a:schemeClr val="accent1">
                <a:shade val="50000"/>
                <a:hueOff val="459828"/>
                <a:satOff val="-67838"/>
                <a:lumOff val="43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5E2B79-DC51-45A3-8569-96DE792655B1}">
      <dsp:nvSpPr>
        <dsp:cNvPr id="0" name=""/>
        <dsp:cNvSpPr/>
      </dsp:nvSpPr>
      <dsp:spPr>
        <a:xfrm>
          <a:off x="2108583" y="2851709"/>
          <a:ext cx="996182" cy="166030"/>
        </a:xfrm>
        <a:prstGeom prst="parallelogram">
          <a:avLst>
            <a:gd name="adj" fmla="val 140840"/>
          </a:avLst>
        </a:prstGeom>
        <a:gradFill rotWithShape="0">
          <a:gsLst>
            <a:gs pos="0">
              <a:schemeClr val="accent1">
                <a:shade val="50000"/>
                <a:hueOff val="490483"/>
                <a:satOff val="-72360"/>
                <a:lumOff val="46325"/>
                <a:alphaOff val="0"/>
                <a:shade val="51000"/>
                <a:satMod val="130000"/>
              </a:schemeClr>
            </a:gs>
            <a:gs pos="80000">
              <a:schemeClr val="accent1">
                <a:shade val="50000"/>
                <a:hueOff val="490483"/>
                <a:satOff val="-72360"/>
                <a:lumOff val="46325"/>
                <a:alphaOff val="0"/>
                <a:shade val="93000"/>
                <a:satMod val="130000"/>
              </a:schemeClr>
            </a:gs>
            <a:gs pos="100000">
              <a:schemeClr val="accent1">
                <a:shade val="50000"/>
                <a:hueOff val="490483"/>
                <a:satOff val="-72360"/>
                <a:lumOff val="463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F91DE1-5E09-4B29-B535-2C372974518F}">
      <dsp:nvSpPr>
        <dsp:cNvPr id="0" name=""/>
        <dsp:cNvSpPr/>
      </dsp:nvSpPr>
      <dsp:spPr>
        <a:xfrm>
          <a:off x="3162877" y="2851709"/>
          <a:ext cx="996182" cy="166030"/>
        </a:xfrm>
        <a:prstGeom prst="parallelogram">
          <a:avLst>
            <a:gd name="adj" fmla="val 140840"/>
          </a:avLst>
        </a:prstGeom>
        <a:gradFill rotWithShape="0">
          <a:gsLst>
            <a:gs pos="0">
              <a:schemeClr val="accent1">
                <a:shade val="50000"/>
                <a:hueOff val="521139"/>
                <a:satOff val="-76883"/>
                <a:lumOff val="49220"/>
                <a:alphaOff val="0"/>
                <a:shade val="51000"/>
                <a:satMod val="130000"/>
              </a:schemeClr>
            </a:gs>
            <a:gs pos="80000">
              <a:schemeClr val="accent1">
                <a:shade val="50000"/>
                <a:hueOff val="521139"/>
                <a:satOff val="-76883"/>
                <a:lumOff val="49220"/>
                <a:alphaOff val="0"/>
                <a:shade val="93000"/>
                <a:satMod val="130000"/>
              </a:schemeClr>
            </a:gs>
            <a:gs pos="100000">
              <a:schemeClr val="accent1">
                <a:shade val="50000"/>
                <a:hueOff val="521139"/>
                <a:satOff val="-76883"/>
                <a:lumOff val="492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271A63-ECC5-4C03-8BEC-A92A59970F4A}">
      <dsp:nvSpPr>
        <dsp:cNvPr id="0" name=""/>
        <dsp:cNvSpPr/>
      </dsp:nvSpPr>
      <dsp:spPr>
        <a:xfrm>
          <a:off x="4217170" y="2851709"/>
          <a:ext cx="996182" cy="166030"/>
        </a:xfrm>
        <a:prstGeom prst="parallelogram">
          <a:avLst>
            <a:gd name="adj" fmla="val 140840"/>
          </a:avLst>
        </a:prstGeom>
        <a:gradFill rotWithShape="0">
          <a:gsLst>
            <a:gs pos="0">
              <a:schemeClr val="accent1">
                <a:shade val="50000"/>
                <a:hueOff val="551794"/>
                <a:satOff val="-81405"/>
                <a:lumOff val="52115"/>
                <a:alphaOff val="0"/>
                <a:shade val="51000"/>
                <a:satMod val="130000"/>
              </a:schemeClr>
            </a:gs>
            <a:gs pos="80000">
              <a:schemeClr val="accent1">
                <a:shade val="50000"/>
                <a:hueOff val="551794"/>
                <a:satOff val="-81405"/>
                <a:lumOff val="52115"/>
                <a:alphaOff val="0"/>
                <a:shade val="93000"/>
                <a:satMod val="130000"/>
              </a:schemeClr>
            </a:gs>
            <a:gs pos="100000">
              <a:schemeClr val="accent1">
                <a:shade val="50000"/>
                <a:hueOff val="551794"/>
                <a:satOff val="-81405"/>
                <a:lumOff val="521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FE667F-BDAD-47D0-A45C-A1954F3A7D1F}">
      <dsp:nvSpPr>
        <dsp:cNvPr id="0" name=""/>
        <dsp:cNvSpPr/>
      </dsp:nvSpPr>
      <dsp:spPr>
        <a:xfrm>
          <a:off x="5271464" y="2851709"/>
          <a:ext cx="996182" cy="166030"/>
        </a:xfrm>
        <a:prstGeom prst="parallelogram">
          <a:avLst>
            <a:gd name="adj" fmla="val 140840"/>
          </a:avLst>
        </a:prstGeom>
        <a:gradFill rotWithShape="0">
          <a:gsLst>
            <a:gs pos="0">
              <a:schemeClr val="accent1">
                <a:shade val="50000"/>
                <a:hueOff val="582449"/>
                <a:satOff val="-85928"/>
                <a:lumOff val="55010"/>
                <a:alphaOff val="0"/>
                <a:shade val="51000"/>
                <a:satMod val="130000"/>
              </a:schemeClr>
            </a:gs>
            <a:gs pos="80000">
              <a:schemeClr val="accent1">
                <a:shade val="50000"/>
                <a:hueOff val="582449"/>
                <a:satOff val="-85928"/>
                <a:lumOff val="55010"/>
                <a:alphaOff val="0"/>
                <a:shade val="93000"/>
                <a:satMod val="130000"/>
              </a:schemeClr>
            </a:gs>
            <a:gs pos="100000">
              <a:schemeClr val="accent1">
                <a:shade val="50000"/>
                <a:hueOff val="582449"/>
                <a:satOff val="-85928"/>
                <a:lumOff val="550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84AF7D-F0C1-43D1-96D2-52D015250632}">
      <dsp:nvSpPr>
        <dsp:cNvPr id="0" name=""/>
        <dsp:cNvSpPr/>
      </dsp:nvSpPr>
      <dsp:spPr>
        <a:xfrm>
          <a:off x="6325757" y="2851709"/>
          <a:ext cx="996182" cy="166030"/>
        </a:xfrm>
        <a:prstGeom prst="parallelogram">
          <a:avLst>
            <a:gd name="adj" fmla="val 140840"/>
          </a:avLst>
        </a:prstGeom>
        <a:gradFill rotWithShape="0">
          <a:gsLst>
            <a:gs pos="0">
              <a:schemeClr val="accent1">
                <a:shade val="50000"/>
                <a:hueOff val="613104"/>
                <a:satOff val="-90450"/>
                <a:lumOff val="57906"/>
                <a:alphaOff val="0"/>
                <a:shade val="51000"/>
                <a:satMod val="130000"/>
              </a:schemeClr>
            </a:gs>
            <a:gs pos="80000">
              <a:schemeClr val="accent1">
                <a:shade val="50000"/>
                <a:hueOff val="613104"/>
                <a:satOff val="-90450"/>
                <a:lumOff val="57906"/>
                <a:alphaOff val="0"/>
                <a:shade val="93000"/>
                <a:satMod val="130000"/>
              </a:schemeClr>
            </a:gs>
            <a:gs pos="100000">
              <a:schemeClr val="accent1">
                <a:shade val="50000"/>
                <a:hueOff val="613104"/>
                <a:satOff val="-90450"/>
                <a:lumOff val="579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D75460-0402-4AFB-942C-41F6E138E76E}">
      <dsp:nvSpPr>
        <dsp:cNvPr id="0" name=""/>
        <dsp:cNvSpPr/>
      </dsp:nvSpPr>
      <dsp:spPr>
        <a:xfrm>
          <a:off x="-3" y="3134103"/>
          <a:ext cx="8025523" cy="67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b="1" u="none" kern="1200" dirty="0" smtClean="0"/>
            <a:t>USO INDEBIDO DE RECURSOS PÚBLICOS</a:t>
          </a:r>
          <a:endParaRPr lang="es-MX" sz="2400" u="none" kern="1200" dirty="0" smtClean="0"/>
        </a:p>
      </dsp:txBody>
      <dsp:txXfrm>
        <a:off x="-3" y="3134103"/>
        <a:ext cx="8025523" cy="679215"/>
      </dsp:txXfrm>
    </dsp:sp>
    <dsp:sp modelId="{6C540FD8-A132-4871-B989-A042489FE6A3}">
      <dsp:nvSpPr>
        <dsp:cNvPr id="0" name=""/>
        <dsp:cNvSpPr/>
      </dsp:nvSpPr>
      <dsp:spPr>
        <a:xfrm>
          <a:off x="-3" y="3813318"/>
          <a:ext cx="996182" cy="166030"/>
        </a:xfrm>
        <a:prstGeom prst="parallelogram">
          <a:avLst>
            <a:gd name="adj" fmla="val 140840"/>
          </a:avLst>
        </a:prstGeom>
        <a:gradFill rotWithShape="0">
          <a:gsLst>
            <a:gs pos="0">
              <a:schemeClr val="accent1">
                <a:shade val="50000"/>
                <a:hueOff val="643759"/>
                <a:satOff val="-94973"/>
                <a:lumOff val="60801"/>
                <a:alphaOff val="0"/>
                <a:shade val="51000"/>
                <a:satMod val="130000"/>
              </a:schemeClr>
            </a:gs>
            <a:gs pos="80000">
              <a:schemeClr val="accent1">
                <a:shade val="50000"/>
                <a:hueOff val="643759"/>
                <a:satOff val="-94973"/>
                <a:lumOff val="60801"/>
                <a:alphaOff val="0"/>
                <a:shade val="93000"/>
                <a:satMod val="130000"/>
              </a:schemeClr>
            </a:gs>
            <a:gs pos="100000">
              <a:schemeClr val="accent1">
                <a:shade val="50000"/>
                <a:hueOff val="643759"/>
                <a:satOff val="-94973"/>
                <a:lumOff val="608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03926D1-E7E9-4F39-9BBA-43FB37F03D8C}">
      <dsp:nvSpPr>
        <dsp:cNvPr id="0" name=""/>
        <dsp:cNvSpPr/>
      </dsp:nvSpPr>
      <dsp:spPr>
        <a:xfrm>
          <a:off x="1054290" y="3813318"/>
          <a:ext cx="996182" cy="166030"/>
        </a:xfrm>
        <a:prstGeom prst="parallelogram">
          <a:avLst>
            <a:gd name="adj" fmla="val 140840"/>
          </a:avLst>
        </a:prstGeom>
        <a:gradFill rotWithShape="0">
          <a:gsLst>
            <a:gs pos="0">
              <a:schemeClr val="accent1">
                <a:shade val="50000"/>
                <a:hueOff val="613104"/>
                <a:satOff val="-90450"/>
                <a:lumOff val="57906"/>
                <a:alphaOff val="0"/>
                <a:shade val="51000"/>
                <a:satMod val="130000"/>
              </a:schemeClr>
            </a:gs>
            <a:gs pos="80000">
              <a:schemeClr val="accent1">
                <a:shade val="50000"/>
                <a:hueOff val="613104"/>
                <a:satOff val="-90450"/>
                <a:lumOff val="57906"/>
                <a:alphaOff val="0"/>
                <a:shade val="93000"/>
                <a:satMod val="130000"/>
              </a:schemeClr>
            </a:gs>
            <a:gs pos="100000">
              <a:schemeClr val="accent1">
                <a:shade val="50000"/>
                <a:hueOff val="613104"/>
                <a:satOff val="-90450"/>
                <a:lumOff val="579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A049BF-FA60-4805-8D8F-B8F75E49AE2B}">
      <dsp:nvSpPr>
        <dsp:cNvPr id="0" name=""/>
        <dsp:cNvSpPr/>
      </dsp:nvSpPr>
      <dsp:spPr>
        <a:xfrm>
          <a:off x="2108583" y="3813318"/>
          <a:ext cx="996182" cy="166030"/>
        </a:xfrm>
        <a:prstGeom prst="parallelogram">
          <a:avLst>
            <a:gd name="adj" fmla="val 140840"/>
          </a:avLst>
        </a:prstGeom>
        <a:gradFill rotWithShape="0">
          <a:gsLst>
            <a:gs pos="0">
              <a:schemeClr val="accent1">
                <a:shade val="50000"/>
                <a:hueOff val="582449"/>
                <a:satOff val="-85928"/>
                <a:lumOff val="55010"/>
                <a:alphaOff val="0"/>
                <a:shade val="51000"/>
                <a:satMod val="130000"/>
              </a:schemeClr>
            </a:gs>
            <a:gs pos="80000">
              <a:schemeClr val="accent1">
                <a:shade val="50000"/>
                <a:hueOff val="582449"/>
                <a:satOff val="-85928"/>
                <a:lumOff val="55010"/>
                <a:alphaOff val="0"/>
                <a:shade val="93000"/>
                <a:satMod val="130000"/>
              </a:schemeClr>
            </a:gs>
            <a:gs pos="100000">
              <a:schemeClr val="accent1">
                <a:shade val="50000"/>
                <a:hueOff val="582449"/>
                <a:satOff val="-85928"/>
                <a:lumOff val="550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5F70A0-904E-46C4-970A-66D06CE2AA25}">
      <dsp:nvSpPr>
        <dsp:cNvPr id="0" name=""/>
        <dsp:cNvSpPr/>
      </dsp:nvSpPr>
      <dsp:spPr>
        <a:xfrm>
          <a:off x="3162877" y="3813318"/>
          <a:ext cx="996182" cy="166030"/>
        </a:xfrm>
        <a:prstGeom prst="parallelogram">
          <a:avLst>
            <a:gd name="adj" fmla="val 140840"/>
          </a:avLst>
        </a:prstGeom>
        <a:gradFill rotWithShape="0">
          <a:gsLst>
            <a:gs pos="0">
              <a:schemeClr val="accent1">
                <a:shade val="50000"/>
                <a:hueOff val="551794"/>
                <a:satOff val="-81405"/>
                <a:lumOff val="52115"/>
                <a:alphaOff val="0"/>
                <a:shade val="51000"/>
                <a:satMod val="130000"/>
              </a:schemeClr>
            </a:gs>
            <a:gs pos="80000">
              <a:schemeClr val="accent1">
                <a:shade val="50000"/>
                <a:hueOff val="551794"/>
                <a:satOff val="-81405"/>
                <a:lumOff val="52115"/>
                <a:alphaOff val="0"/>
                <a:shade val="93000"/>
                <a:satMod val="130000"/>
              </a:schemeClr>
            </a:gs>
            <a:gs pos="100000">
              <a:schemeClr val="accent1">
                <a:shade val="50000"/>
                <a:hueOff val="551794"/>
                <a:satOff val="-81405"/>
                <a:lumOff val="521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E7762F-407F-44F2-A680-AA9E89D646D0}">
      <dsp:nvSpPr>
        <dsp:cNvPr id="0" name=""/>
        <dsp:cNvSpPr/>
      </dsp:nvSpPr>
      <dsp:spPr>
        <a:xfrm>
          <a:off x="4217170" y="3813318"/>
          <a:ext cx="996182" cy="166030"/>
        </a:xfrm>
        <a:prstGeom prst="parallelogram">
          <a:avLst>
            <a:gd name="adj" fmla="val 140840"/>
          </a:avLst>
        </a:prstGeom>
        <a:gradFill rotWithShape="0">
          <a:gsLst>
            <a:gs pos="0">
              <a:schemeClr val="accent1">
                <a:shade val="50000"/>
                <a:hueOff val="521139"/>
                <a:satOff val="-76883"/>
                <a:lumOff val="49220"/>
                <a:alphaOff val="0"/>
                <a:shade val="51000"/>
                <a:satMod val="130000"/>
              </a:schemeClr>
            </a:gs>
            <a:gs pos="80000">
              <a:schemeClr val="accent1">
                <a:shade val="50000"/>
                <a:hueOff val="521139"/>
                <a:satOff val="-76883"/>
                <a:lumOff val="49220"/>
                <a:alphaOff val="0"/>
                <a:shade val="93000"/>
                <a:satMod val="130000"/>
              </a:schemeClr>
            </a:gs>
            <a:gs pos="100000">
              <a:schemeClr val="accent1">
                <a:shade val="50000"/>
                <a:hueOff val="521139"/>
                <a:satOff val="-76883"/>
                <a:lumOff val="492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7CBC2E8-261D-41DE-9FF3-2313A45A7445}">
      <dsp:nvSpPr>
        <dsp:cNvPr id="0" name=""/>
        <dsp:cNvSpPr/>
      </dsp:nvSpPr>
      <dsp:spPr>
        <a:xfrm>
          <a:off x="5271464" y="3813318"/>
          <a:ext cx="996182" cy="166030"/>
        </a:xfrm>
        <a:prstGeom prst="parallelogram">
          <a:avLst>
            <a:gd name="adj" fmla="val 140840"/>
          </a:avLst>
        </a:prstGeom>
        <a:gradFill rotWithShape="0">
          <a:gsLst>
            <a:gs pos="0">
              <a:schemeClr val="accent1">
                <a:shade val="50000"/>
                <a:hueOff val="490483"/>
                <a:satOff val="-72360"/>
                <a:lumOff val="46325"/>
                <a:alphaOff val="0"/>
                <a:shade val="51000"/>
                <a:satMod val="130000"/>
              </a:schemeClr>
            </a:gs>
            <a:gs pos="80000">
              <a:schemeClr val="accent1">
                <a:shade val="50000"/>
                <a:hueOff val="490483"/>
                <a:satOff val="-72360"/>
                <a:lumOff val="46325"/>
                <a:alphaOff val="0"/>
                <a:shade val="93000"/>
                <a:satMod val="130000"/>
              </a:schemeClr>
            </a:gs>
            <a:gs pos="100000">
              <a:schemeClr val="accent1">
                <a:shade val="50000"/>
                <a:hueOff val="490483"/>
                <a:satOff val="-72360"/>
                <a:lumOff val="463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B955B8-6B80-4EF3-A742-A42C24DCC75C}">
      <dsp:nvSpPr>
        <dsp:cNvPr id="0" name=""/>
        <dsp:cNvSpPr/>
      </dsp:nvSpPr>
      <dsp:spPr>
        <a:xfrm>
          <a:off x="6325757" y="3813318"/>
          <a:ext cx="996182" cy="166030"/>
        </a:xfrm>
        <a:prstGeom prst="parallelogram">
          <a:avLst>
            <a:gd name="adj" fmla="val 140840"/>
          </a:avLst>
        </a:prstGeom>
        <a:gradFill rotWithShape="0">
          <a:gsLst>
            <a:gs pos="0">
              <a:schemeClr val="accent1">
                <a:shade val="50000"/>
                <a:hueOff val="459828"/>
                <a:satOff val="-67838"/>
                <a:lumOff val="43429"/>
                <a:alphaOff val="0"/>
                <a:shade val="51000"/>
                <a:satMod val="130000"/>
              </a:schemeClr>
            </a:gs>
            <a:gs pos="80000">
              <a:schemeClr val="accent1">
                <a:shade val="50000"/>
                <a:hueOff val="459828"/>
                <a:satOff val="-67838"/>
                <a:lumOff val="43429"/>
                <a:alphaOff val="0"/>
                <a:shade val="93000"/>
                <a:satMod val="130000"/>
              </a:schemeClr>
            </a:gs>
            <a:gs pos="100000">
              <a:schemeClr val="accent1">
                <a:shade val="50000"/>
                <a:hueOff val="459828"/>
                <a:satOff val="-67838"/>
                <a:lumOff val="43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42B44F-DD59-4210-A5A4-5177E24A0F0A}">
      <dsp:nvSpPr>
        <dsp:cNvPr id="0" name=""/>
        <dsp:cNvSpPr/>
      </dsp:nvSpPr>
      <dsp:spPr>
        <a:xfrm>
          <a:off x="-3" y="4095712"/>
          <a:ext cx="8025523" cy="67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u="none" kern="1200" dirty="0" smtClean="0"/>
            <a:t> </a:t>
          </a:r>
          <a:r>
            <a:rPr lang="es-ES" sz="2400" b="1" u="none" kern="1200" dirty="0" smtClean="0"/>
            <a:t>CONTRATACIÓN INDEBIDA DE EX SERVIDORES PÚBLICOS</a:t>
          </a:r>
          <a:endParaRPr lang="es-MX" sz="2400" u="none" kern="1200" dirty="0" smtClean="0"/>
        </a:p>
      </dsp:txBody>
      <dsp:txXfrm>
        <a:off x="-3" y="4095712"/>
        <a:ext cx="8025523" cy="679215"/>
      </dsp:txXfrm>
    </dsp:sp>
    <dsp:sp modelId="{BEE9C179-F51D-4807-A628-20FEAB579311}">
      <dsp:nvSpPr>
        <dsp:cNvPr id="0" name=""/>
        <dsp:cNvSpPr/>
      </dsp:nvSpPr>
      <dsp:spPr>
        <a:xfrm>
          <a:off x="-3" y="4774927"/>
          <a:ext cx="996182" cy="166030"/>
        </a:xfrm>
        <a:prstGeom prst="parallelogram">
          <a:avLst>
            <a:gd name="adj" fmla="val 140840"/>
          </a:avLst>
        </a:prstGeom>
        <a:gradFill rotWithShape="0">
          <a:gsLst>
            <a:gs pos="0">
              <a:schemeClr val="accent1">
                <a:shade val="50000"/>
                <a:hueOff val="429173"/>
                <a:satOff val="-63315"/>
                <a:lumOff val="40534"/>
                <a:alphaOff val="0"/>
                <a:shade val="51000"/>
                <a:satMod val="130000"/>
              </a:schemeClr>
            </a:gs>
            <a:gs pos="80000">
              <a:schemeClr val="accent1">
                <a:shade val="50000"/>
                <a:hueOff val="429173"/>
                <a:satOff val="-63315"/>
                <a:lumOff val="40534"/>
                <a:alphaOff val="0"/>
                <a:shade val="93000"/>
                <a:satMod val="130000"/>
              </a:schemeClr>
            </a:gs>
            <a:gs pos="100000">
              <a:schemeClr val="accent1">
                <a:shade val="50000"/>
                <a:hueOff val="429173"/>
                <a:satOff val="-63315"/>
                <a:lumOff val="405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92A658-1C2D-43DC-A09E-941B9640DA6B}">
      <dsp:nvSpPr>
        <dsp:cNvPr id="0" name=""/>
        <dsp:cNvSpPr/>
      </dsp:nvSpPr>
      <dsp:spPr>
        <a:xfrm>
          <a:off x="1054290" y="4774927"/>
          <a:ext cx="996182" cy="166030"/>
        </a:xfrm>
        <a:prstGeom prst="parallelogram">
          <a:avLst>
            <a:gd name="adj" fmla="val 140840"/>
          </a:avLst>
        </a:prstGeom>
        <a:gradFill rotWithShape="0">
          <a:gsLst>
            <a:gs pos="0">
              <a:schemeClr val="accent1">
                <a:shade val="50000"/>
                <a:hueOff val="398518"/>
                <a:satOff val="-58793"/>
                <a:lumOff val="37639"/>
                <a:alphaOff val="0"/>
                <a:shade val="51000"/>
                <a:satMod val="130000"/>
              </a:schemeClr>
            </a:gs>
            <a:gs pos="80000">
              <a:schemeClr val="accent1">
                <a:shade val="50000"/>
                <a:hueOff val="398518"/>
                <a:satOff val="-58793"/>
                <a:lumOff val="37639"/>
                <a:alphaOff val="0"/>
                <a:shade val="93000"/>
                <a:satMod val="130000"/>
              </a:schemeClr>
            </a:gs>
            <a:gs pos="100000">
              <a:schemeClr val="accent1">
                <a:shade val="50000"/>
                <a:hueOff val="398518"/>
                <a:satOff val="-58793"/>
                <a:lumOff val="376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52823C-44D2-4B0B-BC9D-605C72EAB823}">
      <dsp:nvSpPr>
        <dsp:cNvPr id="0" name=""/>
        <dsp:cNvSpPr/>
      </dsp:nvSpPr>
      <dsp:spPr>
        <a:xfrm>
          <a:off x="2108583" y="4774927"/>
          <a:ext cx="996182" cy="166030"/>
        </a:xfrm>
        <a:prstGeom prst="parallelogram">
          <a:avLst>
            <a:gd name="adj" fmla="val 140840"/>
          </a:avLst>
        </a:prstGeom>
        <a:gradFill rotWithShape="0">
          <a:gsLst>
            <a:gs pos="0">
              <a:schemeClr val="accent1">
                <a:shade val="50000"/>
                <a:hueOff val="367863"/>
                <a:satOff val="-54270"/>
                <a:lumOff val="34743"/>
                <a:alphaOff val="0"/>
                <a:shade val="51000"/>
                <a:satMod val="130000"/>
              </a:schemeClr>
            </a:gs>
            <a:gs pos="80000">
              <a:schemeClr val="accent1">
                <a:shade val="50000"/>
                <a:hueOff val="367863"/>
                <a:satOff val="-54270"/>
                <a:lumOff val="34743"/>
                <a:alphaOff val="0"/>
                <a:shade val="93000"/>
                <a:satMod val="130000"/>
              </a:schemeClr>
            </a:gs>
            <a:gs pos="100000">
              <a:schemeClr val="accent1">
                <a:shade val="50000"/>
                <a:hueOff val="367863"/>
                <a:satOff val="-54270"/>
                <a:lumOff val="347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F3F7A4-2047-438C-81FB-C2890646C5A5}">
      <dsp:nvSpPr>
        <dsp:cNvPr id="0" name=""/>
        <dsp:cNvSpPr/>
      </dsp:nvSpPr>
      <dsp:spPr>
        <a:xfrm>
          <a:off x="3162877" y="4774927"/>
          <a:ext cx="996182" cy="166030"/>
        </a:xfrm>
        <a:prstGeom prst="parallelogram">
          <a:avLst>
            <a:gd name="adj" fmla="val 140840"/>
          </a:avLst>
        </a:prstGeom>
        <a:gradFill rotWithShape="0">
          <a:gsLst>
            <a:gs pos="0">
              <a:schemeClr val="accent1">
                <a:shade val="50000"/>
                <a:hueOff val="337207"/>
                <a:satOff val="-49748"/>
                <a:lumOff val="31848"/>
                <a:alphaOff val="0"/>
                <a:shade val="51000"/>
                <a:satMod val="130000"/>
              </a:schemeClr>
            </a:gs>
            <a:gs pos="80000">
              <a:schemeClr val="accent1">
                <a:shade val="50000"/>
                <a:hueOff val="337207"/>
                <a:satOff val="-49748"/>
                <a:lumOff val="31848"/>
                <a:alphaOff val="0"/>
                <a:shade val="93000"/>
                <a:satMod val="130000"/>
              </a:schemeClr>
            </a:gs>
            <a:gs pos="100000">
              <a:schemeClr val="accent1">
                <a:shade val="50000"/>
                <a:hueOff val="337207"/>
                <a:satOff val="-49748"/>
                <a:lumOff val="3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984FC4-12E0-4DA5-83B4-30433A7C35E5}">
      <dsp:nvSpPr>
        <dsp:cNvPr id="0" name=""/>
        <dsp:cNvSpPr/>
      </dsp:nvSpPr>
      <dsp:spPr>
        <a:xfrm>
          <a:off x="4217170" y="4774927"/>
          <a:ext cx="996182" cy="166030"/>
        </a:xfrm>
        <a:prstGeom prst="parallelogram">
          <a:avLst>
            <a:gd name="adj" fmla="val 140840"/>
          </a:avLst>
        </a:prstGeom>
        <a:gradFill rotWithShape="0">
          <a:gsLst>
            <a:gs pos="0">
              <a:schemeClr val="accent1">
                <a:shade val="50000"/>
                <a:hueOff val="306552"/>
                <a:satOff val="-45225"/>
                <a:lumOff val="28953"/>
                <a:alphaOff val="0"/>
                <a:shade val="51000"/>
                <a:satMod val="130000"/>
              </a:schemeClr>
            </a:gs>
            <a:gs pos="80000">
              <a:schemeClr val="accent1">
                <a:shade val="50000"/>
                <a:hueOff val="306552"/>
                <a:satOff val="-45225"/>
                <a:lumOff val="28953"/>
                <a:alphaOff val="0"/>
                <a:shade val="93000"/>
                <a:satMod val="130000"/>
              </a:schemeClr>
            </a:gs>
            <a:gs pos="100000">
              <a:schemeClr val="accent1">
                <a:shade val="50000"/>
                <a:hueOff val="306552"/>
                <a:satOff val="-45225"/>
                <a:lumOff val="289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21B644-BE3E-44CE-A403-8DC921D44B66}">
      <dsp:nvSpPr>
        <dsp:cNvPr id="0" name=""/>
        <dsp:cNvSpPr/>
      </dsp:nvSpPr>
      <dsp:spPr>
        <a:xfrm>
          <a:off x="5271464" y="4774927"/>
          <a:ext cx="996182" cy="166030"/>
        </a:xfrm>
        <a:prstGeom prst="parallelogram">
          <a:avLst>
            <a:gd name="adj" fmla="val 140840"/>
          </a:avLst>
        </a:prstGeom>
        <a:gradFill rotWithShape="0">
          <a:gsLst>
            <a:gs pos="0">
              <a:schemeClr val="accent1">
                <a:shade val="50000"/>
                <a:hueOff val="275897"/>
                <a:satOff val="-40703"/>
                <a:lumOff val="26058"/>
                <a:alphaOff val="0"/>
                <a:shade val="51000"/>
                <a:satMod val="130000"/>
              </a:schemeClr>
            </a:gs>
            <a:gs pos="80000">
              <a:schemeClr val="accent1">
                <a:shade val="50000"/>
                <a:hueOff val="275897"/>
                <a:satOff val="-40703"/>
                <a:lumOff val="26058"/>
                <a:alphaOff val="0"/>
                <a:shade val="93000"/>
                <a:satMod val="130000"/>
              </a:schemeClr>
            </a:gs>
            <a:gs pos="100000">
              <a:schemeClr val="accent1">
                <a:shade val="50000"/>
                <a:hueOff val="275897"/>
                <a:satOff val="-40703"/>
                <a:lumOff val="260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8B6247-586D-421A-89DB-6BEA38E7126B}">
      <dsp:nvSpPr>
        <dsp:cNvPr id="0" name=""/>
        <dsp:cNvSpPr/>
      </dsp:nvSpPr>
      <dsp:spPr>
        <a:xfrm>
          <a:off x="6325757" y="4774927"/>
          <a:ext cx="996182" cy="166030"/>
        </a:xfrm>
        <a:prstGeom prst="parallelogram">
          <a:avLst>
            <a:gd name="adj" fmla="val 140840"/>
          </a:avLst>
        </a:prstGeom>
        <a:gradFill rotWithShape="0">
          <a:gsLst>
            <a:gs pos="0">
              <a:schemeClr val="accent1">
                <a:shade val="50000"/>
                <a:hueOff val="245242"/>
                <a:satOff val="-36180"/>
                <a:lumOff val="23162"/>
                <a:alphaOff val="0"/>
                <a:shade val="51000"/>
                <a:satMod val="130000"/>
              </a:schemeClr>
            </a:gs>
            <a:gs pos="80000">
              <a:schemeClr val="accent1">
                <a:shade val="50000"/>
                <a:hueOff val="245242"/>
                <a:satOff val="-36180"/>
                <a:lumOff val="23162"/>
                <a:alphaOff val="0"/>
                <a:shade val="93000"/>
                <a:satMod val="130000"/>
              </a:schemeClr>
            </a:gs>
            <a:gs pos="100000">
              <a:schemeClr val="accent1">
                <a:shade val="50000"/>
                <a:hueOff val="245242"/>
                <a:satOff val="-36180"/>
                <a:lumOff val="231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F0C44C-816A-41E3-8D88-A9C8DAF01DA1}">
      <dsp:nvSpPr>
        <dsp:cNvPr id="0" name=""/>
        <dsp:cNvSpPr/>
      </dsp:nvSpPr>
      <dsp:spPr>
        <a:xfrm>
          <a:off x="-3" y="5057321"/>
          <a:ext cx="8025523" cy="67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MX" sz="2400" b="1" u="none" kern="1200" dirty="0" smtClean="0"/>
            <a:t>FALTAS DE PARTICULARES EN SITUACIÓN ESPECIAL</a:t>
          </a:r>
          <a:endParaRPr lang="es-MX" sz="2400" u="none" kern="1200" dirty="0" smtClean="0"/>
        </a:p>
      </dsp:txBody>
      <dsp:txXfrm>
        <a:off x="-3" y="5057321"/>
        <a:ext cx="8025523" cy="679215"/>
      </dsp:txXfrm>
    </dsp:sp>
    <dsp:sp modelId="{A4D705DE-8479-4B14-8639-33A543216A99}">
      <dsp:nvSpPr>
        <dsp:cNvPr id="0" name=""/>
        <dsp:cNvSpPr/>
      </dsp:nvSpPr>
      <dsp:spPr>
        <a:xfrm>
          <a:off x="-3" y="5736537"/>
          <a:ext cx="996182" cy="166030"/>
        </a:xfrm>
        <a:prstGeom prst="parallelogram">
          <a:avLst>
            <a:gd name="adj" fmla="val 140840"/>
          </a:avLst>
        </a:prstGeom>
        <a:gradFill rotWithShape="0">
          <a:gsLst>
            <a:gs pos="0">
              <a:schemeClr val="accent1">
                <a:shade val="50000"/>
                <a:hueOff val="214586"/>
                <a:satOff val="-31658"/>
                <a:lumOff val="20267"/>
                <a:alphaOff val="0"/>
                <a:shade val="51000"/>
                <a:satMod val="130000"/>
              </a:schemeClr>
            </a:gs>
            <a:gs pos="80000">
              <a:schemeClr val="accent1">
                <a:shade val="50000"/>
                <a:hueOff val="214586"/>
                <a:satOff val="-31658"/>
                <a:lumOff val="20267"/>
                <a:alphaOff val="0"/>
                <a:shade val="93000"/>
                <a:satMod val="130000"/>
              </a:schemeClr>
            </a:gs>
            <a:gs pos="100000">
              <a:schemeClr val="accent1">
                <a:shade val="50000"/>
                <a:hueOff val="214586"/>
                <a:satOff val="-31658"/>
                <a:lumOff val="202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C06B26-1A80-4EAD-8027-3A88AA03E37A}">
      <dsp:nvSpPr>
        <dsp:cNvPr id="0" name=""/>
        <dsp:cNvSpPr/>
      </dsp:nvSpPr>
      <dsp:spPr>
        <a:xfrm>
          <a:off x="1054290" y="5736537"/>
          <a:ext cx="996182" cy="166030"/>
        </a:xfrm>
        <a:prstGeom prst="parallelogram">
          <a:avLst>
            <a:gd name="adj" fmla="val 140840"/>
          </a:avLst>
        </a:prstGeom>
        <a:gradFill rotWithShape="0">
          <a:gsLst>
            <a:gs pos="0">
              <a:schemeClr val="accent1">
                <a:shade val="50000"/>
                <a:hueOff val="183931"/>
                <a:satOff val="-27135"/>
                <a:lumOff val="17372"/>
                <a:alphaOff val="0"/>
                <a:shade val="51000"/>
                <a:satMod val="130000"/>
              </a:schemeClr>
            </a:gs>
            <a:gs pos="80000">
              <a:schemeClr val="accent1">
                <a:shade val="50000"/>
                <a:hueOff val="183931"/>
                <a:satOff val="-27135"/>
                <a:lumOff val="17372"/>
                <a:alphaOff val="0"/>
                <a:shade val="93000"/>
                <a:satMod val="130000"/>
              </a:schemeClr>
            </a:gs>
            <a:gs pos="100000">
              <a:schemeClr val="accent1">
                <a:shade val="50000"/>
                <a:hueOff val="183931"/>
                <a:satOff val="-27135"/>
                <a:lumOff val="173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EF241A3-E5E2-4E13-A80D-8A7ED21E9975}">
      <dsp:nvSpPr>
        <dsp:cNvPr id="0" name=""/>
        <dsp:cNvSpPr/>
      </dsp:nvSpPr>
      <dsp:spPr>
        <a:xfrm>
          <a:off x="2108583" y="5736537"/>
          <a:ext cx="996182" cy="166030"/>
        </a:xfrm>
        <a:prstGeom prst="parallelogram">
          <a:avLst>
            <a:gd name="adj" fmla="val 140840"/>
          </a:avLst>
        </a:prstGeom>
        <a:gradFill rotWithShape="0">
          <a:gsLst>
            <a:gs pos="0">
              <a:schemeClr val="accent1">
                <a:shade val="50000"/>
                <a:hueOff val="153276"/>
                <a:satOff val="-22613"/>
                <a:lumOff val="14476"/>
                <a:alphaOff val="0"/>
                <a:shade val="51000"/>
                <a:satMod val="130000"/>
              </a:schemeClr>
            </a:gs>
            <a:gs pos="80000">
              <a:schemeClr val="accent1">
                <a:shade val="50000"/>
                <a:hueOff val="153276"/>
                <a:satOff val="-22613"/>
                <a:lumOff val="14476"/>
                <a:alphaOff val="0"/>
                <a:shade val="93000"/>
                <a:satMod val="130000"/>
              </a:schemeClr>
            </a:gs>
            <a:gs pos="100000">
              <a:schemeClr val="accent1">
                <a:shade val="50000"/>
                <a:hueOff val="153276"/>
                <a:satOff val="-22613"/>
                <a:lumOff val="144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6C5615-7639-4497-AD1B-1ABE5A14E7BD}">
      <dsp:nvSpPr>
        <dsp:cNvPr id="0" name=""/>
        <dsp:cNvSpPr/>
      </dsp:nvSpPr>
      <dsp:spPr>
        <a:xfrm>
          <a:off x="3162877" y="5736537"/>
          <a:ext cx="996182" cy="166030"/>
        </a:xfrm>
        <a:prstGeom prst="parallelogram">
          <a:avLst>
            <a:gd name="adj" fmla="val 140840"/>
          </a:avLst>
        </a:prstGeom>
        <a:gradFill rotWithShape="0">
          <a:gsLst>
            <a:gs pos="0">
              <a:schemeClr val="accent1">
                <a:shade val="50000"/>
                <a:hueOff val="122621"/>
                <a:satOff val="-18090"/>
                <a:lumOff val="11581"/>
                <a:alphaOff val="0"/>
                <a:shade val="51000"/>
                <a:satMod val="130000"/>
              </a:schemeClr>
            </a:gs>
            <a:gs pos="80000">
              <a:schemeClr val="accent1">
                <a:shade val="50000"/>
                <a:hueOff val="122621"/>
                <a:satOff val="-18090"/>
                <a:lumOff val="11581"/>
                <a:alphaOff val="0"/>
                <a:shade val="93000"/>
                <a:satMod val="130000"/>
              </a:schemeClr>
            </a:gs>
            <a:gs pos="100000">
              <a:schemeClr val="accent1">
                <a:shade val="50000"/>
                <a:hueOff val="122621"/>
                <a:satOff val="-18090"/>
                <a:lumOff val="115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56FD3B-B92E-4D80-8694-C079DFC4968D}">
      <dsp:nvSpPr>
        <dsp:cNvPr id="0" name=""/>
        <dsp:cNvSpPr/>
      </dsp:nvSpPr>
      <dsp:spPr>
        <a:xfrm>
          <a:off x="4217170" y="5736537"/>
          <a:ext cx="996182" cy="166030"/>
        </a:xfrm>
        <a:prstGeom prst="parallelogram">
          <a:avLst>
            <a:gd name="adj" fmla="val 140840"/>
          </a:avLst>
        </a:prstGeom>
        <a:gradFill rotWithShape="0">
          <a:gsLst>
            <a:gs pos="0">
              <a:schemeClr val="accent1">
                <a:shade val="50000"/>
                <a:hueOff val="91966"/>
                <a:satOff val="-13568"/>
                <a:lumOff val="8686"/>
                <a:alphaOff val="0"/>
                <a:shade val="51000"/>
                <a:satMod val="130000"/>
              </a:schemeClr>
            </a:gs>
            <a:gs pos="80000">
              <a:schemeClr val="accent1">
                <a:shade val="50000"/>
                <a:hueOff val="91966"/>
                <a:satOff val="-13568"/>
                <a:lumOff val="8686"/>
                <a:alphaOff val="0"/>
                <a:shade val="93000"/>
                <a:satMod val="130000"/>
              </a:schemeClr>
            </a:gs>
            <a:gs pos="100000">
              <a:schemeClr val="accent1">
                <a:shade val="50000"/>
                <a:hueOff val="91966"/>
                <a:satOff val="-13568"/>
                <a:lumOff val="8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F36334-49CA-4CD8-B677-C5A3688C409B}">
      <dsp:nvSpPr>
        <dsp:cNvPr id="0" name=""/>
        <dsp:cNvSpPr/>
      </dsp:nvSpPr>
      <dsp:spPr>
        <a:xfrm>
          <a:off x="5271464" y="5736537"/>
          <a:ext cx="996182" cy="166030"/>
        </a:xfrm>
        <a:prstGeom prst="parallelogram">
          <a:avLst>
            <a:gd name="adj" fmla="val 140840"/>
          </a:avLst>
        </a:prstGeom>
        <a:gradFill rotWithShape="0">
          <a:gsLst>
            <a:gs pos="0">
              <a:schemeClr val="accent1">
                <a:shade val="50000"/>
                <a:hueOff val="61310"/>
                <a:satOff val="-9045"/>
                <a:lumOff val="5791"/>
                <a:alphaOff val="0"/>
                <a:shade val="51000"/>
                <a:satMod val="130000"/>
              </a:schemeClr>
            </a:gs>
            <a:gs pos="80000">
              <a:schemeClr val="accent1">
                <a:shade val="50000"/>
                <a:hueOff val="61310"/>
                <a:satOff val="-9045"/>
                <a:lumOff val="5791"/>
                <a:alphaOff val="0"/>
                <a:shade val="93000"/>
                <a:satMod val="130000"/>
              </a:schemeClr>
            </a:gs>
            <a:gs pos="100000">
              <a:schemeClr val="accent1">
                <a:shade val="50000"/>
                <a:hueOff val="61310"/>
                <a:satOff val="-9045"/>
                <a:lumOff val="57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227D5D8-8398-405D-B1C9-4EA5B5A22A23}">
      <dsp:nvSpPr>
        <dsp:cNvPr id="0" name=""/>
        <dsp:cNvSpPr/>
      </dsp:nvSpPr>
      <dsp:spPr>
        <a:xfrm>
          <a:off x="6325757" y="5736537"/>
          <a:ext cx="996182" cy="166030"/>
        </a:xfrm>
        <a:prstGeom prst="parallelogram">
          <a:avLst>
            <a:gd name="adj" fmla="val 140840"/>
          </a:avLst>
        </a:prstGeom>
        <a:gradFill rotWithShape="0">
          <a:gsLst>
            <a:gs pos="0">
              <a:schemeClr val="accent1">
                <a:shade val="50000"/>
                <a:hueOff val="30655"/>
                <a:satOff val="-4523"/>
                <a:lumOff val="2895"/>
                <a:alphaOff val="0"/>
                <a:shade val="51000"/>
                <a:satMod val="130000"/>
              </a:schemeClr>
            </a:gs>
            <a:gs pos="80000">
              <a:schemeClr val="accent1">
                <a:shade val="50000"/>
                <a:hueOff val="30655"/>
                <a:satOff val="-4523"/>
                <a:lumOff val="2895"/>
                <a:alphaOff val="0"/>
                <a:shade val="93000"/>
                <a:satMod val="130000"/>
              </a:schemeClr>
            </a:gs>
            <a:gs pos="100000">
              <a:schemeClr val="accent1">
                <a:shade val="50000"/>
                <a:hueOff val="30655"/>
                <a:satOff val="-4523"/>
                <a:lumOff val="28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A2F1D-4BFE-45AD-9AD8-D175296A150B}">
      <dsp:nvSpPr>
        <dsp:cNvPr id="0" name=""/>
        <dsp:cNvSpPr/>
      </dsp:nvSpPr>
      <dsp:spPr>
        <a:xfrm>
          <a:off x="3888440" y="485652"/>
          <a:ext cx="3950288" cy="141836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s-MX" sz="2400" b="1" kern="1200" dirty="0" smtClean="0"/>
            <a:t>AMONESTACIÓN PÚBLICA O PRIVADA. </a:t>
          </a:r>
          <a:endParaRPr lang="es-MX" sz="2400" b="1" kern="1200" dirty="0"/>
        </a:p>
      </dsp:txBody>
      <dsp:txXfrm>
        <a:off x="4520486" y="485652"/>
        <a:ext cx="3318242" cy="1418366"/>
      </dsp:txXfrm>
    </dsp:sp>
    <dsp:sp modelId="{A6226879-D730-4974-833C-9CF33E0B0924}">
      <dsp:nvSpPr>
        <dsp:cNvPr id="0" name=""/>
        <dsp:cNvSpPr/>
      </dsp:nvSpPr>
      <dsp:spPr>
        <a:xfrm>
          <a:off x="3888440" y="1904019"/>
          <a:ext cx="3950288" cy="141836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s-MX" sz="2400" b="1" kern="1200" dirty="0" smtClean="0"/>
            <a:t>SUSPENSIÓN DE 1 A 30 DÍAS NATURALES EN EL DESEMPEÑO DEL CARGO. </a:t>
          </a:r>
          <a:endParaRPr lang="es-MX" sz="2400" b="1" kern="1200" dirty="0"/>
        </a:p>
      </dsp:txBody>
      <dsp:txXfrm>
        <a:off x="4520486" y="1904019"/>
        <a:ext cx="3318242" cy="1418366"/>
      </dsp:txXfrm>
    </dsp:sp>
    <dsp:sp modelId="{E9F5D506-B4B6-4896-AE56-55BDC071D7DD}">
      <dsp:nvSpPr>
        <dsp:cNvPr id="0" name=""/>
        <dsp:cNvSpPr/>
      </dsp:nvSpPr>
      <dsp:spPr>
        <a:xfrm>
          <a:off x="3888440" y="3322385"/>
          <a:ext cx="3950288" cy="141836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s-MX" sz="2400" b="1" kern="1200" dirty="0" smtClean="0"/>
            <a:t>DESTITUCIÓN.</a:t>
          </a:r>
          <a:endParaRPr lang="es-MX" sz="2400" b="1" kern="1200" dirty="0"/>
        </a:p>
      </dsp:txBody>
      <dsp:txXfrm>
        <a:off x="4520486" y="3322385"/>
        <a:ext cx="3318242" cy="1418366"/>
      </dsp:txXfrm>
    </dsp:sp>
    <dsp:sp modelId="{3A7389D9-2387-4D46-872F-90402A2922EF}">
      <dsp:nvSpPr>
        <dsp:cNvPr id="0" name=""/>
        <dsp:cNvSpPr/>
      </dsp:nvSpPr>
      <dsp:spPr>
        <a:xfrm>
          <a:off x="3888440" y="4740751"/>
          <a:ext cx="3950288" cy="141836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s-MX" sz="2400" b="1" kern="1200" dirty="0" smtClean="0"/>
            <a:t>INHABILITACIÓN TEMPORAL </a:t>
          </a:r>
        </a:p>
        <a:p>
          <a:pPr lvl="0" algn="l" defTabSz="1066800">
            <a:lnSpc>
              <a:spcPct val="90000"/>
            </a:lnSpc>
            <a:spcBef>
              <a:spcPct val="0"/>
            </a:spcBef>
            <a:spcAft>
              <a:spcPct val="35000"/>
            </a:spcAft>
          </a:pPr>
          <a:r>
            <a:rPr lang="es-MX" sz="2400" b="1" kern="1200" dirty="0" smtClean="0"/>
            <a:t>(3 MESES A 1 AÑO).</a:t>
          </a:r>
        </a:p>
      </dsp:txBody>
      <dsp:txXfrm>
        <a:off x="4520486" y="4740751"/>
        <a:ext cx="3318242" cy="1418366"/>
      </dsp:txXfrm>
    </dsp:sp>
    <dsp:sp modelId="{363135D5-C418-4C85-AA41-28600150E0FB}">
      <dsp:nvSpPr>
        <dsp:cNvPr id="0" name=""/>
        <dsp:cNvSpPr/>
      </dsp:nvSpPr>
      <dsp:spPr>
        <a:xfrm>
          <a:off x="360035" y="413649"/>
          <a:ext cx="3920149" cy="34492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MX" sz="2400" b="1" u="none" kern="1200" dirty="0" smtClean="0"/>
            <a:t>FALTAS ADMINISTRATIVAS NO GRAVES: </a:t>
          </a:r>
          <a:endParaRPr lang="es-MX" sz="2400" b="1" u="none" kern="1200" dirty="0"/>
        </a:p>
      </dsp:txBody>
      <dsp:txXfrm>
        <a:off x="934128" y="918783"/>
        <a:ext cx="2771963" cy="24390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471DF-7C96-4FF8-9488-33F4A7D6C8CF}">
      <dsp:nvSpPr>
        <dsp:cNvPr id="0" name=""/>
        <dsp:cNvSpPr/>
      </dsp:nvSpPr>
      <dsp:spPr>
        <a:xfrm>
          <a:off x="2755910" y="468148"/>
          <a:ext cx="6186756" cy="118995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just" defTabSz="889000">
            <a:lnSpc>
              <a:spcPct val="90000"/>
            </a:lnSpc>
            <a:spcBef>
              <a:spcPct val="0"/>
            </a:spcBef>
            <a:spcAft>
              <a:spcPct val="35000"/>
            </a:spcAft>
          </a:pPr>
          <a:r>
            <a:rPr lang="es-MX" sz="2000" b="1" kern="1200" dirty="0" smtClean="0"/>
            <a:t>SUSPENSIÓN DE 30 A 90 DÍAS NATURALES EN EL DESEMPEÑO DEL CARGO.</a:t>
          </a:r>
        </a:p>
      </dsp:txBody>
      <dsp:txXfrm>
        <a:off x="3745791" y="468148"/>
        <a:ext cx="5196875" cy="1189954"/>
      </dsp:txXfrm>
    </dsp:sp>
    <dsp:sp modelId="{C7236352-6993-4C91-A045-A9ED8372AC34}">
      <dsp:nvSpPr>
        <dsp:cNvPr id="0" name=""/>
        <dsp:cNvSpPr/>
      </dsp:nvSpPr>
      <dsp:spPr>
        <a:xfrm>
          <a:off x="2755910" y="1658103"/>
          <a:ext cx="6186756" cy="630318"/>
        </a:xfrm>
        <a:prstGeom prst="rect">
          <a:avLst/>
        </a:prstGeom>
        <a:solidFill>
          <a:schemeClr val="accent3">
            <a:tint val="40000"/>
            <a:alpha val="90000"/>
            <a:hueOff val="-3984"/>
            <a:satOff val="4174"/>
            <a:lumOff val="557"/>
            <a:alphaOff val="0"/>
          </a:schemeClr>
        </a:solidFill>
        <a:ln w="9525" cap="flat" cmpd="sng" algn="ctr">
          <a:solidFill>
            <a:schemeClr val="accent3">
              <a:tint val="40000"/>
              <a:alpha val="90000"/>
              <a:hueOff val="-3984"/>
              <a:satOff val="4174"/>
              <a:lumOff val="55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es-MX" sz="2000" b="1" kern="1200" dirty="0" smtClean="0"/>
            <a:t>DESTITUCIÓN.</a:t>
          </a:r>
        </a:p>
      </dsp:txBody>
      <dsp:txXfrm>
        <a:off x="3745791" y="1658103"/>
        <a:ext cx="5196875" cy="630318"/>
      </dsp:txXfrm>
    </dsp:sp>
    <dsp:sp modelId="{1CF2BC2A-B2E3-4465-8B61-CF3D44D8EFFD}">
      <dsp:nvSpPr>
        <dsp:cNvPr id="0" name=""/>
        <dsp:cNvSpPr/>
      </dsp:nvSpPr>
      <dsp:spPr>
        <a:xfrm>
          <a:off x="2755910" y="2288422"/>
          <a:ext cx="6186756" cy="2191926"/>
        </a:xfrm>
        <a:prstGeom prst="rect">
          <a:avLst/>
        </a:prstGeom>
        <a:solidFill>
          <a:schemeClr val="accent3">
            <a:tint val="40000"/>
            <a:alpha val="90000"/>
            <a:hueOff val="-7967"/>
            <a:satOff val="8348"/>
            <a:lumOff val="1115"/>
            <a:alphaOff val="0"/>
          </a:schemeClr>
        </a:solidFill>
        <a:ln w="9525" cap="flat" cmpd="sng" algn="ctr">
          <a:solidFill>
            <a:schemeClr val="accent3">
              <a:tint val="40000"/>
              <a:alpha val="90000"/>
              <a:hueOff val="-7967"/>
              <a:satOff val="8348"/>
              <a:lumOff val="11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just" defTabSz="889000">
            <a:lnSpc>
              <a:spcPct val="90000"/>
            </a:lnSpc>
            <a:spcBef>
              <a:spcPct val="0"/>
            </a:spcBef>
            <a:spcAft>
              <a:spcPct val="35000"/>
            </a:spcAft>
          </a:pPr>
          <a:r>
            <a:rPr lang="es-MX" sz="2000" b="1" kern="1200" dirty="0" smtClean="0"/>
            <a:t>SANCIÓN ECONÓMICA, HASTA POR DOS TANTOS DE LOS BENEFICIOS OBTENIDOS, O INDEMNIZACIÓN EN CASO DE CAUSAR UN DAÑO O PERJUICIO A LA HACIENDA PÚBLICA O AL PATRIMONIO DE LOS ENTES PÚBLICOS. </a:t>
          </a:r>
        </a:p>
      </dsp:txBody>
      <dsp:txXfrm>
        <a:off x="3745791" y="2288422"/>
        <a:ext cx="5196875" cy="2191926"/>
      </dsp:txXfrm>
    </dsp:sp>
    <dsp:sp modelId="{9D14F2A6-AD76-4DA3-A425-842A176E624B}">
      <dsp:nvSpPr>
        <dsp:cNvPr id="0" name=""/>
        <dsp:cNvSpPr/>
      </dsp:nvSpPr>
      <dsp:spPr>
        <a:xfrm>
          <a:off x="2755910" y="4480348"/>
          <a:ext cx="6186756" cy="1712520"/>
        </a:xfrm>
        <a:prstGeom prst="rect">
          <a:avLst/>
        </a:prstGeom>
        <a:solidFill>
          <a:schemeClr val="accent3">
            <a:tint val="40000"/>
            <a:alpha val="90000"/>
            <a:hueOff val="-11951"/>
            <a:satOff val="12522"/>
            <a:lumOff val="1672"/>
            <a:alphaOff val="0"/>
          </a:schemeClr>
        </a:solidFill>
        <a:ln w="9525" cap="flat" cmpd="sng" algn="ctr">
          <a:solidFill>
            <a:schemeClr val="accent3">
              <a:tint val="40000"/>
              <a:alpha val="90000"/>
              <a:hueOff val="-11951"/>
              <a:satOff val="12522"/>
              <a:lumOff val="167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just" defTabSz="889000">
            <a:lnSpc>
              <a:spcPct val="90000"/>
            </a:lnSpc>
            <a:spcBef>
              <a:spcPct val="0"/>
            </a:spcBef>
            <a:spcAft>
              <a:spcPct val="35000"/>
            </a:spcAft>
          </a:pPr>
          <a:r>
            <a:rPr lang="es-MX" sz="2000" b="1" kern="1200" dirty="0" smtClean="0"/>
            <a:t>INHABILITACIÓN TEMPORAL </a:t>
          </a:r>
        </a:p>
        <a:p>
          <a:pPr lvl="0" algn="just" defTabSz="889000">
            <a:lnSpc>
              <a:spcPct val="90000"/>
            </a:lnSpc>
            <a:spcBef>
              <a:spcPct val="0"/>
            </a:spcBef>
            <a:spcAft>
              <a:spcPct val="35000"/>
            </a:spcAft>
          </a:pPr>
          <a:r>
            <a:rPr lang="es-MX" sz="2000" b="1" kern="1200" dirty="0" smtClean="0"/>
            <a:t>(1 A 10 AÑOS SI EL DAÑO ES MENOR A 200 VECES EL VALOR DE LA UNIDAD DE MEDIDA Y ACTUALIZACIÓN, Y DE 10 A 20 AÑOS SI ES MAYOR A DICHO VALOR). </a:t>
          </a:r>
        </a:p>
      </dsp:txBody>
      <dsp:txXfrm>
        <a:off x="3745791" y="4480348"/>
        <a:ext cx="5196875" cy="1712520"/>
      </dsp:txXfrm>
    </dsp:sp>
    <dsp:sp modelId="{C032561F-C9CC-47E7-B821-8D9C604339CF}">
      <dsp:nvSpPr>
        <dsp:cNvPr id="0" name=""/>
        <dsp:cNvSpPr/>
      </dsp:nvSpPr>
      <dsp:spPr>
        <a:xfrm>
          <a:off x="0" y="468149"/>
          <a:ext cx="3706246" cy="355832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MX" sz="2200" b="1" u="none" kern="1200" dirty="0" smtClean="0"/>
            <a:t>FALTAS ADMINISTRATIVAS GRAVES: </a:t>
          </a:r>
        </a:p>
      </dsp:txBody>
      <dsp:txXfrm>
        <a:off x="542767" y="989254"/>
        <a:ext cx="2620712" cy="2516119"/>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65D3C-06D9-43EA-80B4-22590D112425}">
      <dsp:nvSpPr>
        <dsp:cNvPr id="0" name=""/>
        <dsp:cNvSpPr/>
      </dsp:nvSpPr>
      <dsp:spPr>
        <a:xfrm>
          <a:off x="3801" y="831140"/>
          <a:ext cx="4202521" cy="105063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t>SANCIONES</a:t>
          </a:r>
          <a:endParaRPr lang="es-MX" sz="2400" b="1" kern="1200" dirty="0"/>
        </a:p>
      </dsp:txBody>
      <dsp:txXfrm>
        <a:off x="34573" y="861912"/>
        <a:ext cx="4140977" cy="989086"/>
      </dsp:txXfrm>
    </dsp:sp>
    <dsp:sp modelId="{2E68BC79-FFE0-4F8A-A480-AC3551144B5A}">
      <dsp:nvSpPr>
        <dsp:cNvPr id="0" name=""/>
        <dsp:cNvSpPr/>
      </dsp:nvSpPr>
      <dsp:spPr>
        <a:xfrm>
          <a:off x="4733697" y="360040"/>
          <a:ext cx="4202521" cy="2165811"/>
        </a:xfrm>
        <a:prstGeom prst="roundRect">
          <a:avLst>
            <a:gd name="adj" fmla="val 10000"/>
          </a:avLst>
        </a:prstGeom>
        <a:gradFill rotWithShape="0">
          <a:gsLst>
            <a:gs pos="0">
              <a:schemeClr val="accent3">
                <a:hueOff val="-31323"/>
                <a:satOff val="-257"/>
                <a:lumOff val="7255"/>
                <a:alphaOff val="0"/>
                <a:shade val="51000"/>
                <a:satMod val="130000"/>
              </a:schemeClr>
            </a:gs>
            <a:gs pos="80000">
              <a:schemeClr val="accent3">
                <a:hueOff val="-31323"/>
                <a:satOff val="-257"/>
                <a:lumOff val="7255"/>
                <a:alphaOff val="0"/>
                <a:shade val="93000"/>
                <a:satMod val="130000"/>
              </a:schemeClr>
            </a:gs>
            <a:gs pos="100000">
              <a:schemeClr val="accent3">
                <a:hueOff val="-31323"/>
                <a:satOff val="-257"/>
                <a:lumOff val="7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1066800">
            <a:lnSpc>
              <a:spcPct val="90000"/>
            </a:lnSpc>
            <a:spcBef>
              <a:spcPct val="0"/>
            </a:spcBef>
            <a:spcAft>
              <a:spcPct val="35000"/>
            </a:spcAft>
          </a:pPr>
          <a:r>
            <a:rPr lang="es-MX" sz="2400" b="1" u="none" kern="1200" dirty="0" smtClean="0"/>
            <a:t>ACTOS DE PARTICULARES VINCULADOS CON FALTAS ADMINISTRATIVAS GRAVES:</a:t>
          </a:r>
          <a:endParaRPr lang="es-MX" sz="2400" u="none" kern="1200" dirty="0"/>
        </a:p>
      </dsp:txBody>
      <dsp:txXfrm>
        <a:off x="4797131" y="423474"/>
        <a:ext cx="4075653" cy="2038943"/>
      </dsp:txXfrm>
    </dsp:sp>
    <dsp:sp modelId="{2D4DD457-5420-4089-914A-153DC48DEDA4}">
      <dsp:nvSpPr>
        <dsp:cNvPr id="0" name=""/>
        <dsp:cNvSpPr/>
      </dsp:nvSpPr>
      <dsp:spPr>
        <a:xfrm rot="5327475">
          <a:off x="6434189" y="2495183"/>
          <a:ext cx="868390" cy="1063874"/>
        </a:xfrm>
        <a:prstGeom prst="rightArrow">
          <a:avLst>
            <a:gd name="adj1" fmla="val 66700"/>
            <a:gd name="adj2" fmla="val 50000"/>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0A83861-D43A-459C-B550-3FA2E74C6E23}">
      <dsp:nvSpPr>
        <dsp:cNvPr id="0" name=""/>
        <dsp:cNvSpPr/>
      </dsp:nvSpPr>
      <dsp:spPr>
        <a:xfrm>
          <a:off x="4798478" y="3528389"/>
          <a:ext cx="4202521" cy="1969490"/>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lvl="0" algn="just" defTabSz="1066800">
            <a:lnSpc>
              <a:spcPct val="90000"/>
            </a:lnSpc>
            <a:spcBef>
              <a:spcPct val="0"/>
            </a:spcBef>
            <a:spcAft>
              <a:spcPct val="35000"/>
            </a:spcAft>
          </a:pPr>
          <a:r>
            <a:rPr lang="es-MX" sz="2400" b="1" i="0" kern="1200" dirty="0" smtClean="0"/>
            <a:t>PERSONAS </a:t>
          </a:r>
          <a:r>
            <a:rPr lang="es-MX" sz="2400" b="1" i="0" u="sng" kern="1200" dirty="0" smtClean="0"/>
            <a:t>FÍSICAS</a:t>
          </a:r>
          <a:r>
            <a:rPr lang="es-MX" sz="2400" b="1" i="0" kern="1200" dirty="0" smtClean="0"/>
            <a:t>: </a:t>
          </a:r>
          <a:endParaRPr lang="es-MX" sz="2400" b="1" i="0" kern="1200" dirty="0"/>
        </a:p>
        <a:p>
          <a:pPr marL="228600" lvl="1" indent="-228600" algn="just" defTabSz="977900">
            <a:lnSpc>
              <a:spcPct val="90000"/>
            </a:lnSpc>
            <a:spcBef>
              <a:spcPct val="0"/>
            </a:spcBef>
            <a:spcAft>
              <a:spcPct val="15000"/>
            </a:spcAft>
            <a:buChar char="••"/>
          </a:pPr>
          <a:r>
            <a:rPr lang="es-MX" sz="2200" b="1" kern="1200" dirty="0" smtClean="0"/>
            <a:t>SANCIÓN ECONÓMICA</a:t>
          </a:r>
        </a:p>
        <a:p>
          <a:pPr marL="228600" lvl="1" indent="-228600" algn="just" defTabSz="977900">
            <a:lnSpc>
              <a:spcPct val="90000"/>
            </a:lnSpc>
            <a:spcBef>
              <a:spcPct val="0"/>
            </a:spcBef>
            <a:spcAft>
              <a:spcPct val="15000"/>
            </a:spcAft>
            <a:buChar char="••"/>
          </a:pPr>
          <a:r>
            <a:rPr lang="es-MX" sz="2200" b="1" kern="1200" dirty="0" smtClean="0"/>
            <a:t>INHABILITACIÓN TEMPORAL </a:t>
          </a:r>
        </a:p>
        <a:p>
          <a:pPr marL="228600" lvl="1" indent="-228600" algn="just" defTabSz="977900">
            <a:lnSpc>
              <a:spcPct val="90000"/>
            </a:lnSpc>
            <a:spcBef>
              <a:spcPct val="0"/>
            </a:spcBef>
            <a:spcAft>
              <a:spcPct val="15000"/>
            </a:spcAft>
            <a:buChar char="••"/>
          </a:pPr>
          <a:r>
            <a:rPr lang="es-MX" sz="2200" b="1" kern="1200" dirty="0" smtClean="0"/>
            <a:t>INDEMNIZACIÓN</a:t>
          </a:r>
        </a:p>
      </dsp:txBody>
      <dsp:txXfrm>
        <a:off x="4856162" y="3586073"/>
        <a:ext cx="4087153" cy="185412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2BEBA-3123-4CF0-9BC6-F8C46161D271}">
      <dsp:nvSpPr>
        <dsp:cNvPr id="0" name=""/>
        <dsp:cNvSpPr/>
      </dsp:nvSpPr>
      <dsp:spPr>
        <a:xfrm>
          <a:off x="0" y="1711"/>
          <a:ext cx="8964488"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2267A79-733B-4CF2-A50E-BF66449AC477}">
      <dsp:nvSpPr>
        <dsp:cNvPr id="0" name=""/>
        <dsp:cNvSpPr/>
      </dsp:nvSpPr>
      <dsp:spPr>
        <a:xfrm>
          <a:off x="0" y="1711"/>
          <a:ext cx="1792897" cy="616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b="1" kern="1200" dirty="0" smtClean="0"/>
            <a:t>SANCIONES</a:t>
          </a:r>
          <a:endParaRPr lang="es-MX" sz="2000" b="1" kern="1200" dirty="0"/>
        </a:p>
      </dsp:txBody>
      <dsp:txXfrm>
        <a:off x="0" y="1711"/>
        <a:ext cx="1792897" cy="616385"/>
      </dsp:txXfrm>
    </dsp:sp>
    <dsp:sp modelId="{DED40331-9640-4345-BF52-641FA33DBC20}">
      <dsp:nvSpPr>
        <dsp:cNvPr id="0" name=""/>
        <dsp:cNvSpPr/>
      </dsp:nvSpPr>
      <dsp:spPr>
        <a:xfrm>
          <a:off x="0" y="618097"/>
          <a:ext cx="8964488" cy="0"/>
        </a:xfrm>
        <a:prstGeom prst="line">
          <a:avLst/>
        </a:prstGeom>
        <a:gradFill rotWithShape="0">
          <a:gsLst>
            <a:gs pos="0">
              <a:schemeClr val="accent4">
                <a:hueOff val="4831471"/>
                <a:satOff val="10847"/>
                <a:lumOff val="-11273"/>
                <a:alphaOff val="0"/>
                <a:shade val="51000"/>
                <a:satMod val="130000"/>
              </a:schemeClr>
            </a:gs>
            <a:gs pos="80000">
              <a:schemeClr val="accent4">
                <a:hueOff val="4831471"/>
                <a:satOff val="10847"/>
                <a:lumOff val="-11273"/>
                <a:alphaOff val="0"/>
                <a:shade val="93000"/>
                <a:satMod val="130000"/>
              </a:schemeClr>
            </a:gs>
            <a:gs pos="100000">
              <a:schemeClr val="accent4">
                <a:hueOff val="4831471"/>
                <a:satOff val="10847"/>
                <a:lumOff val="-11273"/>
                <a:alphaOff val="0"/>
                <a:shade val="94000"/>
                <a:satMod val="135000"/>
              </a:schemeClr>
            </a:gs>
          </a:gsLst>
          <a:lin ang="16200000" scaled="0"/>
        </a:gradFill>
        <a:ln w="9525" cap="flat" cmpd="sng" algn="ctr">
          <a:solidFill>
            <a:schemeClr val="accent4">
              <a:hueOff val="4831471"/>
              <a:satOff val="10847"/>
              <a:lumOff val="-112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9B527D-C9D0-4D0E-9000-FD46693E522D}">
      <dsp:nvSpPr>
        <dsp:cNvPr id="0" name=""/>
        <dsp:cNvSpPr/>
      </dsp:nvSpPr>
      <dsp:spPr>
        <a:xfrm>
          <a:off x="0" y="618097"/>
          <a:ext cx="8964488" cy="74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b="1" u="sng" kern="1200" dirty="0" smtClean="0"/>
            <a:t>ACTOS DE PARTICULARES VINCULADOS CON FALTAS ADMINISTRATIVAS GRAVES:</a:t>
          </a:r>
          <a:endParaRPr lang="es-MX" sz="2000" b="1" u="none" kern="1200" dirty="0"/>
        </a:p>
      </dsp:txBody>
      <dsp:txXfrm>
        <a:off x="0" y="618097"/>
        <a:ext cx="8964488" cy="745951"/>
      </dsp:txXfrm>
    </dsp:sp>
    <dsp:sp modelId="{0412FA2C-A19B-4582-9B4E-FE0E356A60F3}">
      <dsp:nvSpPr>
        <dsp:cNvPr id="0" name=""/>
        <dsp:cNvSpPr/>
      </dsp:nvSpPr>
      <dsp:spPr>
        <a:xfrm>
          <a:off x="0" y="1364049"/>
          <a:ext cx="8964488" cy="0"/>
        </a:xfrm>
        <a:prstGeom prst="line">
          <a:avLst/>
        </a:prstGeom>
        <a:gradFill rotWithShape="0">
          <a:gsLst>
            <a:gs pos="0">
              <a:schemeClr val="accent4">
                <a:hueOff val="9662942"/>
                <a:satOff val="21695"/>
                <a:lumOff val="-22546"/>
                <a:alphaOff val="0"/>
                <a:shade val="51000"/>
                <a:satMod val="130000"/>
              </a:schemeClr>
            </a:gs>
            <a:gs pos="80000">
              <a:schemeClr val="accent4">
                <a:hueOff val="9662942"/>
                <a:satOff val="21695"/>
                <a:lumOff val="-22546"/>
                <a:alphaOff val="0"/>
                <a:shade val="93000"/>
                <a:satMod val="130000"/>
              </a:schemeClr>
            </a:gs>
            <a:gs pos="100000">
              <a:schemeClr val="accent4">
                <a:hueOff val="9662942"/>
                <a:satOff val="21695"/>
                <a:lumOff val="-22546"/>
                <a:alphaOff val="0"/>
                <a:shade val="94000"/>
                <a:satMod val="135000"/>
              </a:schemeClr>
            </a:gs>
          </a:gsLst>
          <a:lin ang="16200000" scaled="0"/>
        </a:gradFill>
        <a:ln w="9525" cap="flat" cmpd="sng" algn="ctr">
          <a:solidFill>
            <a:schemeClr val="accent4">
              <a:hueOff val="9662942"/>
              <a:satOff val="21695"/>
              <a:lumOff val="-2254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CD9A56C-AD39-4C93-BDF7-C1486A3B83E1}">
      <dsp:nvSpPr>
        <dsp:cNvPr id="0" name=""/>
        <dsp:cNvSpPr/>
      </dsp:nvSpPr>
      <dsp:spPr>
        <a:xfrm>
          <a:off x="0" y="1364049"/>
          <a:ext cx="1557363" cy="461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MX" sz="1800" b="1" i="1" kern="1200" dirty="0" smtClean="0"/>
            <a:t>PERSONAS </a:t>
          </a:r>
          <a:r>
            <a:rPr lang="es-MX" sz="1800" b="1" i="1" u="sng" kern="1200" dirty="0" smtClean="0"/>
            <a:t>MORALES</a:t>
          </a:r>
          <a:r>
            <a:rPr lang="es-MX" sz="1800" b="1" i="1" kern="1200" dirty="0" smtClean="0"/>
            <a:t>: </a:t>
          </a:r>
          <a:endParaRPr lang="es-MX" sz="1800" b="1" i="1" kern="1200" dirty="0"/>
        </a:p>
      </dsp:txBody>
      <dsp:txXfrm>
        <a:off x="0" y="1364049"/>
        <a:ext cx="1557363" cy="4610902"/>
      </dsp:txXfrm>
    </dsp:sp>
    <dsp:sp modelId="{63422E5C-1EAE-48AC-B36F-1934BE9E6B56}">
      <dsp:nvSpPr>
        <dsp:cNvPr id="0" name=""/>
        <dsp:cNvSpPr/>
      </dsp:nvSpPr>
      <dsp:spPr>
        <a:xfrm>
          <a:off x="1685085" y="1306521"/>
          <a:ext cx="7279402" cy="1300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smtClean="0"/>
            <a:t>SANCIÓN ECONÓMICA POR DOS TANTOS DE LOS BENEFICIOS OBTENIDOS, Y EN CASO DE NO HABERLOS, POR EL EQUIVALENTE A MIL HASTA UN MILLÓN QUINIENTAS MIL VECES EL VALOR DIARIO DE LA UNIDAD DE MEDIDA Y ACTUALIZACIÓN. </a:t>
          </a:r>
          <a:endParaRPr lang="es-MX" sz="2000" b="1" kern="1200" dirty="0"/>
        </a:p>
      </dsp:txBody>
      <dsp:txXfrm>
        <a:off x="1685085" y="1306521"/>
        <a:ext cx="7279402" cy="1300955"/>
      </dsp:txXfrm>
    </dsp:sp>
    <dsp:sp modelId="{DCC3FA6B-EB88-495E-BDFC-1394A6F26255}">
      <dsp:nvSpPr>
        <dsp:cNvPr id="0" name=""/>
        <dsp:cNvSpPr/>
      </dsp:nvSpPr>
      <dsp:spPr>
        <a:xfrm>
          <a:off x="1557363" y="2702772"/>
          <a:ext cx="6625316"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F1AE2E1-6C34-4218-B5A9-B6093F9683BF}">
      <dsp:nvSpPr>
        <dsp:cNvPr id="0" name=""/>
        <dsp:cNvSpPr/>
      </dsp:nvSpPr>
      <dsp:spPr>
        <a:xfrm>
          <a:off x="1685085" y="2818325"/>
          <a:ext cx="7279402" cy="918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smtClean="0"/>
            <a:t>INHABILITACIÓN TEMPORAL PARA PARTICIPAR EN CONTRATACIONES PÚBLICAS, POR UN PERIODO DE 3 MESES HASTA 10 AÑOS. </a:t>
          </a:r>
          <a:endParaRPr lang="es-MX" sz="2000" b="1" kern="1200" dirty="0"/>
        </a:p>
      </dsp:txBody>
      <dsp:txXfrm>
        <a:off x="1685085" y="2818325"/>
        <a:ext cx="7279402" cy="918747"/>
      </dsp:txXfrm>
    </dsp:sp>
    <dsp:sp modelId="{7B5950A4-49FA-48DB-A035-D996724C9F5F}">
      <dsp:nvSpPr>
        <dsp:cNvPr id="0" name=""/>
        <dsp:cNvSpPr/>
      </dsp:nvSpPr>
      <dsp:spPr>
        <a:xfrm>
          <a:off x="1557363" y="3659287"/>
          <a:ext cx="6625316"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70EA439-D7A7-4771-A2F2-AB4BFE0240E6}">
      <dsp:nvSpPr>
        <dsp:cNvPr id="0" name=""/>
        <dsp:cNvSpPr/>
      </dsp:nvSpPr>
      <dsp:spPr>
        <a:xfrm>
          <a:off x="1681588" y="3697055"/>
          <a:ext cx="7279402" cy="99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smtClean="0"/>
            <a:t>INDEMNIZACIÓN POR LOS DAÑOS CAUSADOS A LA HACIENDA PÚBLICA O AL PATRIMONIO DE LOS ENTES PÚBLICOS. </a:t>
          </a:r>
          <a:endParaRPr lang="es-MX" sz="2000" b="1" kern="1200" dirty="0"/>
        </a:p>
      </dsp:txBody>
      <dsp:txXfrm>
        <a:off x="1681588" y="3697055"/>
        <a:ext cx="7279402" cy="994267"/>
      </dsp:txXfrm>
    </dsp:sp>
    <dsp:sp modelId="{E6E2F829-4C8F-4C46-8F8E-CD6F54124FE6}">
      <dsp:nvSpPr>
        <dsp:cNvPr id="0" name=""/>
        <dsp:cNvSpPr/>
      </dsp:nvSpPr>
      <dsp:spPr>
        <a:xfrm>
          <a:off x="1557363" y="4691323"/>
          <a:ext cx="6625316"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FDA1DA9-2D7E-42BC-9037-67379C451087}">
      <dsp:nvSpPr>
        <dsp:cNvPr id="0" name=""/>
        <dsp:cNvSpPr/>
      </dsp:nvSpPr>
      <dsp:spPr>
        <a:xfrm>
          <a:off x="1681588" y="4729090"/>
          <a:ext cx="7279402" cy="618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smtClean="0"/>
            <a:t>SUSPENSIÓN DE ACTIVIDADES DE 3 MESES HASTA 3 AÑOS.</a:t>
          </a:r>
          <a:endParaRPr lang="es-MX" sz="2000" b="1" kern="1200" dirty="0"/>
        </a:p>
      </dsp:txBody>
      <dsp:txXfrm>
        <a:off x="1681588" y="4729090"/>
        <a:ext cx="7279402" cy="618488"/>
      </dsp:txXfrm>
    </dsp:sp>
    <dsp:sp modelId="{6BEA2BBA-1602-464E-9B0B-7BFD0EFBF44F}">
      <dsp:nvSpPr>
        <dsp:cNvPr id="0" name=""/>
        <dsp:cNvSpPr/>
      </dsp:nvSpPr>
      <dsp:spPr>
        <a:xfrm>
          <a:off x="1557363" y="5347579"/>
          <a:ext cx="6625316"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43E142F-E983-4065-A02C-AD7E93E57490}">
      <dsp:nvSpPr>
        <dsp:cNvPr id="0" name=""/>
        <dsp:cNvSpPr/>
      </dsp:nvSpPr>
      <dsp:spPr>
        <a:xfrm>
          <a:off x="1681588" y="5385346"/>
          <a:ext cx="7279402" cy="548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smtClean="0"/>
            <a:t>DISOLUCIÓN DE LA SOCIEDAD.</a:t>
          </a:r>
          <a:endParaRPr lang="es-MX" sz="2000" b="1" kern="1200" dirty="0"/>
        </a:p>
      </dsp:txBody>
      <dsp:txXfrm>
        <a:off x="1681588" y="5385346"/>
        <a:ext cx="7279402" cy="548165"/>
      </dsp:txXfrm>
    </dsp:sp>
    <dsp:sp modelId="{5ACE6B0C-55D6-491B-95D6-E77A84D2C150}">
      <dsp:nvSpPr>
        <dsp:cNvPr id="0" name=""/>
        <dsp:cNvSpPr/>
      </dsp:nvSpPr>
      <dsp:spPr>
        <a:xfrm>
          <a:off x="1557363" y="5933512"/>
          <a:ext cx="6625316"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B3AFB-B466-4FA5-8D61-6099C8AAD962}">
      <dsp:nvSpPr>
        <dsp:cNvPr id="0" name=""/>
        <dsp:cNvSpPr/>
      </dsp:nvSpPr>
      <dsp:spPr>
        <a:xfrm>
          <a:off x="0" y="3788856"/>
          <a:ext cx="8712968" cy="2275335"/>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t>AUTORIDADES</a:t>
          </a:r>
          <a:r>
            <a:rPr lang="es-MX" sz="1800" b="1" i="1" kern="1200" dirty="0" smtClean="0"/>
            <a:t> RESOLUTORAS</a:t>
          </a:r>
          <a:r>
            <a:rPr lang="es-MX" sz="1800" b="1" kern="1200" dirty="0" smtClean="0"/>
            <a:t>:</a:t>
          </a:r>
          <a:endParaRPr lang="es-MX" sz="1800" b="1" kern="1200" dirty="0"/>
        </a:p>
      </dsp:txBody>
      <dsp:txXfrm>
        <a:off x="0" y="3788856"/>
        <a:ext cx="8712968" cy="1228681"/>
      </dsp:txXfrm>
    </dsp:sp>
    <dsp:sp modelId="{622A55E0-72E7-469B-8DF8-299D1171D76F}">
      <dsp:nvSpPr>
        <dsp:cNvPr id="0" name=""/>
        <dsp:cNvSpPr/>
      </dsp:nvSpPr>
      <dsp:spPr>
        <a:xfrm>
          <a:off x="0" y="4546207"/>
          <a:ext cx="4356483" cy="157447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es-MX" sz="1800" b="1" kern="1200" dirty="0" smtClean="0"/>
            <a:t>TRATÁNDOSE DE FALTAS ADMINISTRATIVAS NO GRAVES, LA UNIDAD ADMINISTRATIVA DE LAS SECRETARÍAS ENCARGADAS DEL CONTROL INTERNO O DE LOS OIC´S QUE ORGÁNICAMENTE SEAN DESIGNADAS PARA ELLO.</a:t>
          </a:r>
          <a:endParaRPr lang="es-MX" sz="1800" b="1" kern="1200" dirty="0"/>
        </a:p>
      </dsp:txBody>
      <dsp:txXfrm>
        <a:off x="0" y="4546207"/>
        <a:ext cx="4356483" cy="1574472"/>
      </dsp:txXfrm>
    </dsp:sp>
    <dsp:sp modelId="{AA32D167-709A-4AB8-96D9-75A5D759F4A5}">
      <dsp:nvSpPr>
        <dsp:cNvPr id="0" name=""/>
        <dsp:cNvSpPr/>
      </dsp:nvSpPr>
      <dsp:spPr>
        <a:xfrm>
          <a:off x="4356484" y="4546204"/>
          <a:ext cx="4356483" cy="1574475"/>
        </a:xfrm>
        <a:prstGeom prst="rect">
          <a:avLst/>
        </a:prstGeom>
        <a:solidFill>
          <a:schemeClr val="accent2">
            <a:alpha val="90000"/>
            <a:tint val="40000"/>
            <a:hueOff val="0"/>
            <a:satOff val="0"/>
            <a:lumOff val="0"/>
            <a:alphaOff val="-4000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es-MX" sz="1800" b="1" kern="1200" dirty="0" smtClean="0"/>
            <a:t>PARA LAS FALTAS ADMINISTRATIVAS GRAVES Y ACTOS DE PARTICULARES VINCULADOS CON LAS MISMAS, LO SERÁN LOS TRIBUNALES DE JUSTICIA ADMINISTRATIVA.</a:t>
          </a:r>
        </a:p>
      </dsp:txBody>
      <dsp:txXfrm>
        <a:off x="4356484" y="4546204"/>
        <a:ext cx="4356483" cy="1574475"/>
      </dsp:txXfrm>
    </dsp:sp>
    <dsp:sp modelId="{EF38C8AD-A15D-4862-A35E-59DDAC7A9DD5}">
      <dsp:nvSpPr>
        <dsp:cNvPr id="0" name=""/>
        <dsp:cNvSpPr/>
      </dsp:nvSpPr>
      <dsp:spPr>
        <a:xfrm rot="10800000">
          <a:off x="0" y="2362445"/>
          <a:ext cx="8712968" cy="1488024"/>
        </a:xfrm>
        <a:prstGeom prst="upArrowCallou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MX" sz="1800" b="1" kern="1200" dirty="0" smtClean="0"/>
            <a:t>AUTORIDADES DE </a:t>
          </a:r>
          <a:r>
            <a:rPr lang="es-MX" sz="1800" b="1" i="1" kern="1200" dirty="0" smtClean="0"/>
            <a:t>SUBSTANCIACIÓN</a:t>
          </a:r>
          <a:r>
            <a:rPr lang="es-MX" sz="1800" b="1" kern="1200" dirty="0" smtClean="0"/>
            <a:t>: LAS UNIDADES ADMINISTRATIVAS DE LAS SECRETARÍAS ENCARGADAS DEL CONTROL INTERNO, DE LOS OIC´S Y DE LAS ENTIDADES DE FISCALIZACIÓN SUPERIOR, DESIGNADAS ORGÁNICAMENTE PARA TAL EFECTO. </a:t>
          </a:r>
          <a:endParaRPr lang="es-MX" sz="1800" b="1" kern="1200" dirty="0"/>
        </a:p>
      </dsp:txBody>
      <dsp:txXfrm rot="10800000">
        <a:off x="0" y="2362445"/>
        <a:ext cx="8712968" cy="966873"/>
      </dsp:txXfrm>
    </dsp:sp>
    <dsp:sp modelId="{99C8AC36-57D6-44E8-8427-9BD6213B347C}">
      <dsp:nvSpPr>
        <dsp:cNvPr id="0" name=""/>
        <dsp:cNvSpPr/>
      </dsp:nvSpPr>
      <dsp:spPr>
        <a:xfrm rot="10800000">
          <a:off x="0" y="864468"/>
          <a:ext cx="8712968" cy="1505844"/>
        </a:xfrm>
        <a:prstGeom prst="upArrowCallou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MX" sz="1800" b="1" kern="1200" dirty="0" smtClean="0"/>
            <a:t>AUTORIDADES DE </a:t>
          </a:r>
          <a:r>
            <a:rPr lang="es-MX" sz="1800" b="1" i="1" kern="1200" dirty="0" smtClean="0"/>
            <a:t>INVESTIGACIÓN</a:t>
          </a:r>
          <a:r>
            <a:rPr lang="es-MX" sz="1800" b="1" kern="1200" dirty="0" smtClean="0"/>
            <a:t>: LAS UNIDADES ADMINISTRATIVAS DE LAS SECRETARÍAS ENCARGADAS DEL CONTROL INTERNO, DE LOS OIC´S Y DE LAS ENTIDADES DE FISCALIZACIÓN SUPERIOR, DESIGNADAS ORGÁNICAMENTE PARA ELLO.</a:t>
          </a:r>
          <a:endParaRPr lang="es-MX" sz="1800" b="1" kern="1200" dirty="0"/>
        </a:p>
      </dsp:txBody>
      <dsp:txXfrm rot="10800000">
        <a:off x="0" y="864468"/>
        <a:ext cx="8712968" cy="978452"/>
      </dsp:txXfrm>
    </dsp:sp>
    <dsp:sp modelId="{8A6FE060-8887-498A-9159-D909623E760D}">
      <dsp:nvSpPr>
        <dsp:cNvPr id="0" name=""/>
        <dsp:cNvSpPr/>
      </dsp:nvSpPr>
      <dsp:spPr>
        <a:xfrm rot="10800000">
          <a:off x="72012" y="416753"/>
          <a:ext cx="8568942" cy="455582"/>
        </a:xfrm>
        <a:prstGeom prst="upArrowCallou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u="none" kern="1200" dirty="0" smtClean="0"/>
            <a:t>AUTORIDADES COMPETENTES</a:t>
          </a:r>
          <a:r>
            <a:rPr lang="es-MX" sz="1800" b="1" kern="1200" dirty="0" smtClean="0"/>
            <a:t>:</a:t>
          </a:r>
          <a:endParaRPr lang="es-MX" sz="1800" b="1" kern="1200" dirty="0"/>
        </a:p>
      </dsp:txBody>
      <dsp:txXfrm rot="10800000">
        <a:off x="72012" y="416753"/>
        <a:ext cx="8568942" cy="296024"/>
      </dsp:txXfrm>
    </dsp:sp>
    <dsp:sp modelId="{1A455267-9819-4F54-87CF-1FCF2796D1B5}">
      <dsp:nvSpPr>
        <dsp:cNvPr id="0" name=""/>
        <dsp:cNvSpPr/>
      </dsp:nvSpPr>
      <dsp:spPr>
        <a:xfrm rot="10800000">
          <a:off x="102203" y="2742"/>
          <a:ext cx="8508561" cy="421879"/>
        </a:xfrm>
        <a:prstGeom prst="upArrowCallou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t>PROCEDIMIENTO ÚNICO DE RESPONSABILIDADES ADMINISTRATIVAS</a:t>
          </a:r>
          <a:endParaRPr lang="es-MX" sz="1800" b="1" kern="1200" dirty="0"/>
        </a:p>
      </dsp:txBody>
      <dsp:txXfrm rot="10800000">
        <a:off x="102203" y="2742"/>
        <a:ext cx="8508561" cy="274124"/>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1469955"/>
          <a:ext cx="7272808" cy="378012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451" tIns="1353820" rIns="564451" bIns="199136" numCol="1" spcCol="1270" anchor="t" anchorCtr="0">
          <a:noAutofit/>
        </a:bodyPr>
        <a:lstStyle/>
        <a:p>
          <a:pPr marL="285750" lvl="1" indent="-285750" algn="just" defTabSz="1244600">
            <a:lnSpc>
              <a:spcPct val="90000"/>
            </a:lnSpc>
            <a:spcBef>
              <a:spcPct val="0"/>
            </a:spcBef>
            <a:spcAft>
              <a:spcPct val="15000"/>
            </a:spcAft>
            <a:buChar char="••"/>
          </a:pPr>
          <a:r>
            <a:rPr lang="es-MX" sz="2800" b="1" kern="1200" smtClean="0"/>
            <a:t>AUDITORÍAS DURANTE EL EJERCICIO EN CURSO</a:t>
          </a:r>
          <a:endParaRPr lang="es-MX" sz="2800" b="1" kern="1200" dirty="0"/>
        </a:p>
        <a:p>
          <a:pPr marL="285750" lvl="1" indent="-285750" algn="just" defTabSz="1244600">
            <a:lnSpc>
              <a:spcPct val="90000"/>
            </a:lnSpc>
            <a:spcBef>
              <a:spcPct val="0"/>
            </a:spcBef>
            <a:spcAft>
              <a:spcPct val="15000"/>
            </a:spcAft>
            <a:buChar char="••"/>
          </a:pPr>
          <a:r>
            <a:rPr lang="es-MX" sz="2800" b="1" kern="1200" smtClean="0"/>
            <a:t>AUDITORÍAS SOBRE ACTOS IRREGULARES COMETIDOS EN EJERCICIOS ANTERIORES</a:t>
          </a:r>
          <a:endParaRPr lang="es-MX" sz="2800" b="1" kern="1200" dirty="0"/>
        </a:p>
      </dsp:txBody>
      <dsp:txXfrm>
        <a:off x="0" y="1469955"/>
        <a:ext cx="7272808" cy="3780129"/>
      </dsp:txXfrm>
    </dsp:sp>
    <dsp:sp modelId="{F59929D9-3C7B-4433-99EF-CD8277076255}">
      <dsp:nvSpPr>
        <dsp:cNvPr id="0" name=""/>
        <dsp:cNvSpPr/>
      </dsp:nvSpPr>
      <dsp:spPr>
        <a:xfrm>
          <a:off x="303033" y="0"/>
          <a:ext cx="6913653" cy="1918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426" tIns="0" rIns="192426" bIns="0" numCol="1" spcCol="1270" anchor="ctr" anchorCtr="0">
          <a:noAutofit/>
        </a:bodyPr>
        <a:lstStyle/>
        <a:p>
          <a:pPr lvl="0" algn="just" defTabSz="1244600">
            <a:lnSpc>
              <a:spcPct val="90000"/>
            </a:lnSpc>
            <a:spcBef>
              <a:spcPct val="0"/>
            </a:spcBef>
            <a:spcAft>
              <a:spcPct val="35000"/>
            </a:spcAft>
          </a:pPr>
          <a:r>
            <a:rPr lang="es-MX" sz="2800" b="1" kern="1200" dirty="0" smtClean="0"/>
            <a:t>1.- SE ELIMINAN PRINCIPIOS DE ANUALIDAD Y POSTERIORIDAD</a:t>
          </a:r>
          <a:endParaRPr lang="es-MX" sz="2800" kern="1200" dirty="0"/>
        </a:p>
      </dsp:txBody>
      <dsp:txXfrm>
        <a:off x="396701" y="93668"/>
        <a:ext cx="6726317" cy="1731464"/>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7A3ED-8CE5-4832-A6C8-9151A560F982}">
      <dsp:nvSpPr>
        <dsp:cNvPr id="0" name=""/>
        <dsp:cNvSpPr/>
      </dsp:nvSpPr>
      <dsp:spPr>
        <a:xfrm>
          <a:off x="521138" y="1375"/>
          <a:ext cx="7670690" cy="80663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100000"/>
            </a:lnSpc>
            <a:spcBef>
              <a:spcPct val="0"/>
            </a:spcBef>
            <a:spcAft>
              <a:spcPts val="0"/>
            </a:spcAft>
          </a:pPr>
          <a:r>
            <a:rPr lang="es-MX" sz="2200" b="1" kern="1200" dirty="0" smtClean="0"/>
            <a:t>DENUNCIAS</a:t>
          </a:r>
          <a:endParaRPr lang="es-MX" sz="2200" b="1" kern="1200" dirty="0"/>
        </a:p>
      </dsp:txBody>
      <dsp:txXfrm>
        <a:off x="924453" y="1375"/>
        <a:ext cx="6864060" cy="806630"/>
      </dsp:txXfrm>
    </dsp:sp>
    <dsp:sp modelId="{C7679D93-5847-4AC3-B073-22B7DF881F34}">
      <dsp:nvSpPr>
        <dsp:cNvPr id="0" name=""/>
        <dsp:cNvSpPr/>
      </dsp:nvSpPr>
      <dsp:spPr>
        <a:xfrm>
          <a:off x="521138" y="920933"/>
          <a:ext cx="7670690" cy="971811"/>
        </a:xfrm>
        <a:prstGeom prst="chevron">
          <a:avLst/>
        </a:prstGeom>
        <a:gradFill rotWithShape="0">
          <a:gsLst>
            <a:gs pos="0">
              <a:schemeClr val="accent2">
                <a:hueOff val="-2581991"/>
                <a:satOff val="-8324"/>
                <a:lumOff val="3176"/>
                <a:alphaOff val="0"/>
                <a:shade val="51000"/>
                <a:satMod val="130000"/>
              </a:schemeClr>
            </a:gs>
            <a:gs pos="80000">
              <a:schemeClr val="accent2">
                <a:hueOff val="-2581991"/>
                <a:satOff val="-8324"/>
                <a:lumOff val="3176"/>
                <a:alphaOff val="0"/>
                <a:shade val="93000"/>
                <a:satMod val="130000"/>
              </a:schemeClr>
            </a:gs>
            <a:gs pos="100000">
              <a:schemeClr val="accent2">
                <a:hueOff val="-2581991"/>
                <a:satOff val="-8324"/>
                <a:lumOff val="3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100000"/>
            </a:lnSpc>
            <a:spcBef>
              <a:spcPct val="0"/>
            </a:spcBef>
            <a:spcAft>
              <a:spcPts val="0"/>
            </a:spcAft>
          </a:pPr>
          <a:r>
            <a:rPr lang="es-MX" sz="2200" b="1" kern="1200" dirty="0" smtClean="0"/>
            <a:t>PRESUMA EL MANEJO, APLICACIÓN O CUSTODIA IRREGULAR DE RECURSOS PÚBLICOS FEDERALES O  DESVÍO</a:t>
          </a:r>
          <a:endParaRPr lang="es-MX" sz="2200" b="1" kern="1200" dirty="0"/>
        </a:p>
      </dsp:txBody>
      <dsp:txXfrm>
        <a:off x="1007044" y="920933"/>
        <a:ext cx="6698879" cy="971811"/>
      </dsp:txXfrm>
    </dsp:sp>
    <dsp:sp modelId="{E21692FF-8D20-4B14-8EBD-AF37875CC207}">
      <dsp:nvSpPr>
        <dsp:cNvPr id="0" name=""/>
        <dsp:cNvSpPr/>
      </dsp:nvSpPr>
      <dsp:spPr>
        <a:xfrm>
          <a:off x="521138" y="2005674"/>
          <a:ext cx="7670690" cy="806630"/>
        </a:xfrm>
        <a:prstGeom prst="chevron">
          <a:avLst/>
        </a:prstGeom>
        <a:gradFill rotWithShape="0">
          <a:gsLst>
            <a:gs pos="0">
              <a:schemeClr val="accent2">
                <a:hueOff val="-5163983"/>
                <a:satOff val="-16648"/>
                <a:lumOff val="6353"/>
                <a:alphaOff val="0"/>
                <a:shade val="51000"/>
                <a:satMod val="130000"/>
              </a:schemeClr>
            </a:gs>
            <a:gs pos="80000">
              <a:schemeClr val="accent2">
                <a:hueOff val="-5163983"/>
                <a:satOff val="-16648"/>
                <a:lumOff val="6353"/>
                <a:alphaOff val="0"/>
                <a:shade val="93000"/>
                <a:satMod val="130000"/>
              </a:schemeClr>
            </a:gs>
            <a:gs pos="100000">
              <a:schemeClr val="accent2">
                <a:hueOff val="-5163983"/>
                <a:satOff val="-16648"/>
                <a:lumOff val="6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100000"/>
            </a:lnSpc>
            <a:spcBef>
              <a:spcPct val="0"/>
            </a:spcBef>
            <a:spcAft>
              <a:spcPts val="0"/>
            </a:spcAft>
          </a:pPr>
          <a:r>
            <a:rPr lang="es-MX" sz="2200" b="1" kern="1200" dirty="0" smtClean="0"/>
            <a:t>SUPUESTOS DE LA LFRCF</a:t>
          </a:r>
          <a:endParaRPr lang="es-MX" sz="2200" b="1" kern="1200" dirty="0"/>
        </a:p>
      </dsp:txBody>
      <dsp:txXfrm>
        <a:off x="924453" y="2005674"/>
        <a:ext cx="6864060" cy="806630"/>
      </dsp:txXfrm>
    </dsp:sp>
    <dsp:sp modelId="{891D044B-4207-47B7-95A3-380470A7FA7B}">
      <dsp:nvSpPr>
        <dsp:cNvPr id="0" name=""/>
        <dsp:cNvSpPr/>
      </dsp:nvSpPr>
      <dsp:spPr>
        <a:xfrm>
          <a:off x="521138" y="2925232"/>
          <a:ext cx="7670690" cy="806630"/>
        </a:xfrm>
        <a:prstGeom prst="chevron">
          <a:avLst/>
        </a:prstGeom>
        <a:gradFill rotWithShape="0">
          <a:gsLst>
            <a:gs pos="0">
              <a:schemeClr val="accent2">
                <a:hueOff val="-7745974"/>
                <a:satOff val="-24973"/>
                <a:lumOff val="9529"/>
                <a:alphaOff val="0"/>
                <a:shade val="51000"/>
                <a:satMod val="130000"/>
              </a:schemeClr>
            </a:gs>
            <a:gs pos="80000">
              <a:schemeClr val="accent2">
                <a:hueOff val="-7745974"/>
                <a:satOff val="-24973"/>
                <a:lumOff val="9529"/>
                <a:alphaOff val="0"/>
                <a:shade val="93000"/>
                <a:satMod val="130000"/>
              </a:schemeClr>
            </a:gs>
            <a:gs pos="100000">
              <a:schemeClr val="accent2">
                <a:hueOff val="-7745974"/>
                <a:satOff val="-24973"/>
                <a:lumOff val="95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100000"/>
            </a:lnSpc>
            <a:spcBef>
              <a:spcPct val="0"/>
            </a:spcBef>
            <a:spcAft>
              <a:spcPts val="0"/>
            </a:spcAft>
          </a:pPr>
          <a:r>
            <a:rPr lang="es-MX" sz="2200" b="1" kern="1200" dirty="0" smtClean="0"/>
            <a:t>ASF PODRÁN REVISAR LA GESTIÓN FINANCIERA DE LAS ENTIDADES FISCALIZADAS</a:t>
          </a:r>
          <a:endParaRPr lang="es-MX" sz="2200" b="1" kern="1200" dirty="0"/>
        </a:p>
      </dsp:txBody>
      <dsp:txXfrm>
        <a:off x="924453" y="2925232"/>
        <a:ext cx="6864060" cy="806630"/>
      </dsp:txXfrm>
    </dsp:sp>
    <dsp:sp modelId="{CC3D6FBF-80FD-4B00-9867-8769F8ABFB35}">
      <dsp:nvSpPr>
        <dsp:cNvPr id="0" name=""/>
        <dsp:cNvSpPr/>
      </dsp:nvSpPr>
      <dsp:spPr>
        <a:xfrm>
          <a:off x="521138" y="3844791"/>
          <a:ext cx="7670690" cy="974377"/>
        </a:xfrm>
        <a:prstGeom prst="chevron">
          <a:avLst/>
        </a:prstGeom>
        <a:gradFill rotWithShape="0">
          <a:gsLst>
            <a:gs pos="0">
              <a:schemeClr val="accent2">
                <a:hueOff val="-10327965"/>
                <a:satOff val="-33297"/>
                <a:lumOff val="12706"/>
                <a:alphaOff val="0"/>
                <a:shade val="51000"/>
                <a:satMod val="130000"/>
              </a:schemeClr>
            </a:gs>
            <a:gs pos="80000">
              <a:schemeClr val="accent2">
                <a:hueOff val="-10327965"/>
                <a:satOff val="-33297"/>
                <a:lumOff val="12706"/>
                <a:alphaOff val="0"/>
                <a:shade val="93000"/>
                <a:satMod val="130000"/>
              </a:schemeClr>
            </a:gs>
            <a:gs pos="100000">
              <a:schemeClr val="accent2">
                <a:hueOff val="-10327965"/>
                <a:satOff val="-33297"/>
                <a:lumOff val="12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100000"/>
            </a:lnSpc>
            <a:spcBef>
              <a:spcPct val="0"/>
            </a:spcBef>
            <a:spcAft>
              <a:spcPts val="0"/>
            </a:spcAft>
          </a:pPr>
          <a:r>
            <a:rPr lang="es-MX" sz="2200" b="1" kern="1200" dirty="0" smtClean="0"/>
            <a:t>DURANTE EL EJERCICIO EN CURSO Y RESPECTO DE EJERCICIOS FISCALES DISTINTOS AL DE LA CP EN REVISIÓN </a:t>
          </a:r>
          <a:endParaRPr lang="es-MX" sz="2200" b="1" kern="1200" dirty="0"/>
        </a:p>
      </dsp:txBody>
      <dsp:txXfrm>
        <a:off x="1008327" y="3844791"/>
        <a:ext cx="6696313" cy="974377"/>
      </dsp:txXfrm>
    </dsp:sp>
    <dsp:sp modelId="{476400A1-AAA8-4521-ADCD-4836A3DA9DA5}">
      <dsp:nvSpPr>
        <dsp:cNvPr id="0" name=""/>
        <dsp:cNvSpPr/>
      </dsp:nvSpPr>
      <dsp:spPr>
        <a:xfrm>
          <a:off x="521138" y="4932096"/>
          <a:ext cx="7670690" cy="806630"/>
        </a:xfrm>
        <a:prstGeom prst="chevron">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100000"/>
            </a:lnSpc>
            <a:spcBef>
              <a:spcPct val="0"/>
            </a:spcBef>
            <a:spcAft>
              <a:spcPts val="0"/>
            </a:spcAft>
          </a:pPr>
          <a:r>
            <a:rPr lang="es-MX" sz="2200" b="1" kern="1200" dirty="0" smtClean="0"/>
            <a:t>SE PRESENTARÁN A LA CÁMARA, LA COMISIÓN O LA ASF</a:t>
          </a:r>
          <a:endParaRPr lang="es-MX" sz="2200" b="1" kern="1200" dirty="0"/>
        </a:p>
      </dsp:txBody>
      <dsp:txXfrm>
        <a:off x="924453" y="4932096"/>
        <a:ext cx="6864060" cy="80663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71436-1F73-4F02-AA4D-0B7FF4C4F0C5}">
      <dsp:nvSpPr>
        <dsp:cNvPr id="0" name=""/>
        <dsp:cNvSpPr/>
      </dsp:nvSpPr>
      <dsp:spPr>
        <a:xfrm>
          <a:off x="985113" y="-35851"/>
          <a:ext cx="5870025" cy="5870025"/>
        </a:xfrm>
        <a:prstGeom prst="circularArrow">
          <a:avLst>
            <a:gd name="adj1" fmla="val 5544"/>
            <a:gd name="adj2" fmla="val 330680"/>
            <a:gd name="adj3" fmla="val 13775955"/>
            <a:gd name="adj4" fmla="val 17385946"/>
            <a:gd name="adj5" fmla="val 575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627C27D-8CE9-4082-929F-A125C6A86405}">
      <dsp:nvSpPr>
        <dsp:cNvPr id="0" name=""/>
        <dsp:cNvSpPr/>
      </dsp:nvSpPr>
      <dsp:spPr>
        <a:xfrm>
          <a:off x="2545784" y="983"/>
          <a:ext cx="2748682" cy="137434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s-MX" sz="2400" b="1" kern="1200" dirty="0" smtClean="0"/>
            <a:t>DICTAMEN </a:t>
          </a:r>
        </a:p>
        <a:p>
          <a:pPr lvl="0" algn="ctr" defTabSz="1066800">
            <a:lnSpc>
              <a:spcPct val="100000"/>
            </a:lnSpc>
            <a:spcBef>
              <a:spcPct val="0"/>
            </a:spcBef>
            <a:spcAft>
              <a:spcPts val="0"/>
            </a:spcAft>
          </a:pPr>
          <a:r>
            <a:rPr lang="es-MX" sz="2400" b="1" kern="1200" dirty="0" smtClean="0"/>
            <a:t>TÉCNICO</a:t>
          </a:r>
          <a:endParaRPr lang="es-MX" sz="2400" b="1" kern="1200" dirty="0"/>
        </a:p>
      </dsp:txBody>
      <dsp:txXfrm>
        <a:off x="2612874" y="68073"/>
        <a:ext cx="2614502" cy="1240161"/>
      </dsp:txXfrm>
    </dsp:sp>
    <dsp:sp modelId="{D595E87A-4911-42E3-BC4B-76326CEAE262}">
      <dsp:nvSpPr>
        <dsp:cNvPr id="0" name=""/>
        <dsp:cNvSpPr/>
      </dsp:nvSpPr>
      <dsp:spPr>
        <a:xfrm>
          <a:off x="4926478" y="1730658"/>
          <a:ext cx="2748682" cy="1374341"/>
        </a:xfrm>
        <a:prstGeom prst="roundRect">
          <a:avLst/>
        </a:prstGeom>
        <a:solidFill>
          <a:schemeClr val="accent2">
            <a:hueOff val="-3227489"/>
            <a:satOff val="-10405"/>
            <a:lumOff val="397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s-MX" sz="2400" b="1" kern="1200" dirty="0" smtClean="0"/>
            <a:t>ASF </a:t>
          </a:r>
        </a:p>
        <a:p>
          <a:pPr lvl="0" algn="ctr" defTabSz="1066800">
            <a:lnSpc>
              <a:spcPct val="100000"/>
            </a:lnSpc>
            <a:spcBef>
              <a:spcPct val="0"/>
            </a:spcBef>
            <a:spcAft>
              <a:spcPts val="0"/>
            </a:spcAft>
          </a:pPr>
          <a:r>
            <a:rPr lang="es-MX" sz="2400" b="1" kern="1200" dirty="0" smtClean="0"/>
            <a:t>AUTORIZA </a:t>
          </a:r>
        </a:p>
        <a:p>
          <a:pPr lvl="0" algn="ctr" defTabSz="1066800">
            <a:lnSpc>
              <a:spcPct val="100000"/>
            </a:lnSpc>
            <a:spcBef>
              <a:spcPct val="0"/>
            </a:spcBef>
            <a:spcAft>
              <a:spcPts val="0"/>
            </a:spcAft>
          </a:pPr>
          <a:r>
            <a:rPr lang="es-MX" sz="2400" b="1" kern="1200" dirty="0" smtClean="0"/>
            <a:t>LA REVISIÓN</a:t>
          </a:r>
          <a:endParaRPr lang="es-MX" sz="2400" b="1" kern="1200" dirty="0"/>
        </a:p>
      </dsp:txBody>
      <dsp:txXfrm>
        <a:off x="4993568" y="1797748"/>
        <a:ext cx="2614502" cy="1240161"/>
      </dsp:txXfrm>
    </dsp:sp>
    <dsp:sp modelId="{15EEDDE6-4FCC-46D7-A4C0-971CA762FD16}">
      <dsp:nvSpPr>
        <dsp:cNvPr id="0" name=""/>
        <dsp:cNvSpPr/>
      </dsp:nvSpPr>
      <dsp:spPr>
        <a:xfrm>
          <a:off x="3734789" y="4529331"/>
          <a:ext cx="3313371" cy="1374341"/>
        </a:xfrm>
        <a:prstGeom prst="roundRect">
          <a:avLst/>
        </a:prstGeom>
        <a:solidFill>
          <a:schemeClr val="accent2">
            <a:hueOff val="-6454978"/>
            <a:satOff val="-20810"/>
            <a:lumOff val="7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es-MX" sz="2200" b="1" kern="1200" dirty="0" smtClean="0"/>
            <a:t>ENTIDADES PROPORCIONAN LA INFORMACIÓN QUE SE LES SOLICITE</a:t>
          </a:r>
          <a:endParaRPr lang="es-MX" sz="2200" b="1" kern="1200" dirty="0"/>
        </a:p>
      </dsp:txBody>
      <dsp:txXfrm>
        <a:off x="3801879" y="4596421"/>
        <a:ext cx="3179191" cy="1240161"/>
      </dsp:txXfrm>
    </dsp:sp>
    <dsp:sp modelId="{9DE600A5-357A-49FD-9E98-F51AD1FE4204}">
      <dsp:nvSpPr>
        <dsp:cNvPr id="0" name=""/>
        <dsp:cNvSpPr/>
      </dsp:nvSpPr>
      <dsp:spPr>
        <a:xfrm>
          <a:off x="423429" y="4530314"/>
          <a:ext cx="2748682" cy="1374341"/>
        </a:xfrm>
        <a:prstGeom prst="roundRect">
          <a:avLst/>
        </a:prstGeom>
        <a:solidFill>
          <a:schemeClr val="accent2">
            <a:hueOff val="-9682467"/>
            <a:satOff val="-31216"/>
            <a:lumOff val="119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es-MX" sz="2200" b="1" kern="1200" dirty="0" smtClean="0"/>
            <a:t>ASF RENDIRÁ UN INFORME A LA CÁMARA</a:t>
          </a:r>
          <a:endParaRPr lang="es-MX" sz="2200" b="1" kern="1200" dirty="0"/>
        </a:p>
      </dsp:txBody>
      <dsp:txXfrm>
        <a:off x="490519" y="4597404"/>
        <a:ext cx="2614502" cy="1240161"/>
      </dsp:txXfrm>
    </dsp:sp>
    <dsp:sp modelId="{4DCDDAC3-96B1-45E1-81A2-554D0C65CB91}">
      <dsp:nvSpPr>
        <dsp:cNvPr id="0" name=""/>
        <dsp:cNvSpPr/>
      </dsp:nvSpPr>
      <dsp:spPr>
        <a:xfrm>
          <a:off x="165091" y="1730658"/>
          <a:ext cx="2748682" cy="1374341"/>
        </a:xfrm>
        <a:prstGeom prst="roundRect">
          <a:avLst/>
        </a:prstGeom>
        <a:solidFill>
          <a:schemeClr val="accent2">
            <a:hueOff val="-12909956"/>
            <a:satOff val="-41621"/>
            <a:lumOff val="1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es-MX" sz="2200" b="1" kern="1200" dirty="0" smtClean="0"/>
            <a:t>PROMOVERÁ </a:t>
          </a:r>
        </a:p>
        <a:p>
          <a:pPr lvl="0" algn="ctr" defTabSz="977900">
            <a:lnSpc>
              <a:spcPct val="100000"/>
            </a:lnSpc>
            <a:spcBef>
              <a:spcPct val="0"/>
            </a:spcBef>
            <a:spcAft>
              <a:spcPts val="0"/>
            </a:spcAft>
          </a:pPr>
          <a:r>
            <a:rPr lang="es-MX" sz="2200" b="1" kern="1200" dirty="0" smtClean="0"/>
            <a:t>LAS ACCIONES </a:t>
          </a:r>
        </a:p>
        <a:p>
          <a:pPr lvl="0" algn="ctr" defTabSz="977900">
            <a:lnSpc>
              <a:spcPct val="100000"/>
            </a:lnSpc>
            <a:spcBef>
              <a:spcPct val="0"/>
            </a:spcBef>
            <a:spcAft>
              <a:spcPts val="0"/>
            </a:spcAft>
          </a:pPr>
          <a:r>
            <a:rPr lang="es-MX" sz="2200" b="1" kern="1200" dirty="0" smtClean="0"/>
            <a:t>QUE CORRESPONDAN </a:t>
          </a:r>
          <a:endParaRPr lang="es-MX" sz="2200" b="1" kern="1200" dirty="0"/>
        </a:p>
      </dsp:txBody>
      <dsp:txXfrm>
        <a:off x="232181" y="1797748"/>
        <a:ext cx="2614502" cy="1240161"/>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5B5BE-C394-437D-A4ED-0D7E68FA5F05}">
      <dsp:nvSpPr>
        <dsp:cNvPr id="0" name=""/>
        <dsp:cNvSpPr/>
      </dsp:nvSpPr>
      <dsp:spPr>
        <a:xfrm>
          <a:off x="4446240" y="866138"/>
          <a:ext cx="3326021" cy="305461"/>
        </a:xfrm>
        <a:custGeom>
          <a:avLst/>
          <a:gdLst/>
          <a:ahLst/>
          <a:cxnLst/>
          <a:rect l="0" t="0" r="0" b="0"/>
          <a:pathLst>
            <a:path>
              <a:moveTo>
                <a:pt x="0" y="0"/>
              </a:moveTo>
              <a:lnTo>
                <a:pt x="0" y="152730"/>
              </a:lnTo>
              <a:lnTo>
                <a:pt x="3326021" y="152730"/>
              </a:lnTo>
              <a:lnTo>
                <a:pt x="3326021" y="30546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87CCA8-FA0A-4D35-84EA-1E96949F60BB}">
      <dsp:nvSpPr>
        <dsp:cNvPr id="0" name=""/>
        <dsp:cNvSpPr/>
      </dsp:nvSpPr>
      <dsp:spPr>
        <a:xfrm>
          <a:off x="4446240" y="866138"/>
          <a:ext cx="912858" cy="285992"/>
        </a:xfrm>
        <a:custGeom>
          <a:avLst/>
          <a:gdLst/>
          <a:ahLst/>
          <a:cxnLst/>
          <a:rect l="0" t="0" r="0" b="0"/>
          <a:pathLst>
            <a:path>
              <a:moveTo>
                <a:pt x="0" y="0"/>
              </a:moveTo>
              <a:lnTo>
                <a:pt x="0" y="133261"/>
              </a:lnTo>
              <a:lnTo>
                <a:pt x="912858" y="133261"/>
              </a:lnTo>
              <a:lnTo>
                <a:pt x="912858" y="28599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3A939A-57FC-49B7-A983-5C5F7833156B}">
      <dsp:nvSpPr>
        <dsp:cNvPr id="0" name=""/>
        <dsp:cNvSpPr/>
      </dsp:nvSpPr>
      <dsp:spPr>
        <a:xfrm>
          <a:off x="2325841" y="2133558"/>
          <a:ext cx="298187" cy="2879545"/>
        </a:xfrm>
        <a:custGeom>
          <a:avLst/>
          <a:gdLst/>
          <a:ahLst/>
          <a:cxnLst/>
          <a:rect l="0" t="0" r="0" b="0"/>
          <a:pathLst>
            <a:path>
              <a:moveTo>
                <a:pt x="0" y="0"/>
              </a:moveTo>
              <a:lnTo>
                <a:pt x="0" y="2879545"/>
              </a:lnTo>
              <a:lnTo>
                <a:pt x="298187" y="287954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6DF835-7007-4765-B66C-2A9313EE305B}">
      <dsp:nvSpPr>
        <dsp:cNvPr id="0" name=""/>
        <dsp:cNvSpPr/>
      </dsp:nvSpPr>
      <dsp:spPr>
        <a:xfrm>
          <a:off x="2325841" y="2133558"/>
          <a:ext cx="298187" cy="1774326"/>
        </a:xfrm>
        <a:custGeom>
          <a:avLst/>
          <a:gdLst/>
          <a:ahLst/>
          <a:cxnLst/>
          <a:rect l="0" t="0" r="0" b="0"/>
          <a:pathLst>
            <a:path>
              <a:moveTo>
                <a:pt x="0" y="0"/>
              </a:moveTo>
              <a:lnTo>
                <a:pt x="0" y="1774326"/>
              </a:lnTo>
              <a:lnTo>
                <a:pt x="298187" y="177432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436ED61-1854-44E7-A4E0-313E2EC57DFA}">
      <dsp:nvSpPr>
        <dsp:cNvPr id="0" name=""/>
        <dsp:cNvSpPr/>
      </dsp:nvSpPr>
      <dsp:spPr>
        <a:xfrm>
          <a:off x="2325841" y="2133558"/>
          <a:ext cx="298187" cy="669107"/>
        </a:xfrm>
        <a:custGeom>
          <a:avLst/>
          <a:gdLst/>
          <a:ahLst/>
          <a:cxnLst/>
          <a:rect l="0" t="0" r="0" b="0"/>
          <a:pathLst>
            <a:path>
              <a:moveTo>
                <a:pt x="0" y="0"/>
              </a:moveTo>
              <a:lnTo>
                <a:pt x="0" y="669107"/>
              </a:lnTo>
              <a:lnTo>
                <a:pt x="298187" y="669107"/>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2A795A-60DE-4E63-B1D2-94BAF292EFB7}">
      <dsp:nvSpPr>
        <dsp:cNvPr id="0" name=""/>
        <dsp:cNvSpPr/>
      </dsp:nvSpPr>
      <dsp:spPr>
        <a:xfrm>
          <a:off x="3121008" y="866138"/>
          <a:ext cx="1325231" cy="305461"/>
        </a:xfrm>
        <a:custGeom>
          <a:avLst/>
          <a:gdLst/>
          <a:ahLst/>
          <a:cxnLst/>
          <a:rect l="0" t="0" r="0" b="0"/>
          <a:pathLst>
            <a:path>
              <a:moveTo>
                <a:pt x="1325231" y="0"/>
              </a:moveTo>
              <a:lnTo>
                <a:pt x="1325231" y="152730"/>
              </a:lnTo>
              <a:lnTo>
                <a:pt x="0" y="152730"/>
              </a:lnTo>
              <a:lnTo>
                <a:pt x="0" y="30546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EC5807-B7B2-4A3F-B62C-50611BA20756}">
      <dsp:nvSpPr>
        <dsp:cNvPr id="0" name=""/>
        <dsp:cNvSpPr/>
      </dsp:nvSpPr>
      <dsp:spPr>
        <a:xfrm>
          <a:off x="205634" y="2931643"/>
          <a:ext cx="265760" cy="2734611"/>
        </a:xfrm>
        <a:custGeom>
          <a:avLst/>
          <a:gdLst/>
          <a:ahLst/>
          <a:cxnLst/>
          <a:rect l="0" t="0" r="0" b="0"/>
          <a:pathLst>
            <a:path>
              <a:moveTo>
                <a:pt x="0" y="0"/>
              </a:moveTo>
              <a:lnTo>
                <a:pt x="0" y="2734611"/>
              </a:lnTo>
              <a:lnTo>
                <a:pt x="265760" y="273461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34DF6DF-C530-4943-B382-703D83D100D6}">
      <dsp:nvSpPr>
        <dsp:cNvPr id="0" name=""/>
        <dsp:cNvSpPr/>
      </dsp:nvSpPr>
      <dsp:spPr>
        <a:xfrm>
          <a:off x="205634" y="2931643"/>
          <a:ext cx="265760" cy="1701859"/>
        </a:xfrm>
        <a:custGeom>
          <a:avLst/>
          <a:gdLst/>
          <a:ahLst/>
          <a:cxnLst/>
          <a:rect l="0" t="0" r="0" b="0"/>
          <a:pathLst>
            <a:path>
              <a:moveTo>
                <a:pt x="0" y="0"/>
              </a:moveTo>
              <a:lnTo>
                <a:pt x="0" y="1701859"/>
              </a:lnTo>
              <a:lnTo>
                <a:pt x="265760" y="17018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66BC000-7AF0-43E5-8816-B881DF911564}">
      <dsp:nvSpPr>
        <dsp:cNvPr id="0" name=""/>
        <dsp:cNvSpPr/>
      </dsp:nvSpPr>
      <dsp:spPr>
        <a:xfrm>
          <a:off x="205634" y="2931643"/>
          <a:ext cx="265760" cy="669107"/>
        </a:xfrm>
        <a:custGeom>
          <a:avLst/>
          <a:gdLst/>
          <a:ahLst/>
          <a:cxnLst/>
          <a:rect l="0" t="0" r="0" b="0"/>
          <a:pathLst>
            <a:path>
              <a:moveTo>
                <a:pt x="0" y="0"/>
              </a:moveTo>
              <a:lnTo>
                <a:pt x="0" y="669107"/>
              </a:lnTo>
              <a:lnTo>
                <a:pt x="265760" y="66910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5BEE54-06A7-448B-B588-46BDFAE6934C}">
      <dsp:nvSpPr>
        <dsp:cNvPr id="0" name=""/>
        <dsp:cNvSpPr/>
      </dsp:nvSpPr>
      <dsp:spPr>
        <a:xfrm>
          <a:off x="868609" y="1898890"/>
          <a:ext cx="91440" cy="305461"/>
        </a:xfrm>
        <a:custGeom>
          <a:avLst/>
          <a:gdLst/>
          <a:ahLst/>
          <a:cxnLst/>
          <a:rect l="0" t="0" r="0" b="0"/>
          <a:pathLst>
            <a:path>
              <a:moveTo>
                <a:pt x="45720" y="0"/>
              </a:moveTo>
              <a:lnTo>
                <a:pt x="45720" y="30546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6020104-A53A-4D4D-943B-D950DD1FF9A2}">
      <dsp:nvSpPr>
        <dsp:cNvPr id="0" name=""/>
        <dsp:cNvSpPr/>
      </dsp:nvSpPr>
      <dsp:spPr>
        <a:xfrm>
          <a:off x="914329" y="866138"/>
          <a:ext cx="3531910" cy="305461"/>
        </a:xfrm>
        <a:custGeom>
          <a:avLst/>
          <a:gdLst/>
          <a:ahLst/>
          <a:cxnLst/>
          <a:rect l="0" t="0" r="0" b="0"/>
          <a:pathLst>
            <a:path>
              <a:moveTo>
                <a:pt x="3531910" y="0"/>
              </a:moveTo>
              <a:lnTo>
                <a:pt x="3531910" y="152730"/>
              </a:lnTo>
              <a:lnTo>
                <a:pt x="0" y="152730"/>
              </a:lnTo>
              <a:lnTo>
                <a:pt x="0" y="30546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DFA99D-D25B-47FB-B132-BEBFC0A1A916}">
      <dsp:nvSpPr>
        <dsp:cNvPr id="0" name=""/>
        <dsp:cNvSpPr/>
      </dsp:nvSpPr>
      <dsp:spPr>
        <a:xfrm>
          <a:off x="3718949" y="138848"/>
          <a:ext cx="1454580" cy="7272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SNA</a:t>
          </a:r>
          <a:endParaRPr lang="es-MX" sz="2000" b="1" kern="1200" dirty="0"/>
        </a:p>
      </dsp:txBody>
      <dsp:txXfrm>
        <a:off x="3718949" y="138848"/>
        <a:ext cx="1454580" cy="727290"/>
      </dsp:txXfrm>
    </dsp:sp>
    <dsp:sp modelId="{08D29786-09E6-4217-A5E9-FAA5FCB2A4E3}">
      <dsp:nvSpPr>
        <dsp:cNvPr id="0" name=""/>
        <dsp:cNvSpPr/>
      </dsp:nvSpPr>
      <dsp:spPr>
        <a:xfrm>
          <a:off x="7071" y="1171600"/>
          <a:ext cx="1814516" cy="727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COMITÉ COORDINADOR</a:t>
          </a:r>
          <a:endParaRPr lang="es-MX" sz="1800" b="1" kern="1200" dirty="0"/>
        </a:p>
      </dsp:txBody>
      <dsp:txXfrm>
        <a:off x="7071" y="1171600"/>
        <a:ext cx="1814516" cy="727290"/>
      </dsp:txXfrm>
    </dsp:sp>
    <dsp:sp modelId="{061784A3-CD0C-41B1-85C7-7E838AA17617}">
      <dsp:nvSpPr>
        <dsp:cNvPr id="0" name=""/>
        <dsp:cNvSpPr/>
      </dsp:nvSpPr>
      <dsp:spPr>
        <a:xfrm>
          <a:off x="28460" y="2204352"/>
          <a:ext cx="1771737" cy="72729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SECRETARÍA EJECUTIVA</a:t>
          </a:r>
          <a:endParaRPr lang="es-MX" sz="1800" b="1" kern="1200" dirty="0"/>
        </a:p>
      </dsp:txBody>
      <dsp:txXfrm>
        <a:off x="28460" y="2204352"/>
        <a:ext cx="1771737" cy="727290"/>
      </dsp:txXfrm>
    </dsp:sp>
    <dsp:sp modelId="{95965232-0A7E-42B9-9BEF-7793077E83A3}">
      <dsp:nvSpPr>
        <dsp:cNvPr id="0" name=""/>
        <dsp:cNvSpPr/>
      </dsp:nvSpPr>
      <dsp:spPr>
        <a:xfrm>
          <a:off x="471395" y="3237104"/>
          <a:ext cx="1779097" cy="72729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SECRETARIO TÉCNICO</a:t>
          </a:r>
          <a:endParaRPr lang="es-MX" sz="1800" b="1" kern="1200" dirty="0"/>
        </a:p>
      </dsp:txBody>
      <dsp:txXfrm>
        <a:off x="471395" y="3237104"/>
        <a:ext cx="1779097" cy="727290"/>
      </dsp:txXfrm>
    </dsp:sp>
    <dsp:sp modelId="{3BCA17C1-1ECC-4601-9E03-7711972F997F}">
      <dsp:nvSpPr>
        <dsp:cNvPr id="0" name=""/>
        <dsp:cNvSpPr/>
      </dsp:nvSpPr>
      <dsp:spPr>
        <a:xfrm>
          <a:off x="471395" y="4269857"/>
          <a:ext cx="1635079" cy="72729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COMISIÓN EJECUTIVA</a:t>
          </a:r>
          <a:endParaRPr lang="es-MX" sz="1800" b="1" kern="1200" dirty="0"/>
        </a:p>
      </dsp:txBody>
      <dsp:txXfrm>
        <a:off x="471395" y="4269857"/>
        <a:ext cx="1635079" cy="727290"/>
      </dsp:txXfrm>
    </dsp:sp>
    <dsp:sp modelId="{D4A6F3B4-1BD8-4DF8-A6FD-D7725D16E235}">
      <dsp:nvSpPr>
        <dsp:cNvPr id="0" name=""/>
        <dsp:cNvSpPr/>
      </dsp:nvSpPr>
      <dsp:spPr>
        <a:xfrm>
          <a:off x="471395" y="5302609"/>
          <a:ext cx="1635079" cy="72729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ÓRGANO DE GOBIERNO</a:t>
          </a:r>
          <a:endParaRPr lang="es-MX" sz="1800" b="1" kern="1200" dirty="0"/>
        </a:p>
      </dsp:txBody>
      <dsp:txXfrm>
        <a:off x="471395" y="5302609"/>
        <a:ext cx="1635079" cy="727290"/>
      </dsp:txXfrm>
    </dsp:sp>
    <dsp:sp modelId="{2571432F-37C1-41C5-92E5-4B01C012F7D8}">
      <dsp:nvSpPr>
        <dsp:cNvPr id="0" name=""/>
        <dsp:cNvSpPr/>
      </dsp:nvSpPr>
      <dsp:spPr>
        <a:xfrm>
          <a:off x="2127049" y="1171600"/>
          <a:ext cx="1987916" cy="96195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COMITÉ DE PARTICIPACIÓN CIUDADANA</a:t>
          </a:r>
          <a:endParaRPr lang="es-MX" sz="1800" b="1" kern="1200" dirty="0"/>
        </a:p>
      </dsp:txBody>
      <dsp:txXfrm>
        <a:off x="2127049" y="1171600"/>
        <a:ext cx="1987916" cy="961957"/>
      </dsp:txXfrm>
    </dsp:sp>
    <dsp:sp modelId="{D633BB63-FC27-4B35-87FA-90E0E3296600}">
      <dsp:nvSpPr>
        <dsp:cNvPr id="0" name=""/>
        <dsp:cNvSpPr/>
      </dsp:nvSpPr>
      <dsp:spPr>
        <a:xfrm>
          <a:off x="2624028" y="2439020"/>
          <a:ext cx="2402981" cy="72729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PRESIDE EL CC</a:t>
          </a:r>
          <a:endParaRPr lang="es-MX" sz="1800" b="1" kern="1200" dirty="0"/>
        </a:p>
      </dsp:txBody>
      <dsp:txXfrm>
        <a:off x="2624028" y="2439020"/>
        <a:ext cx="2402981" cy="727290"/>
      </dsp:txXfrm>
    </dsp:sp>
    <dsp:sp modelId="{0F055B9C-E96E-4A48-B88A-625EAEA6F3C2}">
      <dsp:nvSpPr>
        <dsp:cNvPr id="0" name=""/>
        <dsp:cNvSpPr/>
      </dsp:nvSpPr>
      <dsp:spPr>
        <a:xfrm>
          <a:off x="2624028" y="3471772"/>
          <a:ext cx="2374195" cy="87222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PROPONE LA TERNA DE LA SECRETARÍA EJECUTIVA</a:t>
          </a:r>
          <a:endParaRPr lang="es-MX" sz="1800" b="1" kern="1200" dirty="0"/>
        </a:p>
      </dsp:txBody>
      <dsp:txXfrm>
        <a:off x="2624028" y="3471772"/>
        <a:ext cx="2374195" cy="872224"/>
      </dsp:txXfrm>
    </dsp:sp>
    <dsp:sp modelId="{061DBFC7-85E8-4E49-99E0-D8722B7AEBF3}">
      <dsp:nvSpPr>
        <dsp:cNvPr id="0" name=""/>
        <dsp:cNvSpPr/>
      </dsp:nvSpPr>
      <dsp:spPr>
        <a:xfrm>
          <a:off x="2624028" y="4649458"/>
          <a:ext cx="2402981" cy="72729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PARTICIPA EN LA COMISIÓN EJECUTIVA</a:t>
          </a:r>
          <a:endParaRPr lang="es-MX" sz="1800" b="1" kern="1200" dirty="0"/>
        </a:p>
      </dsp:txBody>
      <dsp:txXfrm>
        <a:off x="2624028" y="4649458"/>
        <a:ext cx="2402981" cy="727290"/>
      </dsp:txXfrm>
    </dsp:sp>
    <dsp:sp modelId="{6C37A1BE-9563-4E26-A086-0BB5543DC640}">
      <dsp:nvSpPr>
        <dsp:cNvPr id="0" name=""/>
        <dsp:cNvSpPr/>
      </dsp:nvSpPr>
      <dsp:spPr>
        <a:xfrm>
          <a:off x="4392485" y="1152131"/>
          <a:ext cx="1933224" cy="87767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COMITÉ RECTOR DEL SNF</a:t>
          </a:r>
          <a:endParaRPr lang="es-MX" sz="1800" b="1" kern="1200" dirty="0"/>
        </a:p>
      </dsp:txBody>
      <dsp:txXfrm>
        <a:off x="4392485" y="1152131"/>
        <a:ext cx="1933224" cy="877679"/>
      </dsp:txXfrm>
    </dsp:sp>
    <dsp:sp modelId="{BBD44253-1B06-4C4A-B2AD-B3F26CB9D850}">
      <dsp:nvSpPr>
        <dsp:cNvPr id="0" name=""/>
        <dsp:cNvSpPr/>
      </dsp:nvSpPr>
      <dsp:spPr>
        <a:xfrm>
          <a:off x="6659115" y="1171600"/>
          <a:ext cx="2226293" cy="88804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REPRESENTANTES SLA</a:t>
          </a:r>
          <a:endParaRPr lang="es-MX" sz="1800" b="1" kern="1200" dirty="0"/>
        </a:p>
      </dsp:txBody>
      <dsp:txXfrm>
        <a:off x="6659115" y="1171600"/>
        <a:ext cx="2226293" cy="888043"/>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675895"/>
          <a:ext cx="8604448" cy="502876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7801" tIns="874776" rIns="667801" bIns="170688" numCol="1" spcCol="1270" anchor="t" anchorCtr="0">
          <a:noAutofit/>
        </a:bodyPr>
        <a:lstStyle/>
        <a:p>
          <a:pPr marL="228600" lvl="1" indent="-228600" algn="just" defTabSz="1066800">
            <a:lnSpc>
              <a:spcPct val="90000"/>
            </a:lnSpc>
            <a:spcBef>
              <a:spcPct val="0"/>
            </a:spcBef>
            <a:spcAft>
              <a:spcPct val="15000"/>
            </a:spcAft>
            <a:buChar char="••"/>
          </a:pPr>
          <a:r>
            <a:rPr lang="es-MX" sz="2400" b="1" kern="1200" dirty="0" smtClean="0"/>
            <a:t>INICIA FISCALIZACIÓN DE LA CP EL PRIMER DÍA HÁBIL DE ENERO</a:t>
          </a:r>
          <a:endParaRPr lang="es-MX" sz="2400" b="1" kern="1200" dirty="0"/>
        </a:p>
        <a:p>
          <a:pPr marL="228600" lvl="1" indent="-228600" algn="just" defTabSz="1066800">
            <a:lnSpc>
              <a:spcPct val="90000"/>
            </a:lnSpc>
            <a:spcBef>
              <a:spcPct val="0"/>
            </a:spcBef>
            <a:spcAft>
              <a:spcPct val="15000"/>
            </a:spcAft>
            <a:buChar char="••"/>
          </a:pPr>
          <a:r>
            <a:rPr lang="es-MX" sz="2400" b="1" kern="1200" dirty="0" smtClean="0"/>
            <a:t>LA ASF PODRÁ SOLICITAR LA INFORMACIÓN QUE REQUIERA DURANTE EL EJERCICIO FISCAL PARA PODER PLANEAR SUS AUDITORÍAS</a:t>
          </a:r>
          <a:endParaRPr lang="es-MX" sz="2400" b="1" kern="1200" dirty="0"/>
        </a:p>
        <a:p>
          <a:pPr marL="228600" lvl="1" indent="-228600" algn="just" defTabSz="1066800">
            <a:lnSpc>
              <a:spcPct val="90000"/>
            </a:lnSpc>
            <a:spcBef>
              <a:spcPct val="0"/>
            </a:spcBef>
            <a:spcAft>
              <a:spcPct val="15000"/>
            </a:spcAft>
            <a:buChar char="••"/>
          </a:pPr>
          <a:r>
            <a:rPr lang="es-MX" sz="2400" b="1" kern="1200" dirty="0" smtClean="0"/>
            <a:t>ENTREGA DEL INFORME GENERAL EJECUTIVO DEL RESULTADO DE LA FISCALIZACIÓN SUPERIOR DE LA CUENTA PÚBLICA EL 20 DE FEBRERO DEL AÑO SIGUIENTE AL DE LA PRESENTACIÓN DE LA CUENTA PÚBLICA.</a:t>
          </a:r>
          <a:endParaRPr lang="es-MX" sz="2400" b="1" kern="1200" dirty="0"/>
        </a:p>
      </dsp:txBody>
      <dsp:txXfrm>
        <a:off x="0" y="675895"/>
        <a:ext cx="8604448" cy="5028769"/>
      </dsp:txXfrm>
    </dsp:sp>
    <dsp:sp modelId="{F59929D9-3C7B-4433-99EF-CD8277076255}">
      <dsp:nvSpPr>
        <dsp:cNvPr id="0" name=""/>
        <dsp:cNvSpPr/>
      </dsp:nvSpPr>
      <dsp:spPr>
        <a:xfrm>
          <a:off x="358518" y="0"/>
          <a:ext cx="8179533" cy="1239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659" tIns="0" rIns="227659" bIns="0" numCol="1" spcCol="1270" anchor="ctr" anchorCtr="0">
          <a:noAutofit/>
        </a:bodyPr>
        <a:lstStyle/>
        <a:p>
          <a:pPr lvl="0" algn="just" defTabSz="1600200">
            <a:lnSpc>
              <a:spcPct val="90000"/>
            </a:lnSpc>
            <a:spcBef>
              <a:spcPct val="0"/>
            </a:spcBef>
            <a:spcAft>
              <a:spcPct val="35000"/>
            </a:spcAft>
          </a:pPr>
          <a:r>
            <a:rPr lang="es-MX" sz="3600" b="1" kern="1200" dirty="0" smtClean="0"/>
            <a:t>2.- MAYOR PLAZO PARA LA FISCALIZACIÓN DE LA CP</a:t>
          </a:r>
          <a:endParaRPr lang="es-MX" sz="3600" kern="1200" dirty="0"/>
        </a:p>
      </dsp:txBody>
      <dsp:txXfrm>
        <a:off x="419042" y="60524"/>
        <a:ext cx="8058485" cy="1118792"/>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1247594"/>
          <a:ext cx="8424936" cy="42248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3869" tIns="1353820" rIns="653869" bIns="199136" numCol="1" spcCol="1270" anchor="t" anchorCtr="0">
          <a:noAutofit/>
        </a:bodyPr>
        <a:lstStyle/>
        <a:p>
          <a:pPr marL="285750" lvl="1" indent="-285750" algn="just" defTabSz="1244600">
            <a:lnSpc>
              <a:spcPct val="90000"/>
            </a:lnSpc>
            <a:spcBef>
              <a:spcPct val="0"/>
            </a:spcBef>
            <a:spcAft>
              <a:spcPct val="15000"/>
            </a:spcAft>
            <a:buChar char="••"/>
          </a:pPr>
          <a:r>
            <a:rPr lang="es-MX" sz="2800" b="1" kern="1200" dirty="0" smtClean="0">
              <a:solidFill>
                <a:srgbClr val="00204E">
                  <a:hueOff val="0"/>
                  <a:satOff val="0"/>
                  <a:lumOff val="0"/>
                  <a:alphaOff val="0"/>
                </a:srgbClr>
              </a:solidFill>
            </a:rPr>
            <a:t>ENTREGA DE INFORMES INDIVIDUALES</a:t>
          </a:r>
          <a:endParaRPr lang="es-MX" sz="2800" b="1" kern="1200" dirty="0"/>
        </a:p>
        <a:p>
          <a:pPr marL="571500" lvl="2" indent="-285750" algn="l" defTabSz="1244600">
            <a:lnSpc>
              <a:spcPct val="90000"/>
            </a:lnSpc>
            <a:spcBef>
              <a:spcPct val="0"/>
            </a:spcBef>
            <a:spcAft>
              <a:spcPct val="15000"/>
            </a:spcAft>
            <a:buChar char="••"/>
          </a:pPr>
          <a:r>
            <a:rPr lang="es-MX" sz="2800" b="1" kern="1200" dirty="0" smtClean="0">
              <a:solidFill>
                <a:srgbClr val="00204E">
                  <a:hueOff val="0"/>
                  <a:satOff val="0"/>
                  <a:lumOff val="0"/>
                  <a:alphaOff val="0"/>
                </a:srgbClr>
              </a:solidFill>
            </a:rPr>
            <a:t>ÚLTIMO DÍA HÁBIL DE JUNIO Y OCTUBRE</a:t>
          </a:r>
        </a:p>
        <a:p>
          <a:pPr marL="571500" lvl="2" indent="-285750" algn="l" defTabSz="1244600">
            <a:lnSpc>
              <a:spcPct val="90000"/>
            </a:lnSpc>
            <a:spcBef>
              <a:spcPct val="0"/>
            </a:spcBef>
            <a:spcAft>
              <a:spcPct val="15000"/>
            </a:spcAft>
            <a:buChar char="••"/>
          </a:pPr>
          <a:r>
            <a:rPr lang="es-MX" sz="2800" b="1" kern="1200" dirty="0" smtClean="0">
              <a:solidFill>
                <a:srgbClr val="00204E">
                  <a:hueOff val="0"/>
                  <a:satOff val="0"/>
                  <a:lumOff val="0"/>
                  <a:alphaOff val="0"/>
                </a:srgbClr>
              </a:solidFill>
            </a:rPr>
            <a:t>20 DE FEBRERO DEL AÑO SIGUIENTE AL DE PRESENTACIÓN DE LA CP</a:t>
          </a:r>
        </a:p>
      </dsp:txBody>
      <dsp:txXfrm>
        <a:off x="0" y="1247594"/>
        <a:ext cx="8424936" cy="4224850"/>
      </dsp:txXfrm>
    </dsp:sp>
    <dsp:sp modelId="{F59929D9-3C7B-4433-99EF-CD8277076255}">
      <dsp:nvSpPr>
        <dsp:cNvPr id="0" name=""/>
        <dsp:cNvSpPr/>
      </dsp:nvSpPr>
      <dsp:spPr>
        <a:xfrm>
          <a:off x="351038" y="0"/>
          <a:ext cx="8008886" cy="1918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lvl="0" algn="just" defTabSz="1244600">
            <a:lnSpc>
              <a:spcPct val="90000"/>
            </a:lnSpc>
            <a:spcBef>
              <a:spcPct val="0"/>
            </a:spcBef>
            <a:spcAft>
              <a:spcPct val="35000"/>
            </a:spcAft>
          </a:pPr>
          <a:r>
            <a:rPr lang="es-MX" sz="2800" b="1" kern="1200" dirty="0" smtClean="0"/>
            <a:t>3. MAYOR OPORTUNIDAD EN LA PRESENTACIÓN DE LOS RESULTADOS</a:t>
          </a:r>
          <a:endParaRPr lang="es-MX" sz="2800" kern="1200" dirty="0"/>
        </a:p>
      </dsp:txBody>
      <dsp:txXfrm>
        <a:off x="444706" y="93668"/>
        <a:ext cx="7821550" cy="1731464"/>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3D4BC-1F16-457B-ABF1-7ABA9AFD0DD7}">
      <dsp:nvSpPr>
        <dsp:cNvPr id="0" name=""/>
        <dsp:cNvSpPr/>
      </dsp:nvSpPr>
      <dsp:spPr>
        <a:xfrm>
          <a:off x="0" y="864096"/>
          <a:ext cx="7272808" cy="4183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b="1" kern="1200" dirty="0" smtClean="0"/>
            <a:t>NUEVO MECANISMO </a:t>
          </a:r>
        </a:p>
        <a:p>
          <a:pPr lvl="0" algn="ctr" defTabSz="1600200">
            <a:lnSpc>
              <a:spcPct val="90000"/>
            </a:lnSpc>
            <a:spcBef>
              <a:spcPct val="0"/>
            </a:spcBef>
            <a:spcAft>
              <a:spcPct val="35000"/>
            </a:spcAft>
          </a:pPr>
          <a:r>
            <a:rPr lang="es-MX" sz="3600" b="1" kern="1200" dirty="0" smtClean="0"/>
            <a:t>DE </a:t>
          </a:r>
        </a:p>
        <a:p>
          <a:pPr lvl="0" algn="ctr" defTabSz="1600200">
            <a:lnSpc>
              <a:spcPct val="90000"/>
            </a:lnSpc>
            <a:spcBef>
              <a:spcPct val="0"/>
            </a:spcBef>
            <a:spcAft>
              <a:spcPct val="35000"/>
            </a:spcAft>
          </a:pPr>
          <a:r>
            <a:rPr lang="es-MX" sz="3600" b="1" kern="1200" dirty="0" smtClean="0"/>
            <a:t>EMISIÓN DE ACCIONES</a:t>
          </a:r>
          <a:endParaRPr lang="es-MX" sz="3600" kern="1200" dirty="0"/>
        </a:p>
      </dsp:txBody>
      <dsp:txXfrm>
        <a:off x="204230" y="1068326"/>
        <a:ext cx="6864348" cy="3775220"/>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1112123"/>
          <a:ext cx="6984776" cy="4504500"/>
        </a:xfrm>
        <a:prstGeom prst="rect">
          <a:avLst/>
        </a:prstGeom>
        <a:solidFill>
          <a:schemeClr val="lt1">
            <a:alpha val="90000"/>
            <a:hueOff val="0"/>
            <a:satOff val="0"/>
            <a:lumOff val="0"/>
            <a:alphaOff val="0"/>
          </a:schemeClr>
        </a:solidFill>
        <a:ln w="76200" cap="flat" cmpd="sng" algn="ctr">
          <a:solidFill>
            <a:schemeClr val="accent1">
              <a:lumMod val="90000"/>
              <a:lumOff val="1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2096" tIns="1353820" rIns="542096" bIns="199136" numCol="1" spcCol="1270" anchor="t" anchorCtr="0">
          <a:noAutofit/>
        </a:bodyPr>
        <a:lstStyle/>
        <a:p>
          <a:pPr marL="285750" lvl="1" indent="-285750" algn="just" defTabSz="1244600">
            <a:lnSpc>
              <a:spcPct val="90000"/>
            </a:lnSpc>
            <a:spcBef>
              <a:spcPct val="0"/>
            </a:spcBef>
            <a:spcAft>
              <a:spcPct val="15000"/>
            </a:spcAft>
            <a:buChar char="••"/>
          </a:pPr>
          <a:r>
            <a:rPr lang="es-MX" sz="2800" b="1" kern="1200" dirty="0" smtClean="0"/>
            <a:t>LA ASF PUEDE FISCALIZAR EL DESTINO Y EJECUCIÓN DE LOS RECURSOS PROVENIENTES DE DEUDA PÚBLICA DE LAS ENTIDADES FEDERATIVAS Y MUNICIPIOS QUE ESTÉ GARANTIZADA POR LA FEDERACIÓN.</a:t>
          </a:r>
          <a:endParaRPr lang="es-MX" sz="2800" b="1" kern="1200" dirty="0"/>
        </a:p>
      </dsp:txBody>
      <dsp:txXfrm>
        <a:off x="0" y="1112123"/>
        <a:ext cx="6984776" cy="4504500"/>
      </dsp:txXfrm>
    </dsp:sp>
    <dsp:sp modelId="{F59929D9-3C7B-4433-99EF-CD8277076255}">
      <dsp:nvSpPr>
        <dsp:cNvPr id="0" name=""/>
        <dsp:cNvSpPr/>
      </dsp:nvSpPr>
      <dsp:spPr>
        <a:xfrm>
          <a:off x="232834" y="0"/>
          <a:ext cx="6519107" cy="15004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806" tIns="0" rIns="184806" bIns="0" numCol="1" spcCol="1270" anchor="ctr" anchorCtr="0">
          <a:noAutofit/>
        </a:bodyPr>
        <a:lstStyle/>
        <a:p>
          <a:pPr lvl="0" algn="just" defTabSz="1244600">
            <a:lnSpc>
              <a:spcPct val="90000"/>
            </a:lnSpc>
            <a:spcBef>
              <a:spcPct val="0"/>
            </a:spcBef>
            <a:spcAft>
              <a:spcPct val="35000"/>
            </a:spcAft>
          </a:pPr>
          <a:r>
            <a:rPr lang="es-MX" sz="2800" b="1" kern="1200" dirty="0" smtClean="0"/>
            <a:t>4.- AMPLIACIÓN DE LAS MATERIAS OBJETO DE FISCALIZACIÓN</a:t>
          </a:r>
          <a:endParaRPr lang="es-MX" sz="2800" kern="1200" dirty="0"/>
        </a:p>
      </dsp:txBody>
      <dsp:txXfrm>
        <a:off x="306081" y="73247"/>
        <a:ext cx="6372613" cy="1353988"/>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CDCDB-1974-4E8C-9F38-82AC042C1925}">
      <dsp:nvSpPr>
        <dsp:cNvPr id="0" name=""/>
        <dsp:cNvSpPr/>
      </dsp:nvSpPr>
      <dsp:spPr>
        <a:xfrm>
          <a:off x="549" y="0"/>
          <a:ext cx="8280370" cy="1366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b="1" kern="1200" dirty="0" smtClean="0"/>
            <a:t>LA ASF DEBERÁ FISCALIZAR</a:t>
          </a:r>
          <a:endParaRPr lang="es-MX" sz="3200" b="1" kern="1200" dirty="0"/>
        </a:p>
      </dsp:txBody>
      <dsp:txXfrm>
        <a:off x="40564" y="40015"/>
        <a:ext cx="8200340" cy="1286188"/>
      </dsp:txXfrm>
    </dsp:sp>
    <dsp:sp modelId="{1F2875B7-C5AE-4C9C-BE4B-98587CB1BD9D}">
      <dsp:nvSpPr>
        <dsp:cNvPr id="0" name=""/>
        <dsp:cNvSpPr/>
      </dsp:nvSpPr>
      <dsp:spPr>
        <a:xfrm>
          <a:off x="150403" y="1407145"/>
          <a:ext cx="4444484" cy="13662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LA OBSERVANCIA DE LAS REGLAS DE DISCIPLINA FINANCIERA	</a:t>
          </a:r>
          <a:endParaRPr lang="es-MX" sz="2400" b="1" kern="1200" dirty="0"/>
        </a:p>
      </dsp:txBody>
      <dsp:txXfrm>
        <a:off x="190418" y="1447160"/>
        <a:ext cx="4364454" cy="1286188"/>
      </dsp:txXfrm>
    </dsp:sp>
    <dsp:sp modelId="{FBDF1944-850A-4BFA-981D-BEA1E3345BE2}">
      <dsp:nvSpPr>
        <dsp:cNvPr id="0" name=""/>
        <dsp:cNvSpPr/>
      </dsp:nvSpPr>
      <dsp:spPr>
        <a:xfrm>
          <a:off x="1889037" y="2857461"/>
          <a:ext cx="4444484" cy="136621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EL CUMPLIMIENTO DE INSCRIBIR Y PUBLICAR LA TOTALIDAD DE SUS FINANCIAMIENTOS</a:t>
          </a:r>
          <a:endParaRPr lang="es-MX" sz="2400" b="1" kern="1200" dirty="0"/>
        </a:p>
      </dsp:txBody>
      <dsp:txXfrm>
        <a:off x="1929052" y="2897476"/>
        <a:ext cx="4364454" cy="1286188"/>
      </dsp:txXfrm>
    </dsp:sp>
    <dsp:sp modelId="{A2E8746D-CBAA-4389-8AE0-3CC1706BCC37}">
      <dsp:nvSpPr>
        <dsp:cNvPr id="0" name=""/>
        <dsp:cNvSpPr/>
      </dsp:nvSpPr>
      <dsp:spPr>
        <a:xfrm>
          <a:off x="4671210" y="1428798"/>
          <a:ext cx="3544465" cy="13662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kern="1200" dirty="0" smtClean="0"/>
            <a:t>LA CONTRATACIÓN DE LOS FINANCIAMIENTOS Y OTRAS OBLIGACIONES</a:t>
          </a:r>
          <a:endParaRPr lang="es-MX" sz="2200" b="1" kern="1200" dirty="0"/>
        </a:p>
      </dsp:txBody>
      <dsp:txXfrm>
        <a:off x="4711225" y="1468813"/>
        <a:ext cx="3464435" cy="1286188"/>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5F4E-5C75-400C-80FF-7A8F5F44F305}">
      <dsp:nvSpPr>
        <dsp:cNvPr id="0" name=""/>
        <dsp:cNvSpPr/>
      </dsp:nvSpPr>
      <dsp:spPr>
        <a:xfrm>
          <a:off x="0" y="596957"/>
          <a:ext cx="844283" cy="49498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t>PARTICIPACIONES FEDERALES</a:t>
          </a:r>
          <a:endParaRPr lang="es-MX" sz="2000" b="1" kern="1200" dirty="0"/>
        </a:p>
      </dsp:txBody>
      <dsp:txXfrm>
        <a:off x="24728" y="621685"/>
        <a:ext cx="794827" cy="4900396"/>
      </dsp:txXfrm>
    </dsp:sp>
    <dsp:sp modelId="{DB53FDF3-9CA1-45AF-A1D2-7D19E17ABD37}">
      <dsp:nvSpPr>
        <dsp:cNvPr id="0" name=""/>
        <dsp:cNvSpPr/>
      </dsp:nvSpPr>
      <dsp:spPr>
        <a:xfrm rot="17203754">
          <a:off x="-130972" y="1745664"/>
          <a:ext cx="2738902" cy="29458"/>
        </a:xfrm>
        <a:custGeom>
          <a:avLst/>
          <a:gdLst/>
          <a:ahLst/>
          <a:cxnLst/>
          <a:rect l="0" t="0" r="0" b="0"/>
          <a:pathLst>
            <a:path>
              <a:moveTo>
                <a:pt x="0" y="14729"/>
              </a:moveTo>
              <a:lnTo>
                <a:pt x="2738902" y="1472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1170006" y="1691920"/>
        <a:ext cx="136945" cy="136945"/>
      </dsp:txXfrm>
    </dsp:sp>
    <dsp:sp modelId="{36D950CE-D7D6-40BB-9AAA-2161EC922952}">
      <dsp:nvSpPr>
        <dsp:cNvPr id="0" name=""/>
        <dsp:cNvSpPr/>
      </dsp:nvSpPr>
      <dsp:spPr>
        <a:xfrm>
          <a:off x="1632674" y="169940"/>
          <a:ext cx="6930391" cy="55792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t>APLICACIÓN DE FORMULAS DE DISTRIBUCIÓN</a:t>
          </a:r>
          <a:endParaRPr lang="es-MX" sz="2000" b="1" kern="1200" dirty="0"/>
        </a:p>
      </dsp:txBody>
      <dsp:txXfrm>
        <a:off x="1649015" y="186281"/>
        <a:ext cx="6897709" cy="525244"/>
      </dsp:txXfrm>
    </dsp:sp>
    <dsp:sp modelId="{C41A8444-8585-43C6-AB51-39D67669431B}">
      <dsp:nvSpPr>
        <dsp:cNvPr id="0" name=""/>
        <dsp:cNvSpPr/>
      </dsp:nvSpPr>
      <dsp:spPr>
        <a:xfrm rot="17602187">
          <a:off x="244701" y="2144903"/>
          <a:ext cx="1987554" cy="29458"/>
        </a:xfrm>
        <a:custGeom>
          <a:avLst/>
          <a:gdLst/>
          <a:ahLst/>
          <a:cxnLst/>
          <a:rect l="0" t="0" r="0" b="0"/>
          <a:pathLst>
            <a:path>
              <a:moveTo>
                <a:pt x="0" y="14729"/>
              </a:moveTo>
              <a:lnTo>
                <a:pt x="1987554" y="1472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1188790" y="2109943"/>
        <a:ext cx="99377" cy="99377"/>
      </dsp:txXfrm>
    </dsp:sp>
    <dsp:sp modelId="{E24A3CB8-B032-4B9B-B406-A7D9E1922E8C}">
      <dsp:nvSpPr>
        <dsp:cNvPr id="0" name=""/>
        <dsp:cNvSpPr/>
      </dsp:nvSpPr>
      <dsp:spPr>
        <a:xfrm>
          <a:off x="1632674" y="874585"/>
          <a:ext cx="6930391" cy="74559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t>OPORTUNIDAD EN LA MINISTRACIÓN DE LOS RECURSOS</a:t>
          </a:r>
          <a:endParaRPr lang="es-MX" sz="2000" b="1" kern="1200" dirty="0"/>
        </a:p>
      </dsp:txBody>
      <dsp:txXfrm>
        <a:off x="1654512" y="896423"/>
        <a:ext cx="6886715" cy="701914"/>
      </dsp:txXfrm>
    </dsp:sp>
    <dsp:sp modelId="{75B422D0-50D7-41E2-880C-E765D2E3933B}">
      <dsp:nvSpPr>
        <dsp:cNvPr id="0" name=""/>
        <dsp:cNvSpPr/>
      </dsp:nvSpPr>
      <dsp:spPr>
        <a:xfrm rot="18694542">
          <a:off x="644461" y="2612782"/>
          <a:ext cx="1188034" cy="29458"/>
        </a:xfrm>
        <a:custGeom>
          <a:avLst/>
          <a:gdLst/>
          <a:ahLst/>
          <a:cxnLst/>
          <a:rect l="0" t="0" r="0" b="0"/>
          <a:pathLst>
            <a:path>
              <a:moveTo>
                <a:pt x="0" y="14729"/>
              </a:moveTo>
              <a:lnTo>
                <a:pt x="1188034" y="1472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208778" y="2597810"/>
        <a:ext cx="59401" cy="59401"/>
      </dsp:txXfrm>
    </dsp:sp>
    <dsp:sp modelId="{DE8BD20A-4EA2-43D0-BE3F-00305F83248D}">
      <dsp:nvSpPr>
        <dsp:cNvPr id="0" name=""/>
        <dsp:cNvSpPr/>
      </dsp:nvSpPr>
      <dsp:spPr>
        <a:xfrm>
          <a:off x="1632674" y="1766895"/>
          <a:ext cx="6930391" cy="83248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t>EJERCICIO CONFORME A LAS DISPOSICIONES LOCALES APLICABLES</a:t>
          </a:r>
          <a:endParaRPr lang="es-MX" sz="2000" b="1" kern="1200" dirty="0"/>
        </a:p>
      </dsp:txBody>
      <dsp:txXfrm>
        <a:off x="1657057" y="1791278"/>
        <a:ext cx="6881625" cy="783721"/>
      </dsp:txXfrm>
    </dsp:sp>
    <dsp:sp modelId="{B19CB1D6-C8EF-492D-A74B-824D05BE8AB3}">
      <dsp:nvSpPr>
        <dsp:cNvPr id="0" name=""/>
        <dsp:cNvSpPr/>
      </dsp:nvSpPr>
      <dsp:spPr>
        <a:xfrm rot="1002580">
          <a:off x="826904" y="3175491"/>
          <a:ext cx="823149" cy="29458"/>
        </a:xfrm>
        <a:custGeom>
          <a:avLst/>
          <a:gdLst/>
          <a:ahLst/>
          <a:cxnLst/>
          <a:rect l="0" t="0" r="0" b="0"/>
          <a:pathLst>
            <a:path>
              <a:moveTo>
                <a:pt x="0" y="14729"/>
              </a:moveTo>
              <a:lnTo>
                <a:pt x="823149" y="1472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217900" y="3169641"/>
        <a:ext cx="41157" cy="41157"/>
      </dsp:txXfrm>
    </dsp:sp>
    <dsp:sp modelId="{59F768AC-1788-4C7A-8285-73F56961CF82}">
      <dsp:nvSpPr>
        <dsp:cNvPr id="0" name=""/>
        <dsp:cNvSpPr/>
      </dsp:nvSpPr>
      <dsp:spPr>
        <a:xfrm>
          <a:off x="1632674" y="2746102"/>
          <a:ext cx="6930391" cy="112490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t>FINANCIAMIENTOS Y OTRAS OBLIGACIONES E INSTRUMENTOS FINANCIEROS GARANTIZADOS CON PARTICIPACIONES FEDERALES</a:t>
          </a:r>
          <a:endParaRPr lang="es-MX" sz="2000" b="1" kern="1200" dirty="0"/>
        </a:p>
      </dsp:txBody>
      <dsp:txXfrm>
        <a:off x="1665621" y="2779049"/>
        <a:ext cx="6864497" cy="1059015"/>
      </dsp:txXfrm>
    </dsp:sp>
    <dsp:sp modelId="{EA1A0AC1-1306-4691-B900-D947B807C786}">
      <dsp:nvSpPr>
        <dsp:cNvPr id="0" name=""/>
        <dsp:cNvSpPr/>
      </dsp:nvSpPr>
      <dsp:spPr>
        <a:xfrm rot="3558130">
          <a:off x="466319" y="3721112"/>
          <a:ext cx="1544318" cy="29458"/>
        </a:xfrm>
        <a:custGeom>
          <a:avLst/>
          <a:gdLst/>
          <a:ahLst/>
          <a:cxnLst/>
          <a:rect l="0" t="0" r="0" b="0"/>
          <a:pathLst>
            <a:path>
              <a:moveTo>
                <a:pt x="0" y="14729"/>
              </a:moveTo>
              <a:lnTo>
                <a:pt x="1544318" y="1472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99871" y="3697233"/>
        <a:ext cx="77215" cy="77215"/>
      </dsp:txXfrm>
    </dsp:sp>
    <dsp:sp modelId="{5283C39E-7754-4623-825D-CA31569B83AE}">
      <dsp:nvSpPr>
        <dsp:cNvPr id="0" name=""/>
        <dsp:cNvSpPr/>
      </dsp:nvSpPr>
      <dsp:spPr>
        <a:xfrm>
          <a:off x="1632674" y="4017731"/>
          <a:ext cx="6822053" cy="76413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t>CUMPLIMIENTO DE LOS OBJETIVOS DE LOS PROGRAMAS FINANCIADOS CON ÉSTOS RECURSOS</a:t>
          </a:r>
          <a:endParaRPr lang="es-MX" sz="2000" b="1" kern="1200" dirty="0"/>
        </a:p>
      </dsp:txBody>
      <dsp:txXfrm>
        <a:off x="1655055" y="4040112"/>
        <a:ext cx="6777291" cy="719373"/>
      </dsp:txXfrm>
    </dsp:sp>
    <dsp:sp modelId="{58B34FEA-59E0-4568-9FCC-92C0F6772C9E}">
      <dsp:nvSpPr>
        <dsp:cNvPr id="0" name=""/>
        <dsp:cNvSpPr/>
      </dsp:nvSpPr>
      <dsp:spPr>
        <a:xfrm rot="4262821">
          <a:off x="24793" y="4205040"/>
          <a:ext cx="2427370" cy="29458"/>
        </a:xfrm>
        <a:custGeom>
          <a:avLst/>
          <a:gdLst/>
          <a:ahLst/>
          <a:cxnLst/>
          <a:rect l="0" t="0" r="0" b="0"/>
          <a:pathLst>
            <a:path>
              <a:moveTo>
                <a:pt x="0" y="14729"/>
              </a:moveTo>
              <a:lnTo>
                <a:pt x="2427370" y="1472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1177794" y="4159085"/>
        <a:ext cx="121368" cy="121368"/>
      </dsp:txXfrm>
    </dsp:sp>
    <dsp:sp modelId="{9C3CF722-6583-4006-84C1-E37F9110580E}">
      <dsp:nvSpPr>
        <dsp:cNvPr id="0" name=""/>
        <dsp:cNvSpPr/>
      </dsp:nvSpPr>
      <dsp:spPr>
        <a:xfrm>
          <a:off x="1632674" y="4928587"/>
          <a:ext cx="6923094" cy="87813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s-MX" sz="2000" b="1" kern="1200" dirty="0" smtClean="0"/>
            <a:t>DEUDA DE LAS ENTIDADES FEDERATIVAS GARANTIZADA CON PARTICIPACIONES FEDERALES</a:t>
          </a:r>
          <a:endParaRPr lang="es-MX" sz="2000" b="1" kern="1200" dirty="0"/>
        </a:p>
      </dsp:txBody>
      <dsp:txXfrm>
        <a:off x="1658394" y="4954307"/>
        <a:ext cx="6871654" cy="826696"/>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C57ED-F8DD-48DD-BE28-8C9F7E359A6C}">
      <dsp:nvSpPr>
        <dsp:cNvPr id="0" name=""/>
        <dsp:cNvSpPr/>
      </dsp:nvSpPr>
      <dsp:spPr>
        <a:xfrm rot="5400000">
          <a:off x="416520" y="1455689"/>
          <a:ext cx="1471518" cy="2448573"/>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B02F67-1FE7-4D98-AE84-F6DCA98BFABD}">
      <dsp:nvSpPr>
        <dsp:cNvPr id="0" name=""/>
        <dsp:cNvSpPr/>
      </dsp:nvSpPr>
      <dsp:spPr>
        <a:xfrm>
          <a:off x="216027" y="2232256"/>
          <a:ext cx="2480542" cy="193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100000"/>
            </a:lnSpc>
            <a:spcBef>
              <a:spcPct val="0"/>
            </a:spcBef>
            <a:spcAft>
              <a:spcPts val="0"/>
            </a:spcAft>
          </a:pPr>
          <a:r>
            <a:rPr lang="es-MX" sz="1800" b="1" kern="1200" dirty="0" smtClean="0">
              <a:ea typeface="Arial Unicode MS" pitchFamily="34" charset="-128"/>
              <a:cs typeface="Arial Unicode MS" pitchFamily="34" charset="-128"/>
            </a:rPr>
            <a:t>ASF PODRÁ LLEVAR A CABO LAS AUDITORÍAS SOBRE PARTICIPACIONES FEDERALES A TRAVÉS DE MECANISMOS DE COORDINACIÓN</a:t>
          </a:r>
          <a:endParaRPr lang="es-MX" sz="1800" b="1" kern="1200" dirty="0"/>
        </a:p>
      </dsp:txBody>
      <dsp:txXfrm>
        <a:off x="216027" y="2232256"/>
        <a:ext cx="2480542" cy="1937708"/>
      </dsp:txXfrm>
    </dsp:sp>
    <dsp:sp modelId="{63186BFE-4C37-449C-BF06-5380C33376D0}">
      <dsp:nvSpPr>
        <dsp:cNvPr id="0" name=""/>
        <dsp:cNvSpPr/>
      </dsp:nvSpPr>
      <dsp:spPr>
        <a:xfrm>
          <a:off x="2231005" y="1459606"/>
          <a:ext cx="417091" cy="417091"/>
        </a:xfrm>
        <a:prstGeom prst="triangle">
          <a:avLst>
            <a:gd name="adj" fmla="val 100000"/>
          </a:avLst>
        </a:prstGeom>
        <a:gradFill rotWithShape="0">
          <a:gsLst>
            <a:gs pos="0">
              <a:schemeClr val="accent2">
                <a:hueOff val="-3227489"/>
                <a:satOff val="-10405"/>
                <a:lumOff val="3970"/>
                <a:alphaOff val="0"/>
                <a:shade val="51000"/>
                <a:satMod val="130000"/>
              </a:schemeClr>
            </a:gs>
            <a:gs pos="80000">
              <a:schemeClr val="accent2">
                <a:hueOff val="-3227489"/>
                <a:satOff val="-10405"/>
                <a:lumOff val="3970"/>
                <a:alphaOff val="0"/>
                <a:shade val="93000"/>
                <a:satMod val="130000"/>
              </a:schemeClr>
            </a:gs>
            <a:gs pos="100000">
              <a:schemeClr val="accent2">
                <a:hueOff val="-3227489"/>
                <a:satOff val="-10405"/>
                <a:lumOff val="39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C8873AD-A2D0-43B3-9781-274CCB5AECAE}">
      <dsp:nvSpPr>
        <dsp:cNvPr id="0" name=""/>
        <dsp:cNvSpPr/>
      </dsp:nvSpPr>
      <dsp:spPr>
        <a:xfrm rot="5400000">
          <a:off x="3353108" y="717232"/>
          <a:ext cx="1471518" cy="2448573"/>
        </a:xfrm>
        <a:prstGeom prst="corner">
          <a:avLst>
            <a:gd name="adj1" fmla="val 16120"/>
            <a:gd name="adj2" fmla="val 16110"/>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0239F20-047D-4DC3-B6E2-598D22191C94}">
      <dsp:nvSpPr>
        <dsp:cNvPr id="0" name=""/>
        <dsp:cNvSpPr/>
      </dsp:nvSpPr>
      <dsp:spPr>
        <a:xfrm>
          <a:off x="3107463" y="1448825"/>
          <a:ext cx="2210585" cy="193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100000"/>
            </a:lnSpc>
            <a:spcBef>
              <a:spcPct val="0"/>
            </a:spcBef>
            <a:spcAft>
              <a:spcPts val="0"/>
            </a:spcAft>
          </a:pPr>
          <a:r>
            <a:rPr lang="es-MX" sz="1800" b="1" kern="1200" dirty="0" smtClean="0"/>
            <a:t>PARA ELLO EMITIRÁ LOS LINEAMIENTOS TÉCNICOS QUE TENDRÁN POR OBJETO HOMOLOGAR Y HACER EFICIENTE Y EFICAZ LA FISCALIZACIÓN </a:t>
          </a:r>
          <a:endParaRPr lang="es-MX" sz="1800" b="1" kern="1200" dirty="0"/>
        </a:p>
      </dsp:txBody>
      <dsp:txXfrm>
        <a:off x="3107463" y="1448825"/>
        <a:ext cx="2210585" cy="1937708"/>
      </dsp:txXfrm>
    </dsp:sp>
    <dsp:sp modelId="{E94F42CD-B322-4E1A-9EB0-6B201EE0035D}">
      <dsp:nvSpPr>
        <dsp:cNvPr id="0" name=""/>
        <dsp:cNvSpPr/>
      </dsp:nvSpPr>
      <dsp:spPr>
        <a:xfrm>
          <a:off x="5022317" y="531427"/>
          <a:ext cx="417091" cy="417091"/>
        </a:xfrm>
        <a:prstGeom prst="triangle">
          <a:avLst>
            <a:gd name="adj" fmla="val 100000"/>
          </a:avLst>
        </a:prstGeom>
        <a:gradFill rotWithShape="0">
          <a:gsLst>
            <a:gs pos="0">
              <a:schemeClr val="accent2">
                <a:hueOff val="-9682467"/>
                <a:satOff val="-31216"/>
                <a:lumOff val="11911"/>
                <a:alphaOff val="0"/>
                <a:shade val="51000"/>
                <a:satMod val="130000"/>
              </a:schemeClr>
            </a:gs>
            <a:gs pos="80000">
              <a:schemeClr val="accent2">
                <a:hueOff val="-9682467"/>
                <a:satOff val="-31216"/>
                <a:lumOff val="11911"/>
                <a:alphaOff val="0"/>
                <a:shade val="93000"/>
                <a:satMod val="130000"/>
              </a:schemeClr>
            </a:gs>
            <a:gs pos="100000">
              <a:schemeClr val="accent2">
                <a:hueOff val="-9682467"/>
                <a:satOff val="-31216"/>
                <a:lumOff val="119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7428DD-8551-4846-B287-1E68CD38F3F1}">
      <dsp:nvSpPr>
        <dsp:cNvPr id="0" name=""/>
        <dsp:cNvSpPr/>
      </dsp:nvSpPr>
      <dsp:spPr>
        <a:xfrm rot="5400000">
          <a:off x="6153531" y="-183665"/>
          <a:ext cx="1471518" cy="2448573"/>
        </a:xfrm>
        <a:prstGeom prst="corner">
          <a:avLst>
            <a:gd name="adj1" fmla="val 16120"/>
            <a:gd name="adj2" fmla="val 16110"/>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984E11-4FA2-46F9-B499-9A577BE27654}">
      <dsp:nvSpPr>
        <dsp:cNvPr id="0" name=""/>
        <dsp:cNvSpPr/>
      </dsp:nvSpPr>
      <dsp:spPr>
        <a:xfrm>
          <a:off x="5907889" y="547929"/>
          <a:ext cx="2210585" cy="193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100000"/>
            </a:lnSpc>
            <a:spcBef>
              <a:spcPct val="0"/>
            </a:spcBef>
            <a:spcAft>
              <a:spcPts val="0"/>
            </a:spcAft>
          </a:pPr>
          <a:r>
            <a:rPr lang="es-MX" sz="1800" b="1" kern="1200" dirty="0" smtClean="0"/>
            <a:t>DEBERÁN VELAR POR UNA RENDICIÓN DE CUENTAS OPORTUNA, CLARA, IMPARCIAL Y TRANSPARENTE, Y CON PERSPECTIVA </a:t>
          </a:r>
          <a:endParaRPr lang="es-MX" sz="1800" b="1" kern="1200" dirty="0"/>
        </a:p>
      </dsp:txBody>
      <dsp:txXfrm>
        <a:off x="5907889" y="547929"/>
        <a:ext cx="2210585" cy="1937708"/>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C57ED-F8DD-48DD-BE28-8C9F7E359A6C}">
      <dsp:nvSpPr>
        <dsp:cNvPr id="0" name=""/>
        <dsp:cNvSpPr/>
      </dsp:nvSpPr>
      <dsp:spPr>
        <a:xfrm rot="5400000">
          <a:off x="635418" y="1022124"/>
          <a:ext cx="1908931" cy="3176418"/>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B02F67-1FE7-4D98-AE84-F6DCA98BFABD}">
      <dsp:nvSpPr>
        <dsp:cNvPr id="0" name=""/>
        <dsp:cNvSpPr/>
      </dsp:nvSpPr>
      <dsp:spPr>
        <a:xfrm>
          <a:off x="316770" y="1971189"/>
          <a:ext cx="2867688" cy="2513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100000"/>
            </a:lnSpc>
            <a:spcBef>
              <a:spcPct val="0"/>
            </a:spcBef>
            <a:spcAft>
              <a:spcPts val="0"/>
            </a:spcAft>
          </a:pPr>
          <a:r>
            <a:rPr lang="es-MX" sz="2000" b="1" kern="1200" dirty="0" smtClean="0">
              <a:ea typeface="Arial Unicode MS" pitchFamily="34" charset="-128"/>
              <a:cs typeface="Arial Unicode MS" pitchFamily="34" charset="-128"/>
            </a:rPr>
            <a:t>LA ASF LLEVARÁ A CABO DE MANERA DIRECTA LAS AUDITORIAS CUANDO LAS EFSL HAYAN SOLVENTADO SIN SUSTENTO OBSERVACIONES DURANTE DOS AÑOS CONSECUTIVOS.</a:t>
          </a:r>
          <a:endParaRPr lang="es-MX" sz="2000" b="1" kern="1200" dirty="0"/>
        </a:p>
      </dsp:txBody>
      <dsp:txXfrm>
        <a:off x="316770" y="1971189"/>
        <a:ext cx="2867688" cy="2513696"/>
      </dsp:txXfrm>
    </dsp:sp>
    <dsp:sp modelId="{63186BFE-4C37-449C-BF06-5380C33376D0}">
      <dsp:nvSpPr>
        <dsp:cNvPr id="0" name=""/>
        <dsp:cNvSpPr/>
      </dsp:nvSpPr>
      <dsp:spPr>
        <a:xfrm>
          <a:off x="2643385" y="788272"/>
          <a:ext cx="541073" cy="541073"/>
        </a:xfrm>
        <a:prstGeom prst="triangle">
          <a:avLst>
            <a:gd name="adj" fmla="val 100000"/>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7428DD-8551-4846-B287-1E68CD38F3F1}">
      <dsp:nvSpPr>
        <dsp:cNvPr id="0" name=""/>
        <dsp:cNvSpPr/>
      </dsp:nvSpPr>
      <dsp:spPr>
        <a:xfrm rot="5400000">
          <a:off x="3983745" y="164702"/>
          <a:ext cx="1908931" cy="3176418"/>
        </a:xfrm>
        <a:prstGeom prst="corner">
          <a:avLst>
            <a:gd name="adj1" fmla="val 16120"/>
            <a:gd name="adj2" fmla="val 16110"/>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984E11-4FA2-46F9-B499-9A577BE27654}">
      <dsp:nvSpPr>
        <dsp:cNvPr id="0" name=""/>
        <dsp:cNvSpPr/>
      </dsp:nvSpPr>
      <dsp:spPr>
        <a:xfrm>
          <a:off x="3728044" y="1068474"/>
          <a:ext cx="2867688" cy="2513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100000"/>
            </a:lnSpc>
            <a:spcBef>
              <a:spcPct val="0"/>
            </a:spcBef>
            <a:spcAft>
              <a:spcPts val="0"/>
            </a:spcAft>
          </a:pPr>
          <a:r>
            <a:rPr lang="es-MX" sz="2000" b="1" kern="1200" dirty="0" smtClean="0"/>
            <a:t>LA ASF INFORMARÁ DE LOS RESULTADOS DEL DESEMPEÑO DE LAS AUTORIDADES FISCALIZADORAS LOCALES.</a:t>
          </a:r>
          <a:endParaRPr lang="es-MX" sz="2000" b="1" kern="1200" dirty="0"/>
        </a:p>
      </dsp:txBody>
      <dsp:txXfrm>
        <a:off x="3728044" y="1068474"/>
        <a:ext cx="2867688" cy="2513696"/>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C361E-6DB5-4983-AA8B-03E1F8A7E776}">
      <dsp:nvSpPr>
        <dsp:cNvPr id="0" name=""/>
        <dsp:cNvSpPr/>
      </dsp:nvSpPr>
      <dsp:spPr>
        <a:xfrm>
          <a:off x="1104509" y="3060340"/>
          <a:ext cx="761392" cy="2204271"/>
        </a:xfrm>
        <a:custGeom>
          <a:avLst/>
          <a:gdLst/>
          <a:ahLst/>
          <a:cxnLst/>
          <a:rect l="0" t="0" r="0" b="0"/>
          <a:pathLst>
            <a:path>
              <a:moveTo>
                <a:pt x="0" y="0"/>
              </a:moveTo>
              <a:lnTo>
                <a:pt x="380696" y="0"/>
              </a:lnTo>
              <a:lnTo>
                <a:pt x="380696" y="2204271"/>
              </a:lnTo>
              <a:lnTo>
                <a:pt x="761392" y="2204271"/>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1426903" y="4104173"/>
        <a:ext cx="116603" cy="116603"/>
      </dsp:txXfrm>
    </dsp:sp>
    <dsp:sp modelId="{2F8D4E53-5BC4-4743-A414-B27DA3098FE8}">
      <dsp:nvSpPr>
        <dsp:cNvPr id="0" name=""/>
        <dsp:cNvSpPr/>
      </dsp:nvSpPr>
      <dsp:spPr>
        <a:xfrm>
          <a:off x="4202310" y="3649519"/>
          <a:ext cx="761392" cy="521072"/>
        </a:xfrm>
        <a:custGeom>
          <a:avLst/>
          <a:gdLst/>
          <a:ahLst/>
          <a:cxnLst/>
          <a:rect l="0" t="0" r="0" b="0"/>
          <a:pathLst>
            <a:path>
              <a:moveTo>
                <a:pt x="0" y="0"/>
              </a:moveTo>
              <a:lnTo>
                <a:pt x="380696" y="0"/>
              </a:lnTo>
              <a:lnTo>
                <a:pt x="380696" y="521072"/>
              </a:lnTo>
              <a:lnTo>
                <a:pt x="761392" y="521072"/>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59940" y="3886989"/>
        <a:ext cx="46131" cy="46131"/>
      </dsp:txXfrm>
    </dsp:sp>
    <dsp:sp modelId="{5EA2F29D-0C9D-4C9E-9203-A97382EB6DAD}">
      <dsp:nvSpPr>
        <dsp:cNvPr id="0" name=""/>
        <dsp:cNvSpPr/>
      </dsp:nvSpPr>
      <dsp:spPr>
        <a:xfrm>
          <a:off x="4202310" y="3161880"/>
          <a:ext cx="763105" cy="487639"/>
        </a:xfrm>
        <a:custGeom>
          <a:avLst/>
          <a:gdLst/>
          <a:ahLst/>
          <a:cxnLst/>
          <a:rect l="0" t="0" r="0" b="0"/>
          <a:pathLst>
            <a:path>
              <a:moveTo>
                <a:pt x="0" y="487639"/>
              </a:moveTo>
              <a:lnTo>
                <a:pt x="381552" y="487639"/>
              </a:lnTo>
              <a:lnTo>
                <a:pt x="381552" y="0"/>
              </a:lnTo>
              <a:lnTo>
                <a:pt x="763105" y="0"/>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61222" y="3383059"/>
        <a:ext cx="45280" cy="45280"/>
      </dsp:txXfrm>
    </dsp:sp>
    <dsp:sp modelId="{96F7FCDA-CFFA-40FA-8677-5EC702035ADC}">
      <dsp:nvSpPr>
        <dsp:cNvPr id="0" name=""/>
        <dsp:cNvSpPr/>
      </dsp:nvSpPr>
      <dsp:spPr>
        <a:xfrm>
          <a:off x="1104509" y="3060340"/>
          <a:ext cx="761392" cy="589179"/>
        </a:xfrm>
        <a:custGeom>
          <a:avLst/>
          <a:gdLst/>
          <a:ahLst/>
          <a:cxnLst/>
          <a:rect l="0" t="0" r="0" b="0"/>
          <a:pathLst>
            <a:path>
              <a:moveTo>
                <a:pt x="0" y="0"/>
              </a:moveTo>
              <a:lnTo>
                <a:pt x="380696" y="0"/>
              </a:lnTo>
              <a:lnTo>
                <a:pt x="380696" y="589179"/>
              </a:lnTo>
              <a:lnTo>
                <a:pt x="761392" y="589179"/>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461137" y="3330861"/>
        <a:ext cx="48136" cy="48136"/>
      </dsp:txXfrm>
    </dsp:sp>
    <dsp:sp modelId="{989880B4-DCA2-440B-96D5-6914E2346A7B}">
      <dsp:nvSpPr>
        <dsp:cNvPr id="0" name=""/>
        <dsp:cNvSpPr/>
      </dsp:nvSpPr>
      <dsp:spPr>
        <a:xfrm>
          <a:off x="1104509" y="1355198"/>
          <a:ext cx="761392" cy="1705141"/>
        </a:xfrm>
        <a:custGeom>
          <a:avLst/>
          <a:gdLst/>
          <a:ahLst/>
          <a:cxnLst/>
          <a:rect l="0" t="0" r="0" b="0"/>
          <a:pathLst>
            <a:path>
              <a:moveTo>
                <a:pt x="0" y="1705141"/>
              </a:moveTo>
              <a:lnTo>
                <a:pt x="380696" y="1705141"/>
              </a:lnTo>
              <a:lnTo>
                <a:pt x="380696" y="0"/>
              </a:lnTo>
              <a:lnTo>
                <a:pt x="761392" y="0"/>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1438520" y="2161083"/>
        <a:ext cx="93370" cy="93370"/>
      </dsp:txXfrm>
    </dsp:sp>
    <dsp:sp modelId="{9EA90998-2250-42BB-937F-AA7FE454BA97}">
      <dsp:nvSpPr>
        <dsp:cNvPr id="0" name=""/>
        <dsp:cNvSpPr/>
      </dsp:nvSpPr>
      <dsp:spPr>
        <a:xfrm rot="16200000">
          <a:off x="-1758734" y="2704180"/>
          <a:ext cx="5014168" cy="712319"/>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CONSIDERACIONES GENERALES:</a:t>
          </a:r>
          <a:endParaRPr lang="es-MX" sz="2000" b="1" kern="1200" dirty="0"/>
        </a:p>
      </dsp:txBody>
      <dsp:txXfrm>
        <a:off x="-1758734" y="2704180"/>
        <a:ext cx="5014168" cy="712319"/>
      </dsp:txXfrm>
    </dsp:sp>
    <dsp:sp modelId="{3A5C0853-18CA-4E4C-95BC-3BE2E6D9391F}">
      <dsp:nvSpPr>
        <dsp:cNvPr id="0" name=""/>
        <dsp:cNvSpPr/>
      </dsp:nvSpPr>
      <dsp:spPr>
        <a:xfrm>
          <a:off x="1865901" y="193605"/>
          <a:ext cx="6088587" cy="2323186"/>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ES" sz="2000" b="1" kern="1200" dirty="0" smtClean="0"/>
            <a:t>OBLIGACIÓN DE ARMONIZAR: LAS ENTIDADES FEDERATIVAS DEBEN ARMONIZAR SUS DISPOSICIONES CONSTITUCIONALES CON LA REFORMA  A LA CPEUM EN MATERIA DE COMBATE A LA CORRUPCIÓN  PUBLICADA EN EL DOF 27/05/2015 CPEUM, ASÍ COMO A LAS LGSNA Y LA LGRA PUBLICADAS EN DOF 18/07/2016.</a:t>
          </a:r>
          <a:endParaRPr lang="es-MX" sz="2000" b="1" kern="1200" dirty="0"/>
        </a:p>
      </dsp:txBody>
      <dsp:txXfrm>
        <a:off x="1865901" y="193605"/>
        <a:ext cx="6088587" cy="2323186"/>
      </dsp:txXfrm>
    </dsp:sp>
    <dsp:sp modelId="{E5C5B11E-4287-4E6E-B3C1-39D4738A0F15}">
      <dsp:nvSpPr>
        <dsp:cNvPr id="0" name=""/>
        <dsp:cNvSpPr/>
      </dsp:nvSpPr>
      <dsp:spPr>
        <a:xfrm>
          <a:off x="1865901" y="2987055"/>
          <a:ext cx="2336408" cy="1324927"/>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FASES DE ARMONIZACIÓN:</a:t>
          </a:r>
          <a:endParaRPr lang="es-MX" sz="2000" b="1" kern="1200" dirty="0"/>
        </a:p>
      </dsp:txBody>
      <dsp:txXfrm>
        <a:off x="1865901" y="2987055"/>
        <a:ext cx="2336408" cy="1324927"/>
      </dsp:txXfrm>
    </dsp:sp>
    <dsp:sp modelId="{A3C1D34C-98A3-4C32-8D2B-CBB972522D95}">
      <dsp:nvSpPr>
        <dsp:cNvPr id="0" name=""/>
        <dsp:cNvSpPr/>
      </dsp:nvSpPr>
      <dsp:spPr>
        <a:xfrm>
          <a:off x="4965415" y="2785890"/>
          <a:ext cx="3568264" cy="751979"/>
        </a:xfrm>
        <a:prstGeom prst="rect">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CONSTITUCIÓN LOCAL</a:t>
          </a:r>
          <a:endParaRPr lang="es-MX" sz="2000" b="1" kern="1200" dirty="0"/>
        </a:p>
      </dsp:txBody>
      <dsp:txXfrm>
        <a:off x="4965415" y="2785890"/>
        <a:ext cx="3568264" cy="751979"/>
      </dsp:txXfrm>
    </dsp:sp>
    <dsp:sp modelId="{6F727F01-D5DB-402F-B7DC-C829A651B26E}">
      <dsp:nvSpPr>
        <dsp:cNvPr id="0" name=""/>
        <dsp:cNvSpPr/>
      </dsp:nvSpPr>
      <dsp:spPr>
        <a:xfrm>
          <a:off x="4963702" y="3849100"/>
          <a:ext cx="3573099" cy="642981"/>
        </a:xfrm>
        <a:prstGeom prst="rect">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LEGISLACIÓN LOCAL</a:t>
          </a:r>
          <a:endParaRPr lang="es-MX" sz="2000" b="1" kern="1200" dirty="0"/>
        </a:p>
      </dsp:txBody>
      <dsp:txXfrm>
        <a:off x="4963702" y="3849100"/>
        <a:ext cx="3573099" cy="642981"/>
      </dsp:txXfrm>
    </dsp:sp>
    <dsp:sp modelId="{B69FBB52-8738-48F0-A757-B29BCC88017E}">
      <dsp:nvSpPr>
        <dsp:cNvPr id="0" name=""/>
        <dsp:cNvSpPr/>
      </dsp:nvSpPr>
      <dsp:spPr>
        <a:xfrm>
          <a:off x="1865901" y="4602147"/>
          <a:ext cx="2336408" cy="1324927"/>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FECHA LIMITE: ANTES DEL 19 DE JULIO DE 2017</a:t>
          </a:r>
          <a:endParaRPr lang="es-MX" sz="2000" b="1" kern="1200" dirty="0"/>
        </a:p>
      </dsp:txBody>
      <dsp:txXfrm>
        <a:off x="1865901" y="4602147"/>
        <a:ext cx="2336408" cy="1324927"/>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2DFB6-B5CF-4053-868D-87A07F709591}">
      <dsp:nvSpPr>
        <dsp:cNvPr id="0" name=""/>
        <dsp:cNvSpPr/>
      </dsp:nvSpPr>
      <dsp:spPr>
        <a:xfrm>
          <a:off x="2898453" y="3096344"/>
          <a:ext cx="414850" cy="2340983"/>
        </a:xfrm>
        <a:custGeom>
          <a:avLst/>
          <a:gdLst/>
          <a:ahLst/>
          <a:cxnLst/>
          <a:rect l="0" t="0" r="0" b="0"/>
          <a:pathLst>
            <a:path>
              <a:moveTo>
                <a:pt x="0" y="0"/>
              </a:moveTo>
              <a:lnTo>
                <a:pt x="186973" y="0"/>
              </a:lnTo>
              <a:lnTo>
                <a:pt x="186973" y="2340983"/>
              </a:lnTo>
              <a:lnTo>
                <a:pt x="414850" y="234098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D04D4F-921B-4096-9577-B365AA9E318B}">
      <dsp:nvSpPr>
        <dsp:cNvPr id="0" name=""/>
        <dsp:cNvSpPr/>
      </dsp:nvSpPr>
      <dsp:spPr>
        <a:xfrm>
          <a:off x="2898453" y="3096344"/>
          <a:ext cx="455754" cy="1211092"/>
        </a:xfrm>
        <a:custGeom>
          <a:avLst/>
          <a:gdLst/>
          <a:ahLst/>
          <a:cxnLst/>
          <a:rect l="0" t="0" r="0" b="0"/>
          <a:pathLst>
            <a:path>
              <a:moveTo>
                <a:pt x="0" y="0"/>
              </a:moveTo>
              <a:lnTo>
                <a:pt x="227877" y="0"/>
              </a:lnTo>
              <a:lnTo>
                <a:pt x="227877" y="1211092"/>
              </a:lnTo>
              <a:lnTo>
                <a:pt x="455754" y="1211092"/>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C5EB8F-68E6-41D2-8D1E-7C90417F5165}">
      <dsp:nvSpPr>
        <dsp:cNvPr id="0" name=""/>
        <dsp:cNvSpPr/>
      </dsp:nvSpPr>
      <dsp:spPr>
        <a:xfrm>
          <a:off x="2898453" y="3050624"/>
          <a:ext cx="455754" cy="91440"/>
        </a:xfrm>
        <a:custGeom>
          <a:avLst/>
          <a:gdLst/>
          <a:ahLst/>
          <a:cxnLst/>
          <a:rect l="0" t="0" r="0" b="0"/>
          <a:pathLst>
            <a:path>
              <a:moveTo>
                <a:pt x="0" y="45720"/>
              </a:moveTo>
              <a:lnTo>
                <a:pt x="227877" y="45720"/>
              </a:lnTo>
              <a:lnTo>
                <a:pt x="227877" y="94777"/>
              </a:lnTo>
              <a:lnTo>
                <a:pt x="455754" y="94777"/>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5E6C233-D499-465D-AE94-5E6F53B5D9AB}">
      <dsp:nvSpPr>
        <dsp:cNvPr id="0" name=""/>
        <dsp:cNvSpPr/>
      </dsp:nvSpPr>
      <dsp:spPr>
        <a:xfrm>
          <a:off x="2898453" y="2234485"/>
          <a:ext cx="455754" cy="861858"/>
        </a:xfrm>
        <a:custGeom>
          <a:avLst/>
          <a:gdLst/>
          <a:ahLst/>
          <a:cxnLst/>
          <a:rect l="0" t="0" r="0" b="0"/>
          <a:pathLst>
            <a:path>
              <a:moveTo>
                <a:pt x="0" y="861858"/>
              </a:moveTo>
              <a:lnTo>
                <a:pt x="227877" y="861858"/>
              </a:lnTo>
              <a:lnTo>
                <a:pt x="227877" y="0"/>
              </a:lnTo>
              <a:lnTo>
                <a:pt x="455754"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D62427-03CF-4BB5-BCC1-CEAE39CEC323}">
      <dsp:nvSpPr>
        <dsp:cNvPr id="0" name=""/>
        <dsp:cNvSpPr/>
      </dsp:nvSpPr>
      <dsp:spPr>
        <a:xfrm>
          <a:off x="2898453" y="1422805"/>
          <a:ext cx="455754" cy="1673538"/>
        </a:xfrm>
        <a:custGeom>
          <a:avLst/>
          <a:gdLst/>
          <a:ahLst/>
          <a:cxnLst/>
          <a:rect l="0" t="0" r="0" b="0"/>
          <a:pathLst>
            <a:path>
              <a:moveTo>
                <a:pt x="0" y="1673538"/>
              </a:moveTo>
              <a:lnTo>
                <a:pt x="227877" y="1673538"/>
              </a:lnTo>
              <a:lnTo>
                <a:pt x="227877" y="0"/>
              </a:lnTo>
              <a:lnTo>
                <a:pt x="455754"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ED2B307-1300-49A9-82C7-073735244F96}">
      <dsp:nvSpPr>
        <dsp:cNvPr id="0" name=""/>
        <dsp:cNvSpPr/>
      </dsp:nvSpPr>
      <dsp:spPr>
        <a:xfrm>
          <a:off x="2898453" y="632692"/>
          <a:ext cx="455754" cy="2463651"/>
        </a:xfrm>
        <a:custGeom>
          <a:avLst/>
          <a:gdLst/>
          <a:ahLst/>
          <a:cxnLst/>
          <a:rect l="0" t="0" r="0" b="0"/>
          <a:pathLst>
            <a:path>
              <a:moveTo>
                <a:pt x="0" y="2463651"/>
              </a:moveTo>
              <a:lnTo>
                <a:pt x="227877" y="2463651"/>
              </a:lnTo>
              <a:lnTo>
                <a:pt x="227877" y="0"/>
              </a:lnTo>
              <a:lnTo>
                <a:pt x="455754"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E351DC5-7FAC-41D1-8ACA-D6EE57CEAD31}">
      <dsp:nvSpPr>
        <dsp:cNvPr id="0" name=""/>
        <dsp:cNvSpPr/>
      </dsp:nvSpPr>
      <dsp:spPr>
        <a:xfrm>
          <a:off x="1106" y="2520282"/>
          <a:ext cx="2897346" cy="11521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REQUISITOS MÍNIMOS  </a:t>
          </a:r>
        </a:p>
        <a:p>
          <a:pPr lvl="0" algn="ctr" defTabSz="889000">
            <a:lnSpc>
              <a:spcPct val="90000"/>
            </a:lnSpc>
            <a:spcBef>
              <a:spcPct val="0"/>
            </a:spcBef>
            <a:spcAft>
              <a:spcPct val="35000"/>
            </a:spcAft>
          </a:pPr>
          <a:r>
            <a:rPr lang="es-MX" sz="2000" b="1" kern="1200" dirty="0" smtClean="0"/>
            <a:t>REFORMA CONSTITUCIONAL LOCAL.</a:t>
          </a:r>
          <a:endParaRPr lang="es-MX" sz="2000" b="1" kern="1200" dirty="0"/>
        </a:p>
      </dsp:txBody>
      <dsp:txXfrm>
        <a:off x="1106" y="2520282"/>
        <a:ext cx="2897346" cy="1152123"/>
      </dsp:txXfrm>
    </dsp:sp>
    <dsp:sp modelId="{51E67F32-5A2E-4069-B098-19E2E4CC6878}">
      <dsp:nvSpPr>
        <dsp:cNvPr id="0" name=""/>
        <dsp:cNvSpPr/>
      </dsp:nvSpPr>
      <dsp:spPr>
        <a:xfrm>
          <a:off x="3354207" y="375702"/>
          <a:ext cx="5668449" cy="51397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A) SISTEMA LOCAL ANTICORRUPCIÓN</a:t>
          </a:r>
          <a:endParaRPr lang="es-MX" sz="2000" b="1" kern="1200" dirty="0"/>
        </a:p>
      </dsp:txBody>
      <dsp:txXfrm>
        <a:off x="3354207" y="375702"/>
        <a:ext cx="5668449" cy="513978"/>
      </dsp:txXfrm>
    </dsp:sp>
    <dsp:sp modelId="{C20ECF09-A9C5-4C03-9F24-8170FBD7C1CE}">
      <dsp:nvSpPr>
        <dsp:cNvPr id="0" name=""/>
        <dsp:cNvSpPr/>
      </dsp:nvSpPr>
      <dsp:spPr>
        <a:xfrm>
          <a:off x="3354207" y="1174528"/>
          <a:ext cx="5668449" cy="49655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B) TRIBUNAL DE JUSTICIA ADMINISTRATIVA</a:t>
          </a:r>
          <a:endParaRPr lang="es-MX" sz="2000" b="1" kern="1200" dirty="0"/>
        </a:p>
      </dsp:txBody>
      <dsp:txXfrm>
        <a:off x="3354207" y="1174528"/>
        <a:ext cx="5668449" cy="496554"/>
      </dsp:txXfrm>
    </dsp:sp>
    <dsp:sp modelId="{35B40C2A-071A-4EDE-9971-058B8D766936}">
      <dsp:nvSpPr>
        <dsp:cNvPr id="0" name=""/>
        <dsp:cNvSpPr/>
      </dsp:nvSpPr>
      <dsp:spPr>
        <a:xfrm>
          <a:off x="3354207" y="1955929"/>
          <a:ext cx="5668449" cy="5571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C) FISCALÍA ESTAL ANTICORRUPCIÓN</a:t>
          </a:r>
          <a:endParaRPr lang="es-MX" sz="2000" b="1" kern="1200" dirty="0"/>
        </a:p>
      </dsp:txBody>
      <dsp:txXfrm>
        <a:off x="3354207" y="1955929"/>
        <a:ext cx="5668449" cy="557111"/>
      </dsp:txXfrm>
    </dsp:sp>
    <dsp:sp modelId="{00E5B946-F356-4C30-8A7C-C2248B9F0D6F}">
      <dsp:nvSpPr>
        <dsp:cNvPr id="0" name=""/>
        <dsp:cNvSpPr/>
      </dsp:nvSpPr>
      <dsp:spPr>
        <a:xfrm>
          <a:off x="3354207" y="2797888"/>
          <a:ext cx="5616994" cy="69502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D) PRESENCIA DE </a:t>
          </a:r>
          <a:r>
            <a:rPr lang="es-MX" sz="2000" b="1" kern="1200" dirty="0" err="1" smtClean="0"/>
            <a:t>OIC´s</a:t>
          </a:r>
          <a:r>
            <a:rPr lang="es-MX" sz="2000" b="1" kern="1200" dirty="0" smtClean="0"/>
            <a:t> EN TODOS LOS ENTES PÚBLICOS LOCALES</a:t>
          </a:r>
          <a:endParaRPr lang="es-MX" sz="2000" b="1" kern="1200" dirty="0"/>
        </a:p>
      </dsp:txBody>
      <dsp:txXfrm>
        <a:off x="3354207" y="2797888"/>
        <a:ext cx="5616994" cy="695025"/>
      </dsp:txXfrm>
    </dsp:sp>
    <dsp:sp modelId="{534FBCAE-8DAB-40DA-8BD5-F3D5CBA971B0}">
      <dsp:nvSpPr>
        <dsp:cNvPr id="0" name=""/>
        <dsp:cNvSpPr/>
      </dsp:nvSpPr>
      <dsp:spPr>
        <a:xfrm>
          <a:off x="3354207" y="3777760"/>
          <a:ext cx="5620618" cy="10593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E) DISTRIBUCIÓN CLARA DE COMPETENCIAS DE </a:t>
          </a:r>
          <a:r>
            <a:rPr lang="es-MX" sz="2000" b="1" kern="1200" dirty="0" err="1" smtClean="0"/>
            <a:t>OIC´s</a:t>
          </a:r>
          <a:r>
            <a:rPr lang="es-MX" sz="2000" b="1" kern="1200" dirty="0" smtClean="0"/>
            <a:t>, SECRETARÍA DE CONTROL INTERNO Y EFL</a:t>
          </a:r>
          <a:endParaRPr lang="es-MX" sz="2000" b="1" kern="1200" dirty="0"/>
        </a:p>
      </dsp:txBody>
      <dsp:txXfrm>
        <a:off x="3354207" y="3777760"/>
        <a:ext cx="5620618" cy="1059351"/>
      </dsp:txXfrm>
    </dsp:sp>
    <dsp:sp modelId="{FFEDB325-34E3-4B5A-97C9-312856F9F37C}">
      <dsp:nvSpPr>
        <dsp:cNvPr id="0" name=""/>
        <dsp:cNvSpPr/>
      </dsp:nvSpPr>
      <dsp:spPr>
        <a:xfrm>
          <a:off x="3313303" y="5089814"/>
          <a:ext cx="5717693" cy="69502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F) FISCALIZACIÓN SUPERIOR LOCAL Y ENTIDADES FISCALIZADORAS LOCALES.</a:t>
          </a:r>
          <a:endParaRPr lang="es-MX" sz="2000" b="1" kern="1200" dirty="0"/>
        </a:p>
      </dsp:txBody>
      <dsp:txXfrm>
        <a:off x="3313303" y="5089814"/>
        <a:ext cx="5717693" cy="695025"/>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1EFB1-2B85-49C3-8A48-78CADF65DC3C}">
      <dsp:nvSpPr>
        <dsp:cNvPr id="0" name=""/>
        <dsp:cNvSpPr/>
      </dsp:nvSpPr>
      <dsp:spPr>
        <a:xfrm>
          <a:off x="0" y="157344"/>
          <a:ext cx="423366" cy="502606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vert270"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A)SISTEMA LOCAL ANTICORRUPCIÓN:</a:t>
          </a:r>
          <a:endParaRPr lang="es-MX" sz="2000" b="1" kern="1200" dirty="0"/>
        </a:p>
      </dsp:txBody>
      <dsp:txXfrm>
        <a:off x="12400" y="169744"/>
        <a:ext cx="398566" cy="5001262"/>
      </dsp:txXfrm>
    </dsp:sp>
    <dsp:sp modelId="{13AD0472-4B52-4367-AC9A-C49C874DE414}">
      <dsp:nvSpPr>
        <dsp:cNvPr id="0" name=""/>
        <dsp:cNvSpPr/>
      </dsp:nvSpPr>
      <dsp:spPr>
        <a:xfrm rot="17456056">
          <a:off x="-153270" y="1823790"/>
          <a:ext cx="1794408" cy="17209"/>
        </a:xfrm>
        <a:custGeom>
          <a:avLst/>
          <a:gdLst/>
          <a:ahLst/>
          <a:cxnLst/>
          <a:rect l="0" t="0" r="0" b="0"/>
          <a:pathLst>
            <a:path>
              <a:moveTo>
                <a:pt x="0" y="8604"/>
              </a:moveTo>
              <a:lnTo>
                <a:pt x="1794408" y="860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699073" y="1787534"/>
        <a:ext cx="89720" cy="89720"/>
      </dsp:txXfrm>
    </dsp:sp>
    <dsp:sp modelId="{A8A22D34-47E6-424D-AAA8-60EE31946766}">
      <dsp:nvSpPr>
        <dsp:cNvPr id="0" name=""/>
        <dsp:cNvSpPr/>
      </dsp:nvSpPr>
      <dsp:spPr>
        <a:xfrm>
          <a:off x="1064501" y="6372"/>
          <a:ext cx="2732912" cy="1976084"/>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LAS ENTIDADES FEDERATIVAS DEBERÁN CONTAR CON UN SISTEMA LOCAL </a:t>
          </a:r>
          <a:r>
            <a:rPr lang="es-ES" sz="2000" b="1" kern="1200" dirty="0" smtClean="0"/>
            <a:t>ANTICORRUPCIÓN</a:t>
          </a:r>
          <a:r>
            <a:rPr lang="es-ES" sz="1800" b="1" kern="1200" dirty="0" smtClean="0"/>
            <a:t> EQUIVALENTE AL SNA (Art. 113 CPEUM).</a:t>
          </a:r>
          <a:endParaRPr lang="es-MX" sz="1800" b="1" kern="1200" dirty="0"/>
        </a:p>
      </dsp:txBody>
      <dsp:txXfrm>
        <a:off x="1122379" y="64250"/>
        <a:ext cx="2617156" cy="1860328"/>
      </dsp:txXfrm>
    </dsp:sp>
    <dsp:sp modelId="{DF94A516-5B44-4A58-8229-09D1931680F5}">
      <dsp:nvSpPr>
        <dsp:cNvPr id="0" name=""/>
        <dsp:cNvSpPr/>
      </dsp:nvSpPr>
      <dsp:spPr>
        <a:xfrm rot="2741919">
          <a:off x="281581" y="2998252"/>
          <a:ext cx="940318" cy="17209"/>
        </a:xfrm>
        <a:custGeom>
          <a:avLst/>
          <a:gdLst/>
          <a:ahLst/>
          <a:cxnLst/>
          <a:rect l="0" t="0" r="0" b="0"/>
          <a:pathLst>
            <a:path>
              <a:moveTo>
                <a:pt x="0" y="8604"/>
              </a:moveTo>
              <a:lnTo>
                <a:pt x="940318" y="860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28232" y="2983349"/>
        <a:ext cx="47015" cy="47015"/>
      </dsp:txXfrm>
    </dsp:sp>
    <dsp:sp modelId="{B0222AE5-6200-4225-94FB-BE534CDDF19E}">
      <dsp:nvSpPr>
        <dsp:cNvPr id="0" name=""/>
        <dsp:cNvSpPr/>
      </dsp:nvSpPr>
      <dsp:spPr>
        <a:xfrm>
          <a:off x="1080115" y="2232247"/>
          <a:ext cx="2732912" cy="2222182"/>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CONTAR CON UN COMITÉ COORDINADOR LOCAL INTEGRADO POR LOS </a:t>
          </a:r>
          <a:r>
            <a:rPr lang="es-ES" sz="2000" b="1" kern="1200" dirty="0" smtClean="0"/>
            <a:t>REPRESENTANTES</a:t>
          </a:r>
          <a:r>
            <a:rPr lang="es-ES" sz="1800" b="1" kern="1200" dirty="0" smtClean="0"/>
            <a:t> DE LOS SIGUIENTES ENTES PÚBLICOS LOCALES: </a:t>
          </a:r>
          <a:endParaRPr lang="es-MX" sz="1800" b="1" kern="1200" dirty="0"/>
        </a:p>
      </dsp:txBody>
      <dsp:txXfrm>
        <a:off x="1145200" y="2297332"/>
        <a:ext cx="2602742" cy="2092012"/>
      </dsp:txXfrm>
    </dsp:sp>
    <dsp:sp modelId="{1E1BBB45-86F6-441E-B367-0E85C66FB95B}">
      <dsp:nvSpPr>
        <dsp:cNvPr id="0" name=""/>
        <dsp:cNvSpPr/>
      </dsp:nvSpPr>
      <dsp:spPr>
        <a:xfrm rot="16832931">
          <a:off x="2604278" y="1880110"/>
          <a:ext cx="2959261" cy="17209"/>
        </a:xfrm>
        <a:custGeom>
          <a:avLst/>
          <a:gdLst/>
          <a:ahLst/>
          <a:cxnLst/>
          <a:rect l="0" t="0" r="0" b="0"/>
          <a:pathLst>
            <a:path>
              <a:moveTo>
                <a:pt x="0" y="8604"/>
              </a:moveTo>
              <a:lnTo>
                <a:pt x="2959261" y="860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MX" sz="1100" kern="1200"/>
        </a:p>
      </dsp:txBody>
      <dsp:txXfrm>
        <a:off x="4009927" y="1814734"/>
        <a:ext cx="147963" cy="147963"/>
      </dsp:txXfrm>
    </dsp:sp>
    <dsp:sp modelId="{8C4081C5-0BA4-4DBE-89C0-A5FF27D1E771}">
      <dsp:nvSpPr>
        <dsp:cNvPr id="0" name=""/>
        <dsp:cNvSpPr/>
      </dsp:nvSpPr>
      <dsp:spPr>
        <a:xfrm>
          <a:off x="4354790" y="44313"/>
          <a:ext cx="3779419" cy="77955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SECRETARÍA ENCARGADA DEL CONTROL INTERNO</a:t>
          </a:r>
          <a:endParaRPr lang="es-MX" sz="2000" b="1" kern="1200" dirty="0"/>
        </a:p>
      </dsp:txBody>
      <dsp:txXfrm>
        <a:off x="4377622" y="67145"/>
        <a:ext cx="3733755" cy="733893"/>
      </dsp:txXfrm>
    </dsp:sp>
    <dsp:sp modelId="{D76A7739-EC51-43F4-AB70-DA710AC4D674}">
      <dsp:nvSpPr>
        <dsp:cNvPr id="0" name=""/>
        <dsp:cNvSpPr/>
      </dsp:nvSpPr>
      <dsp:spPr>
        <a:xfrm rot="17119291">
          <a:off x="3058756" y="2346017"/>
          <a:ext cx="2050304" cy="17209"/>
        </a:xfrm>
        <a:custGeom>
          <a:avLst/>
          <a:gdLst/>
          <a:ahLst/>
          <a:cxnLst/>
          <a:rect l="0" t="0" r="0" b="0"/>
          <a:pathLst>
            <a:path>
              <a:moveTo>
                <a:pt x="0" y="8604"/>
              </a:moveTo>
              <a:lnTo>
                <a:pt x="2050304" y="860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032651" y="2303365"/>
        <a:ext cx="102515" cy="102515"/>
      </dsp:txXfrm>
    </dsp:sp>
    <dsp:sp modelId="{22C043D7-F183-4D91-8A75-F419721ABA7E}">
      <dsp:nvSpPr>
        <dsp:cNvPr id="0" name=""/>
        <dsp:cNvSpPr/>
      </dsp:nvSpPr>
      <dsp:spPr>
        <a:xfrm>
          <a:off x="4354790" y="984688"/>
          <a:ext cx="3779419" cy="762434"/>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ORGANISMO GARANTE DE LA TRANSPARENCIA</a:t>
          </a:r>
          <a:endParaRPr lang="es-MX" sz="2000" b="1" kern="1200" dirty="0"/>
        </a:p>
      </dsp:txBody>
      <dsp:txXfrm>
        <a:off x="4377121" y="1007019"/>
        <a:ext cx="3734757" cy="717772"/>
      </dsp:txXfrm>
    </dsp:sp>
    <dsp:sp modelId="{7AAA4684-8072-4C8F-A45C-3910A41ABBA6}">
      <dsp:nvSpPr>
        <dsp:cNvPr id="0" name=""/>
        <dsp:cNvSpPr/>
      </dsp:nvSpPr>
      <dsp:spPr>
        <a:xfrm rot="17575092">
          <a:off x="3423984" y="2747864"/>
          <a:ext cx="1274333" cy="17209"/>
        </a:xfrm>
        <a:custGeom>
          <a:avLst/>
          <a:gdLst/>
          <a:ahLst/>
          <a:cxnLst/>
          <a:rect l="0" t="0" r="0" b="0"/>
          <a:pathLst>
            <a:path>
              <a:moveTo>
                <a:pt x="0" y="8604"/>
              </a:moveTo>
              <a:lnTo>
                <a:pt x="1274333" y="860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29292" y="2724611"/>
        <a:ext cx="63716" cy="63716"/>
      </dsp:txXfrm>
    </dsp:sp>
    <dsp:sp modelId="{5C34B69B-271D-4DBF-85D0-3F4712243C98}">
      <dsp:nvSpPr>
        <dsp:cNvPr id="0" name=""/>
        <dsp:cNvSpPr/>
      </dsp:nvSpPr>
      <dsp:spPr>
        <a:xfrm>
          <a:off x="4309274" y="1865449"/>
          <a:ext cx="3779419" cy="608299"/>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FISCALÍA ANTICORRUPCIÓN</a:t>
          </a:r>
          <a:endParaRPr lang="es-MX" sz="2000" b="1" kern="1200" dirty="0"/>
        </a:p>
      </dsp:txBody>
      <dsp:txXfrm>
        <a:off x="4327090" y="1883265"/>
        <a:ext cx="3743787" cy="572667"/>
      </dsp:txXfrm>
    </dsp:sp>
    <dsp:sp modelId="{B37C9F8B-568C-46CC-8939-B858F12D9D5A}">
      <dsp:nvSpPr>
        <dsp:cNvPr id="0" name=""/>
        <dsp:cNvSpPr/>
      </dsp:nvSpPr>
      <dsp:spPr>
        <a:xfrm rot="19114957">
          <a:off x="3730280" y="3115850"/>
          <a:ext cx="661740" cy="17209"/>
        </a:xfrm>
        <a:custGeom>
          <a:avLst/>
          <a:gdLst/>
          <a:ahLst/>
          <a:cxnLst/>
          <a:rect l="0" t="0" r="0" b="0"/>
          <a:pathLst>
            <a:path>
              <a:moveTo>
                <a:pt x="0" y="8604"/>
              </a:moveTo>
              <a:lnTo>
                <a:pt x="661740" y="860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44607" y="3107912"/>
        <a:ext cx="33087" cy="33087"/>
      </dsp:txXfrm>
    </dsp:sp>
    <dsp:sp modelId="{EF9323A1-F4BC-45D0-BE84-34B1C3863913}">
      <dsp:nvSpPr>
        <dsp:cNvPr id="0" name=""/>
        <dsp:cNvSpPr/>
      </dsp:nvSpPr>
      <dsp:spPr>
        <a:xfrm>
          <a:off x="4309274" y="2592082"/>
          <a:ext cx="3779419" cy="626979"/>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PRESIDENTE DEL TJA</a:t>
          </a:r>
          <a:endParaRPr lang="es-MX" sz="2000" b="1" kern="1200" dirty="0"/>
        </a:p>
      </dsp:txBody>
      <dsp:txXfrm>
        <a:off x="4327638" y="2610446"/>
        <a:ext cx="3742691" cy="590251"/>
      </dsp:txXfrm>
    </dsp:sp>
    <dsp:sp modelId="{4A7C0B36-A2B0-4FD2-B4F6-233AC80E7A9B}">
      <dsp:nvSpPr>
        <dsp:cNvPr id="0" name=""/>
        <dsp:cNvSpPr/>
      </dsp:nvSpPr>
      <dsp:spPr>
        <a:xfrm rot="2076809">
          <a:off x="3758460" y="3509858"/>
          <a:ext cx="616594" cy="17209"/>
        </a:xfrm>
        <a:custGeom>
          <a:avLst/>
          <a:gdLst/>
          <a:ahLst/>
          <a:cxnLst/>
          <a:rect l="0" t="0" r="0" b="0"/>
          <a:pathLst>
            <a:path>
              <a:moveTo>
                <a:pt x="0" y="8604"/>
              </a:moveTo>
              <a:lnTo>
                <a:pt x="616594" y="860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51342" y="3503048"/>
        <a:ext cx="30829" cy="30829"/>
      </dsp:txXfrm>
    </dsp:sp>
    <dsp:sp modelId="{D33A5A46-6C53-48C5-AF20-70D8C376D3D6}">
      <dsp:nvSpPr>
        <dsp:cNvPr id="0" name=""/>
        <dsp:cNvSpPr/>
      </dsp:nvSpPr>
      <dsp:spPr>
        <a:xfrm>
          <a:off x="4320486" y="3312370"/>
          <a:ext cx="3779419" cy="762434"/>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ENTIDAD SUPERIOR DE FISCALIZACIÓN</a:t>
          </a:r>
          <a:endParaRPr lang="es-MX" sz="2000" b="1" kern="1200" dirty="0"/>
        </a:p>
      </dsp:txBody>
      <dsp:txXfrm>
        <a:off x="4342817" y="3334701"/>
        <a:ext cx="3734757" cy="717772"/>
      </dsp:txXfrm>
    </dsp:sp>
    <dsp:sp modelId="{D1AC2281-6681-4ABC-9F54-0C2407E361BE}">
      <dsp:nvSpPr>
        <dsp:cNvPr id="0" name=""/>
        <dsp:cNvSpPr/>
      </dsp:nvSpPr>
      <dsp:spPr>
        <a:xfrm rot="4031816">
          <a:off x="3420940" y="3924907"/>
          <a:ext cx="1280421" cy="17209"/>
        </a:xfrm>
        <a:custGeom>
          <a:avLst/>
          <a:gdLst/>
          <a:ahLst/>
          <a:cxnLst/>
          <a:rect l="0" t="0" r="0" b="0"/>
          <a:pathLst>
            <a:path>
              <a:moveTo>
                <a:pt x="0" y="8604"/>
              </a:moveTo>
              <a:lnTo>
                <a:pt x="1280421" y="860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29140" y="3901502"/>
        <a:ext cx="64021" cy="64021"/>
      </dsp:txXfrm>
    </dsp:sp>
    <dsp:sp modelId="{C0150AA4-211B-457C-BC27-50BABE45EE82}">
      <dsp:nvSpPr>
        <dsp:cNvPr id="0" name=""/>
        <dsp:cNvSpPr/>
      </dsp:nvSpPr>
      <dsp:spPr>
        <a:xfrm>
          <a:off x="4309274" y="4218154"/>
          <a:ext cx="3779419" cy="611061"/>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CONSEJO DE LA JUDICATURA</a:t>
          </a:r>
          <a:endParaRPr lang="es-MX" sz="2000" b="1" kern="1200" dirty="0"/>
        </a:p>
      </dsp:txBody>
      <dsp:txXfrm>
        <a:off x="4327171" y="4236051"/>
        <a:ext cx="3743625" cy="575267"/>
      </dsp:txXfrm>
    </dsp:sp>
    <dsp:sp modelId="{455ECBD6-7A3D-440D-9555-B1A97950160F}">
      <dsp:nvSpPr>
        <dsp:cNvPr id="0" name=""/>
        <dsp:cNvSpPr/>
      </dsp:nvSpPr>
      <dsp:spPr>
        <a:xfrm rot="4695322">
          <a:off x="2927672" y="4423089"/>
          <a:ext cx="2223255" cy="17209"/>
        </a:xfrm>
        <a:custGeom>
          <a:avLst/>
          <a:gdLst/>
          <a:ahLst/>
          <a:cxnLst/>
          <a:rect l="0" t="0" r="0" b="0"/>
          <a:pathLst>
            <a:path>
              <a:moveTo>
                <a:pt x="0" y="8604"/>
              </a:moveTo>
              <a:lnTo>
                <a:pt x="2223255" y="860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3983718" y="4376113"/>
        <a:ext cx="111162" cy="111162"/>
      </dsp:txXfrm>
    </dsp:sp>
    <dsp:sp modelId="{FD29E07E-E0D3-4A17-99D8-F41D6F15BBFC}">
      <dsp:nvSpPr>
        <dsp:cNvPr id="0" name=""/>
        <dsp:cNvSpPr/>
      </dsp:nvSpPr>
      <dsp:spPr>
        <a:xfrm>
          <a:off x="4265571" y="4925791"/>
          <a:ext cx="3914377" cy="1188515"/>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PRESIDENTE DEL CONSEJO DE PARTICIPACIÓN CIUDADANA LOCAL (QUIEN LO PRESIDIRÁ)</a:t>
          </a:r>
          <a:endParaRPr lang="es-MX" sz="2000" b="1" kern="1200" dirty="0"/>
        </a:p>
      </dsp:txBody>
      <dsp:txXfrm>
        <a:off x="4300381" y="4960601"/>
        <a:ext cx="3844757" cy="1118895"/>
      </dsp:txXfrm>
    </dsp:sp>
    <dsp:sp modelId="{31BAB10F-8B06-4915-93C0-2B6B3F6D3D3D}">
      <dsp:nvSpPr>
        <dsp:cNvPr id="0" name=""/>
        <dsp:cNvSpPr/>
      </dsp:nvSpPr>
      <dsp:spPr>
        <a:xfrm rot="4463582">
          <a:off x="-524447" y="3910626"/>
          <a:ext cx="2593327" cy="17209"/>
        </a:xfrm>
        <a:custGeom>
          <a:avLst/>
          <a:gdLst/>
          <a:ahLst/>
          <a:cxnLst/>
          <a:rect l="0" t="0" r="0" b="0"/>
          <a:pathLst>
            <a:path>
              <a:moveTo>
                <a:pt x="0" y="8604"/>
              </a:moveTo>
              <a:lnTo>
                <a:pt x="2593327" y="860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707383" y="3854397"/>
        <a:ext cx="129666" cy="129666"/>
      </dsp:txXfrm>
    </dsp:sp>
    <dsp:sp modelId="{8AED2764-94DE-4DFA-87E8-6A498BB6E053}">
      <dsp:nvSpPr>
        <dsp:cNvPr id="0" name=""/>
        <dsp:cNvSpPr/>
      </dsp:nvSpPr>
      <dsp:spPr>
        <a:xfrm>
          <a:off x="1121067" y="4696860"/>
          <a:ext cx="2688941" cy="942452"/>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CONSEJO DE PARTICIPACIÓN CIUDADANA</a:t>
          </a:r>
          <a:endParaRPr lang="es-MX" sz="2000" b="1" kern="1200" dirty="0"/>
        </a:p>
      </dsp:txBody>
      <dsp:txXfrm>
        <a:off x="1148670" y="4724463"/>
        <a:ext cx="2633735" cy="887246"/>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10056-452D-4062-B0C5-A084D3FE9506}">
      <dsp:nvSpPr>
        <dsp:cNvPr id="0" name=""/>
        <dsp:cNvSpPr/>
      </dsp:nvSpPr>
      <dsp:spPr>
        <a:xfrm>
          <a:off x="5468117" y="4291740"/>
          <a:ext cx="480378" cy="530352"/>
        </a:xfrm>
        <a:custGeom>
          <a:avLst/>
          <a:gdLst/>
          <a:ahLst/>
          <a:cxnLst/>
          <a:rect l="0" t="0" r="0" b="0"/>
          <a:pathLst>
            <a:path>
              <a:moveTo>
                <a:pt x="0" y="0"/>
              </a:moveTo>
              <a:lnTo>
                <a:pt x="232684" y="0"/>
              </a:lnTo>
              <a:lnTo>
                <a:pt x="232684" y="530352"/>
              </a:lnTo>
              <a:lnTo>
                <a:pt x="480378" y="530352"/>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7BC68A-E0FD-484D-A2D9-CCFD25C43D42}">
      <dsp:nvSpPr>
        <dsp:cNvPr id="0" name=""/>
        <dsp:cNvSpPr/>
      </dsp:nvSpPr>
      <dsp:spPr>
        <a:xfrm>
          <a:off x="5468117" y="3757006"/>
          <a:ext cx="480378" cy="534734"/>
        </a:xfrm>
        <a:custGeom>
          <a:avLst/>
          <a:gdLst/>
          <a:ahLst/>
          <a:cxnLst/>
          <a:rect l="0" t="0" r="0" b="0"/>
          <a:pathLst>
            <a:path>
              <a:moveTo>
                <a:pt x="0" y="534734"/>
              </a:moveTo>
              <a:lnTo>
                <a:pt x="232684" y="534734"/>
              </a:lnTo>
              <a:lnTo>
                <a:pt x="232684" y="0"/>
              </a:lnTo>
              <a:lnTo>
                <a:pt x="480378" y="0"/>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1358D6-08C2-4301-9356-9239D769225E}">
      <dsp:nvSpPr>
        <dsp:cNvPr id="0" name=""/>
        <dsp:cNvSpPr/>
      </dsp:nvSpPr>
      <dsp:spPr>
        <a:xfrm>
          <a:off x="2480772" y="3132347"/>
          <a:ext cx="510399" cy="1159392"/>
        </a:xfrm>
        <a:custGeom>
          <a:avLst/>
          <a:gdLst/>
          <a:ahLst/>
          <a:cxnLst/>
          <a:rect l="0" t="0" r="0" b="0"/>
          <a:pathLst>
            <a:path>
              <a:moveTo>
                <a:pt x="0" y="0"/>
              </a:moveTo>
              <a:lnTo>
                <a:pt x="262704" y="0"/>
              </a:lnTo>
              <a:lnTo>
                <a:pt x="262704" y="1159392"/>
              </a:lnTo>
              <a:lnTo>
                <a:pt x="510399" y="115939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BE565D2-7241-4386-9E3C-ADD4067ADE90}">
      <dsp:nvSpPr>
        <dsp:cNvPr id="0" name=""/>
        <dsp:cNvSpPr/>
      </dsp:nvSpPr>
      <dsp:spPr>
        <a:xfrm>
          <a:off x="2480772" y="1857738"/>
          <a:ext cx="578366" cy="1274609"/>
        </a:xfrm>
        <a:custGeom>
          <a:avLst/>
          <a:gdLst/>
          <a:ahLst/>
          <a:cxnLst/>
          <a:rect l="0" t="0" r="0" b="0"/>
          <a:pathLst>
            <a:path>
              <a:moveTo>
                <a:pt x="0" y="1274609"/>
              </a:moveTo>
              <a:lnTo>
                <a:pt x="330672" y="1274609"/>
              </a:lnTo>
              <a:lnTo>
                <a:pt x="330672" y="0"/>
              </a:lnTo>
              <a:lnTo>
                <a:pt x="578366"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33CC2A-89AC-4595-9E54-931A1B986AF6}">
      <dsp:nvSpPr>
        <dsp:cNvPr id="0" name=""/>
        <dsp:cNvSpPr/>
      </dsp:nvSpPr>
      <dsp:spPr>
        <a:xfrm>
          <a:off x="3827" y="2548994"/>
          <a:ext cx="2476945" cy="11667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B) TRIBUNAL DE JUSTICIA ADMINISTRATIVA</a:t>
          </a:r>
          <a:endParaRPr lang="es-MX" sz="2000" b="1" kern="1200" dirty="0"/>
        </a:p>
      </dsp:txBody>
      <dsp:txXfrm>
        <a:off x="3827" y="2548994"/>
        <a:ext cx="2476945" cy="1166707"/>
      </dsp:txXfrm>
    </dsp:sp>
    <dsp:sp modelId="{AD017669-EBF0-44FB-AE14-1D3070DD4699}">
      <dsp:nvSpPr>
        <dsp:cNvPr id="0" name=""/>
        <dsp:cNvSpPr/>
      </dsp:nvSpPr>
      <dsp:spPr>
        <a:xfrm>
          <a:off x="3059139" y="855345"/>
          <a:ext cx="4320064" cy="20047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LAS ENTIDADES FEDERATIVAS DEBERÁN INSTRUIR TRIBUNALES DE JUSTICIA ADMINISTRATIVA EN SUS CONSTITUCIONES LOCALES.</a:t>
          </a:r>
          <a:endParaRPr lang="es-MX" sz="2000" b="1" kern="1200" dirty="0"/>
        </a:p>
      </dsp:txBody>
      <dsp:txXfrm>
        <a:off x="3059139" y="855345"/>
        <a:ext cx="4320064" cy="2004786"/>
      </dsp:txXfrm>
    </dsp:sp>
    <dsp:sp modelId="{06DF101B-7600-4357-B8C4-F1CFF6C29E98}">
      <dsp:nvSpPr>
        <dsp:cNvPr id="0" name=""/>
        <dsp:cNvSpPr/>
      </dsp:nvSpPr>
      <dsp:spPr>
        <a:xfrm>
          <a:off x="2991171" y="3370243"/>
          <a:ext cx="2476945" cy="184299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LOS TJA TENDRÁN FACULTADES EN LAS SIGUIENTES MATERIAS:</a:t>
          </a:r>
          <a:endParaRPr lang="es-MX" sz="2000" b="1" kern="1200" dirty="0"/>
        </a:p>
      </dsp:txBody>
      <dsp:txXfrm>
        <a:off x="2991171" y="3370243"/>
        <a:ext cx="2476945" cy="1842995"/>
      </dsp:txXfrm>
    </dsp:sp>
    <dsp:sp modelId="{289915F7-E2A5-40AC-8367-1EA3002A560E}">
      <dsp:nvSpPr>
        <dsp:cNvPr id="0" name=""/>
        <dsp:cNvSpPr/>
      </dsp:nvSpPr>
      <dsp:spPr>
        <a:xfrm>
          <a:off x="5948495" y="3379272"/>
          <a:ext cx="2976668" cy="75546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CONTENCIOSO ADMINISTRATIVAS</a:t>
          </a:r>
          <a:endParaRPr lang="es-MX" sz="2000" b="1" kern="1200" dirty="0"/>
        </a:p>
      </dsp:txBody>
      <dsp:txXfrm>
        <a:off x="5948495" y="3379272"/>
        <a:ext cx="2976668" cy="755468"/>
      </dsp:txXfrm>
    </dsp:sp>
    <dsp:sp modelId="{13BEDB77-68D5-41D3-8858-DA135E0F7D47}">
      <dsp:nvSpPr>
        <dsp:cNvPr id="0" name=""/>
        <dsp:cNvSpPr/>
      </dsp:nvSpPr>
      <dsp:spPr>
        <a:xfrm>
          <a:off x="5948495" y="4444359"/>
          <a:ext cx="2976668" cy="75546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RESPONSABILIDADES ADMINISTRATIVAS</a:t>
          </a:r>
          <a:endParaRPr lang="es-MX" sz="2000" b="1" kern="1200" dirty="0"/>
        </a:p>
      </dsp:txBody>
      <dsp:txXfrm>
        <a:off x="5948495" y="4444359"/>
        <a:ext cx="2976668" cy="755468"/>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451EB-6D06-4CF5-942F-9FF6BBF5CA93}">
      <dsp:nvSpPr>
        <dsp:cNvPr id="0" name=""/>
        <dsp:cNvSpPr/>
      </dsp:nvSpPr>
      <dsp:spPr>
        <a:xfrm>
          <a:off x="2486462" y="3132347"/>
          <a:ext cx="589635" cy="1664810"/>
        </a:xfrm>
        <a:custGeom>
          <a:avLst/>
          <a:gdLst/>
          <a:ahLst/>
          <a:cxnLst/>
          <a:rect l="0" t="0" r="0" b="0"/>
          <a:pathLst>
            <a:path>
              <a:moveTo>
                <a:pt x="0" y="0"/>
              </a:moveTo>
              <a:lnTo>
                <a:pt x="294817" y="0"/>
              </a:lnTo>
              <a:lnTo>
                <a:pt x="294817" y="1664810"/>
              </a:lnTo>
              <a:lnTo>
                <a:pt x="589635" y="1664810"/>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ADBA11C-4487-4D8F-BE50-E488A45A381F}">
      <dsp:nvSpPr>
        <dsp:cNvPr id="0" name=""/>
        <dsp:cNvSpPr/>
      </dsp:nvSpPr>
      <dsp:spPr>
        <a:xfrm>
          <a:off x="2486462" y="2779899"/>
          <a:ext cx="589635" cy="352448"/>
        </a:xfrm>
        <a:custGeom>
          <a:avLst/>
          <a:gdLst/>
          <a:ahLst/>
          <a:cxnLst/>
          <a:rect l="0" t="0" r="0" b="0"/>
          <a:pathLst>
            <a:path>
              <a:moveTo>
                <a:pt x="0" y="352448"/>
              </a:moveTo>
              <a:lnTo>
                <a:pt x="294817" y="352448"/>
              </a:lnTo>
              <a:lnTo>
                <a:pt x="294817" y="0"/>
              </a:lnTo>
              <a:lnTo>
                <a:pt x="589635" y="0"/>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738F24-5012-4306-B559-05B8F8014B74}">
      <dsp:nvSpPr>
        <dsp:cNvPr id="0" name=""/>
        <dsp:cNvSpPr/>
      </dsp:nvSpPr>
      <dsp:spPr>
        <a:xfrm>
          <a:off x="2486462" y="1115089"/>
          <a:ext cx="589635" cy="2017258"/>
        </a:xfrm>
        <a:custGeom>
          <a:avLst/>
          <a:gdLst/>
          <a:ahLst/>
          <a:cxnLst/>
          <a:rect l="0" t="0" r="0" b="0"/>
          <a:pathLst>
            <a:path>
              <a:moveTo>
                <a:pt x="0" y="2017258"/>
              </a:moveTo>
              <a:lnTo>
                <a:pt x="294817" y="2017258"/>
              </a:lnTo>
              <a:lnTo>
                <a:pt x="294817" y="0"/>
              </a:lnTo>
              <a:lnTo>
                <a:pt x="589635" y="0"/>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BE565D2-7241-4386-9E3C-ADD4067ADE90}">
      <dsp:nvSpPr>
        <dsp:cNvPr id="0" name=""/>
        <dsp:cNvSpPr/>
      </dsp:nvSpPr>
      <dsp:spPr>
        <a:xfrm>
          <a:off x="926904" y="3086628"/>
          <a:ext cx="589635" cy="91440"/>
        </a:xfrm>
        <a:custGeom>
          <a:avLst/>
          <a:gdLst/>
          <a:ahLst/>
          <a:cxnLst/>
          <a:rect l="0" t="0" r="0" b="0"/>
          <a:pathLst>
            <a:path>
              <a:moveTo>
                <a:pt x="0" y="45720"/>
              </a:moveTo>
              <a:lnTo>
                <a:pt x="589635" y="4572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33CC2A-89AC-4595-9E54-931A1B986AF6}">
      <dsp:nvSpPr>
        <dsp:cNvPr id="0" name=""/>
        <dsp:cNvSpPr/>
      </dsp:nvSpPr>
      <dsp:spPr>
        <a:xfrm>
          <a:off x="527" y="576063"/>
          <a:ext cx="926376" cy="5112568"/>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vert270"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B) TRIBUNAL DE JUSTICIA ADMINISTRATIVA</a:t>
          </a:r>
          <a:endParaRPr lang="es-MX" sz="2000" b="1" kern="1200" dirty="0"/>
        </a:p>
      </dsp:txBody>
      <dsp:txXfrm>
        <a:off x="527" y="576063"/>
        <a:ext cx="926376" cy="5112568"/>
      </dsp:txXfrm>
    </dsp:sp>
    <dsp:sp modelId="{AD017669-EBF0-44FB-AE14-1D3070DD4699}">
      <dsp:nvSpPr>
        <dsp:cNvPr id="0" name=""/>
        <dsp:cNvSpPr/>
      </dsp:nvSpPr>
      <dsp:spPr>
        <a:xfrm>
          <a:off x="1516540" y="562724"/>
          <a:ext cx="969921" cy="5139247"/>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vert270"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FACULTADES EN MATERIA DE RESPONSABILIDADES ADMINISTRATIVAS:</a:t>
          </a:r>
          <a:endParaRPr lang="es-MX" sz="2000" b="1" kern="1200" dirty="0"/>
        </a:p>
      </dsp:txBody>
      <dsp:txXfrm>
        <a:off x="1516540" y="562724"/>
        <a:ext cx="969921" cy="5139247"/>
      </dsp:txXfrm>
    </dsp:sp>
    <dsp:sp modelId="{25B6B3D1-E88C-4A20-8FC2-BF58C9EF32EC}">
      <dsp:nvSpPr>
        <dsp:cNvPr id="0" name=""/>
        <dsp:cNvSpPr/>
      </dsp:nvSpPr>
      <dsp:spPr>
        <a:xfrm>
          <a:off x="3076097" y="510466"/>
          <a:ext cx="5564334" cy="1209245"/>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IMPONER A LOS SERVIDORES PÚBLICOS SANCIONES POR LA COMISIÓN DE FALTAS ADMINISTRATIVAS GRAVES.</a:t>
          </a:r>
          <a:endParaRPr lang="es-MX" sz="2000" b="1" kern="1200" dirty="0"/>
        </a:p>
      </dsp:txBody>
      <dsp:txXfrm>
        <a:off x="3076097" y="510466"/>
        <a:ext cx="5564334" cy="1209245"/>
      </dsp:txXfrm>
    </dsp:sp>
    <dsp:sp modelId="{7040F834-E4B1-4ACF-AA29-C3C010DEBFF7}">
      <dsp:nvSpPr>
        <dsp:cNvPr id="0" name=""/>
        <dsp:cNvSpPr/>
      </dsp:nvSpPr>
      <dsp:spPr>
        <a:xfrm>
          <a:off x="3076097" y="2088234"/>
          <a:ext cx="5564334" cy="1383330"/>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ÚNICO FACULTADO PARA IMPONER SANCIONES A LOS PARTICULARES VINCULADOS  CON FALTAS ADMINISTRATIVAS</a:t>
          </a:r>
          <a:endParaRPr lang="es-MX" sz="2000" b="1" kern="1200" dirty="0"/>
        </a:p>
      </dsp:txBody>
      <dsp:txXfrm>
        <a:off x="3076097" y="2088234"/>
        <a:ext cx="5564334" cy="1383330"/>
      </dsp:txXfrm>
    </dsp:sp>
    <dsp:sp modelId="{7CE5B1C8-9B85-4D93-84CC-501EB2A5C3EA}">
      <dsp:nvSpPr>
        <dsp:cNvPr id="0" name=""/>
        <dsp:cNvSpPr/>
      </dsp:nvSpPr>
      <dsp:spPr>
        <a:xfrm>
          <a:off x="3076097" y="3840087"/>
          <a:ext cx="5564334" cy="1914142"/>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smtClean="0"/>
            <a:t>FINCAR A LOS RESPONSABLES EL PAGO DE INDEMNIZACIONES Y SANCIONES PECUNIARIAS CUANDO SE CAUSE UN DAÑO O PERJUICIO A LA HACIENDA PÚBLICA LOCAL O A LOS ENTES PÚBLICOS DE LA ENTIDAD FEDERATIVA.</a:t>
          </a:r>
          <a:endParaRPr lang="es-MX" sz="2000" b="1" kern="1200" dirty="0"/>
        </a:p>
      </dsp:txBody>
      <dsp:txXfrm>
        <a:off x="3076097" y="3840087"/>
        <a:ext cx="5564334" cy="1914142"/>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73FCC-71CB-4787-81A2-F2EC2CED6E64}">
      <dsp:nvSpPr>
        <dsp:cNvPr id="0" name=""/>
        <dsp:cNvSpPr/>
      </dsp:nvSpPr>
      <dsp:spPr>
        <a:xfrm>
          <a:off x="3539772" y="2226706"/>
          <a:ext cx="91440" cy="1020447"/>
        </a:xfrm>
        <a:custGeom>
          <a:avLst/>
          <a:gdLst/>
          <a:ahLst/>
          <a:cxnLst/>
          <a:rect l="0" t="0" r="0" b="0"/>
          <a:pathLst>
            <a:path>
              <a:moveTo>
                <a:pt x="45720" y="0"/>
              </a:moveTo>
              <a:lnTo>
                <a:pt x="45720" y="1020447"/>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61D483D-0EDC-40C2-9F39-A2C4D60AB33F}">
      <dsp:nvSpPr>
        <dsp:cNvPr id="0" name=""/>
        <dsp:cNvSpPr/>
      </dsp:nvSpPr>
      <dsp:spPr>
        <a:xfrm>
          <a:off x="338924" y="1320278"/>
          <a:ext cx="6493134" cy="906427"/>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C3B8DB8-E619-4C31-A6AB-DB10F5FF75E1}">
      <dsp:nvSpPr>
        <dsp:cNvPr id="0" name=""/>
        <dsp:cNvSpPr/>
      </dsp:nvSpPr>
      <dsp:spPr>
        <a:xfrm>
          <a:off x="728780" y="1690641"/>
          <a:ext cx="6493134" cy="90642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C) UNA FISCALÍA ESTATAL ANTICORRUPCIÓN</a:t>
          </a:r>
          <a:endParaRPr lang="es-MX" sz="2400" b="1" kern="1200" dirty="0"/>
        </a:p>
      </dsp:txBody>
      <dsp:txXfrm>
        <a:off x="755328" y="1717189"/>
        <a:ext cx="6440038" cy="853331"/>
      </dsp:txXfrm>
    </dsp:sp>
    <dsp:sp modelId="{E9250B0C-0ED6-4F3E-969F-B1026199B438}">
      <dsp:nvSpPr>
        <dsp:cNvPr id="0" name=""/>
        <dsp:cNvSpPr/>
      </dsp:nvSpPr>
      <dsp:spPr>
        <a:xfrm>
          <a:off x="5878" y="3247153"/>
          <a:ext cx="7159226" cy="1326900"/>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BC7A9CC-06F5-4EC7-8D08-3F527EAB2AC3}">
      <dsp:nvSpPr>
        <dsp:cNvPr id="0" name=""/>
        <dsp:cNvSpPr/>
      </dsp:nvSpPr>
      <dsp:spPr>
        <a:xfrm>
          <a:off x="395734" y="3617516"/>
          <a:ext cx="7159226" cy="13269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b="1" kern="1200" dirty="0" smtClean="0"/>
            <a:t>SE DEBEN CREAR FISCALÍAS ESTATALES ANTICORRUPCIÓN</a:t>
          </a:r>
          <a:endParaRPr lang="es-MX" sz="2400" b="1" kern="1200" dirty="0"/>
        </a:p>
      </dsp:txBody>
      <dsp:txXfrm>
        <a:off x="434598" y="3656380"/>
        <a:ext cx="7081498" cy="1249172"/>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31676-E77A-4525-AEAE-40D383526C75}">
      <dsp:nvSpPr>
        <dsp:cNvPr id="0" name=""/>
        <dsp:cNvSpPr/>
      </dsp:nvSpPr>
      <dsp:spPr>
        <a:xfrm>
          <a:off x="4339435" y="2345512"/>
          <a:ext cx="3091710" cy="1349558"/>
        </a:xfrm>
        <a:custGeom>
          <a:avLst/>
          <a:gdLst/>
          <a:ahLst/>
          <a:cxnLst/>
          <a:rect l="0" t="0" r="0" b="0"/>
          <a:pathLst>
            <a:path>
              <a:moveTo>
                <a:pt x="0" y="0"/>
              </a:moveTo>
              <a:lnTo>
                <a:pt x="0" y="1128232"/>
              </a:lnTo>
              <a:lnTo>
                <a:pt x="3091710" y="1128232"/>
              </a:lnTo>
              <a:lnTo>
                <a:pt x="3091710" y="1349558"/>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B9B7A4-A98A-4FBD-B4FA-2684EC14429A}">
      <dsp:nvSpPr>
        <dsp:cNvPr id="0" name=""/>
        <dsp:cNvSpPr/>
      </dsp:nvSpPr>
      <dsp:spPr>
        <a:xfrm>
          <a:off x="4339435" y="2345512"/>
          <a:ext cx="171659" cy="1349558"/>
        </a:xfrm>
        <a:custGeom>
          <a:avLst/>
          <a:gdLst/>
          <a:ahLst/>
          <a:cxnLst/>
          <a:rect l="0" t="0" r="0" b="0"/>
          <a:pathLst>
            <a:path>
              <a:moveTo>
                <a:pt x="0" y="0"/>
              </a:moveTo>
              <a:lnTo>
                <a:pt x="0" y="1128232"/>
              </a:lnTo>
              <a:lnTo>
                <a:pt x="171659" y="1128232"/>
              </a:lnTo>
              <a:lnTo>
                <a:pt x="171659" y="1349558"/>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DD7320-0C9D-4C0F-9B44-C4817F6099AD}">
      <dsp:nvSpPr>
        <dsp:cNvPr id="0" name=""/>
        <dsp:cNvSpPr/>
      </dsp:nvSpPr>
      <dsp:spPr>
        <a:xfrm>
          <a:off x="1447719" y="2345512"/>
          <a:ext cx="2891715" cy="1349558"/>
        </a:xfrm>
        <a:custGeom>
          <a:avLst/>
          <a:gdLst/>
          <a:ahLst/>
          <a:cxnLst/>
          <a:rect l="0" t="0" r="0" b="0"/>
          <a:pathLst>
            <a:path>
              <a:moveTo>
                <a:pt x="2891715" y="0"/>
              </a:moveTo>
              <a:lnTo>
                <a:pt x="2891715" y="1128232"/>
              </a:lnTo>
              <a:lnTo>
                <a:pt x="0" y="1128232"/>
              </a:lnTo>
              <a:lnTo>
                <a:pt x="0" y="1349558"/>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E2CBD6-7FF1-4C94-82FD-C993C1F21F5A}">
      <dsp:nvSpPr>
        <dsp:cNvPr id="0" name=""/>
        <dsp:cNvSpPr/>
      </dsp:nvSpPr>
      <dsp:spPr>
        <a:xfrm>
          <a:off x="4293715" y="1448822"/>
          <a:ext cx="91440" cy="392071"/>
        </a:xfrm>
        <a:custGeom>
          <a:avLst/>
          <a:gdLst/>
          <a:ahLst/>
          <a:cxnLst/>
          <a:rect l="0" t="0" r="0" b="0"/>
          <a:pathLst>
            <a:path>
              <a:moveTo>
                <a:pt x="66457" y="0"/>
              </a:moveTo>
              <a:lnTo>
                <a:pt x="66457" y="170745"/>
              </a:lnTo>
              <a:lnTo>
                <a:pt x="45720" y="170745"/>
              </a:lnTo>
              <a:lnTo>
                <a:pt x="45720" y="392071"/>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374F41-2CAE-4F79-952A-C3DBC204CBC2}">
      <dsp:nvSpPr>
        <dsp:cNvPr id="0" name=""/>
        <dsp:cNvSpPr/>
      </dsp:nvSpPr>
      <dsp:spPr>
        <a:xfrm>
          <a:off x="4314452" y="587314"/>
          <a:ext cx="91440" cy="369497"/>
        </a:xfrm>
        <a:custGeom>
          <a:avLst/>
          <a:gdLst/>
          <a:ahLst/>
          <a:cxnLst/>
          <a:rect l="0" t="0" r="0" b="0"/>
          <a:pathLst>
            <a:path>
              <a:moveTo>
                <a:pt x="53317" y="0"/>
              </a:moveTo>
              <a:lnTo>
                <a:pt x="53317" y="148170"/>
              </a:lnTo>
              <a:lnTo>
                <a:pt x="45720" y="148170"/>
              </a:lnTo>
              <a:lnTo>
                <a:pt x="45720" y="369497"/>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8D2811-3711-405B-B218-7C88523BA216}">
      <dsp:nvSpPr>
        <dsp:cNvPr id="0" name=""/>
        <dsp:cNvSpPr/>
      </dsp:nvSpPr>
      <dsp:spPr>
        <a:xfrm>
          <a:off x="165083" y="-23181"/>
          <a:ext cx="8405374" cy="61049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1B27285-FA75-4156-A6F2-C450DB7326CA}">
      <dsp:nvSpPr>
        <dsp:cNvPr id="0" name=""/>
        <dsp:cNvSpPr/>
      </dsp:nvSpPr>
      <dsp:spPr>
        <a:xfrm>
          <a:off x="430542" y="229005"/>
          <a:ext cx="8405374" cy="61049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b="1" kern="1200" dirty="0" smtClean="0"/>
            <a:t>D)PRESENCIA DE LOS OIC´S EN TODOS LOS ENTES PÚBLICOS LOCALES.</a:t>
          </a:r>
          <a:endParaRPr lang="es-MX" sz="2000" b="1" kern="1200" dirty="0"/>
        </a:p>
      </dsp:txBody>
      <dsp:txXfrm>
        <a:off x="448423" y="246886"/>
        <a:ext cx="8369612" cy="574733"/>
      </dsp:txXfrm>
    </dsp:sp>
    <dsp:sp modelId="{EBCC9B50-01D0-4238-8589-F8E4F30D707F}">
      <dsp:nvSpPr>
        <dsp:cNvPr id="0" name=""/>
        <dsp:cNvSpPr/>
      </dsp:nvSpPr>
      <dsp:spPr>
        <a:xfrm>
          <a:off x="222147" y="956812"/>
          <a:ext cx="8276050" cy="49201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6200D72-A11F-445F-9482-F66992A9A3B2}">
      <dsp:nvSpPr>
        <dsp:cNvPr id="0" name=""/>
        <dsp:cNvSpPr/>
      </dsp:nvSpPr>
      <dsp:spPr>
        <a:xfrm>
          <a:off x="487606" y="1208998"/>
          <a:ext cx="8276050" cy="49201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LOS ENTES PÚBLICOS LOCALES DEBERÁN CONTAR CON </a:t>
          </a:r>
          <a:r>
            <a:rPr lang="es-MX" sz="2000" b="1" kern="1200" dirty="0" err="1" smtClean="0"/>
            <a:t>OICs</a:t>
          </a:r>
          <a:endParaRPr lang="es-MX" sz="2000" b="1" kern="1200" dirty="0"/>
        </a:p>
      </dsp:txBody>
      <dsp:txXfrm>
        <a:off x="502016" y="1223408"/>
        <a:ext cx="8247230" cy="463190"/>
      </dsp:txXfrm>
    </dsp:sp>
    <dsp:sp modelId="{DBBA0B52-3C57-4D0C-ADBB-3AC8CD5BA256}">
      <dsp:nvSpPr>
        <dsp:cNvPr id="0" name=""/>
        <dsp:cNvSpPr/>
      </dsp:nvSpPr>
      <dsp:spPr>
        <a:xfrm>
          <a:off x="1810502" y="1840894"/>
          <a:ext cx="5057865" cy="5046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E2F2E3C-9E07-4DBE-9370-607CAB347DE4}">
      <dsp:nvSpPr>
        <dsp:cNvPr id="0" name=""/>
        <dsp:cNvSpPr/>
      </dsp:nvSpPr>
      <dsp:spPr>
        <a:xfrm>
          <a:off x="2075961" y="2093080"/>
          <a:ext cx="5057865" cy="50461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RESPONSABILIDADES ADMINISTRATIVAS</a:t>
          </a:r>
          <a:endParaRPr lang="es-MX" sz="2000" b="1" kern="1200" dirty="0"/>
        </a:p>
      </dsp:txBody>
      <dsp:txXfrm>
        <a:off x="2090741" y="2107860"/>
        <a:ext cx="5028305" cy="475057"/>
      </dsp:txXfrm>
    </dsp:sp>
    <dsp:sp modelId="{6591E0E6-DED7-4852-B7DE-F019DEA20310}">
      <dsp:nvSpPr>
        <dsp:cNvPr id="0" name=""/>
        <dsp:cNvSpPr/>
      </dsp:nvSpPr>
      <dsp:spPr>
        <a:xfrm>
          <a:off x="109829" y="3695070"/>
          <a:ext cx="2675780" cy="21903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2D09B2F-80C9-48AF-8249-83DE44D124F6}">
      <dsp:nvSpPr>
        <dsp:cNvPr id="0" name=""/>
        <dsp:cNvSpPr/>
      </dsp:nvSpPr>
      <dsp:spPr>
        <a:xfrm>
          <a:off x="375288" y="3947257"/>
          <a:ext cx="2675780" cy="219035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b="1" kern="1200" dirty="0" smtClean="0"/>
            <a:t>PREVENIR, CORREGIR E INVESTIGAR ACTOS U OMISIONES QUE PUDIERAN CONSTITUIR RESPONSABILIDADES ADMINISTRATIVAS.</a:t>
          </a:r>
          <a:endParaRPr lang="es-MX" sz="1600" b="1" kern="1200" dirty="0"/>
        </a:p>
      </dsp:txBody>
      <dsp:txXfrm>
        <a:off x="439441" y="4011410"/>
        <a:ext cx="2547474" cy="2062051"/>
      </dsp:txXfrm>
    </dsp:sp>
    <dsp:sp modelId="{262388DE-510C-4A74-99D9-DB4F0A58B7B1}">
      <dsp:nvSpPr>
        <dsp:cNvPr id="0" name=""/>
        <dsp:cNvSpPr/>
      </dsp:nvSpPr>
      <dsp:spPr>
        <a:xfrm>
          <a:off x="3316528" y="3695070"/>
          <a:ext cx="2389132" cy="212236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74CE493-6FEE-41A2-B5B7-194B677E7A18}">
      <dsp:nvSpPr>
        <dsp:cNvPr id="0" name=""/>
        <dsp:cNvSpPr/>
      </dsp:nvSpPr>
      <dsp:spPr>
        <a:xfrm>
          <a:off x="3581987" y="3947257"/>
          <a:ext cx="2389132" cy="212236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b="1" kern="1200" dirty="0" smtClean="0"/>
            <a:t>SUBSTANCIAR Y SANCIONAR AQUELLAS DISTINTAS A LAS QUE SON COMPETENCIA DE LOS TJA</a:t>
          </a:r>
          <a:endParaRPr lang="es-MX" sz="1600" b="1" kern="1200" dirty="0"/>
        </a:p>
      </dsp:txBody>
      <dsp:txXfrm>
        <a:off x="3644149" y="4009419"/>
        <a:ext cx="2264808" cy="1998037"/>
      </dsp:txXfrm>
    </dsp:sp>
    <dsp:sp modelId="{A250DB49-4EF0-4D8C-B988-59F89AC7AC06}">
      <dsp:nvSpPr>
        <dsp:cNvPr id="0" name=""/>
        <dsp:cNvSpPr/>
      </dsp:nvSpPr>
      <dsp:spPr>
        <a:xfrm>
          <a:off x="6236579" y="3695070"/>
          <a:ext cx="2389132" cy="23586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7E0931F-8EFB-4C78-B17E-2E18BD734B3D}">
      <dsp:nvSpPr>
        <dsp:cNvPr id="0" name=""/>
        <dsp:cNvSpPr/>
      </dsp:nvSpPr>
      <dsp:spPr>
        <a:xfrm>
          <a:off x="6502038" y="3947257"/>
          <a:ext cx="2389132" cy="235863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b="1" kern="1200" dirty="0" smtClean="0"/>
            <a:t>SUBSTANCIAR Y PROMOVER ANTE LOS TJA LOS PROCEDIMIENTOS PARA LA SANCIÓN DE FALTAS ADMINISTRATIVAS GRAVES Y DE PARTICULARES VINCULADOS CON LAS MISMAS.</a:t>
          </a:r>
          <a:endParaRPr lang="es-MX" sz="1600" b="1" kern="1200" dirty="0"/>
        </a:p>
      </dsp:txBody>
      <dsp:txXfrm>
        <a:off x="6571120" y="4016339"/>
        <a:ext cx="2250968" cy="2220470"/>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6803D-4A95-4315-A37E-A62271719980}">
      <dsp:nvSpPr>
        <dsp:cNvPr id="0" name=""/>
        <dsp:cNvSpPr/>
      </dsp:nvSpPr>
      <dsp:spPr>
        <a:xfrm>
          <a:off x="4339804" y="3131267"/>
          <a:ext cx="2293005" cy="652762"/>
        </a:xfrm>
        <a:custGeom>
          <a:avLst/>
          <a:gdLst/>
          <a:ahLst/>
          <a:cxnLst/>
          <a:rect l="0" t="0" r="0" b="0"/>
          <a:pathLst>
            <a:path>
              <a:moveTo>
                <a:pt x="0" y="0"/>
              </a:moveTo>
              <a:lnTo>
                <a:pt x="0" y="444838"/>
              </a:lnTo>
              <a:lnTo>
                <a:pt x="2293005" y="444838"/>
              </a:lnTo>
              <a:lnTo>
                <a:pt x="2293005" y="652762"/>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325B-10F7-4C40-83C2-3EC122F453C6}">
      <dsp:nvSpPr>
        <dsp:cNvPr id="0" name=""/>
        <dsp:cNvSpPr/>
      </dsp:nvSpPr>
      <dsp:spPr>
        <a:xfrm>
          <a:off x="2046798" y="3131267"/>
          <a:ext cx="2293005" cy="652762"/>
        </a:xfrm>
        <a:custGeom>
          <a:avLst/>
          <a:gdLst/>
          <a:ahLst/>
          <a:cxnLst/>
          <a:rect l="0" t="0" r="0" b="0"/>
          <a:pathLst>
            <a:path>
              <a:moveTo>
                <a:pt x="2293005" y="0"/>
              </a:moveTo>
              <a:lnTo>
                <a:pt x="2293005" y="444838"/>
              </a:lnTo>
              <a:lnTo>
                <a:pt x="0" y="444838"/>
              </a:lnTo>
              <a:lnTo>
                <a:pt x="0" y="652762"/>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398B9C-C0B4-41E4-8AB0-E3983E5DD6A2}">
      <dsp:nvSpPr>
        <dsp:cNvPr id="0" name=""/>
        <dsp:cNvSpPr/>
      </dsp:nvSpPr>
      <dsp:spPr>
        <a:xfrm>
          <a:off x="4294084" y="1635296"/>
          <a:ext cx="91440" cy="652762"/>
        </a:xfrm>
        <a:custGeom>
          <a:avLst/>
          <a:gdLst/>
          <a:ahLst/>
          <a:cxnLst/>
          <a:rect l="0" t="0" r="0" b="0"/>
          <a:pathLst>
            <a:path>
              <a:moveTo>
                <a:pt x="45720" y="0"/>
              </a:moveTo>
              <a:lnTo>
                <a:pt x="45720" y="65276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E47D0D2-EAEB-481F-8281-6E674B0E6818}">
      <dsp:nvSpPr>
        <dsp:cNvPr id="0" name=""/>
        <dsp:cNvSpPr/>
      </dsp:nvSpPr>
      <dsp:spPr>
        <a:xfrm>
          <a:off x="1440158" y="674506"/>
          <a:ext cx="5799291" cy="96078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9E758B-AF31-4A86-B9A5-3C4630A1B77B}">
      <dsp:nvSpPr>
        <dsp:cNvPr id="0" name=""/>
        <dsp:cNvSpPr/>
      </dsp:nvSpPr>
      <dsp:spPr>
        <a:xfrm>
          <a:off x="1689542" y="911421"/>
          <a:ext cx="5799291" cy="96078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D) PRESENCIA DE LOS OIC´S EN TODOS LOS ENTES PÚBLICOS LOCALES.</a:t>
          </a:r>
          <a:endParaRPr lang="es-MX" sz="2000" b="1" kern="1200" dirty="0"/>
        </a:p>
      </dsp:txBody>
      <dsp:txXfrm>
        <a:off x="1717683" y="939562"/>
        <a:ext cx="5743009" cy="904507"/>
      </dsp:txXfrm>
    </dsp:sp>
    <dsp:sp modelId="{F41B5CD9-B00C-406E-98C3-8B89DCD91ED5}">
      <dsp:nvSpPr>
        <dsp:cNvPr id="0" name=""/>
        <dsp:cNvSpPr/>
      </dsp:nvSpPr>
      <dsp:spPr>
        <a:xfrm>
          <a:off x="2296182" y="2288058"/>
          <a:ext cx="4087243" cy="84320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472819-CC0D-4AFD-9616-F0433307C564}">
      <dsp:nvSpPr>
        <dsp:cNvPr id="0" name=""/>
        <dsp:cNvSpPr/>
      </dsp:nvSpPr>
      <dsp:spPr>
        <a:xfrm>
          <a:off x="2545566" y="2524973"/>
          <a:ext cx="4087243" cy="843208"/>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TENDRÁN A SU CARGO LAS SIGUIENTES FACULTADES:</a:t>
          </a:r>
          <a:endParaRPr lang="es-MX" sz="2000" b="1" kern="1200" dirty="0"/>
        </a:p>
      </dsp:txBody>
      <dsp:txXfrm>
        <a:off x="2570263" y="2549670"/>
        <a:ext cx="4037849" cy="793814"/>
      </dsp:txXfrm>
    </dsp:sp>
    <dsp:sp modelId="{8011451C-E68C-4E72-909D-F84CD9EBEC52}">
      <dsp:nvSpPr>
        <dsp:cNvPr id="0" name=""/>
        <dsp:cNvSpPr/>
      </dsp:nvSpPr>
      <dsp:spPr>
        <a:xfrm>
          <a:off x="3176" y="3784029"/>
          <a:ext cx="4087243" cy="14252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C9D23C-1F49-49E7-99D4-E2C5924EC23A}">
      <dsp:nvSpPr>
        <dsp:cNvPr id="0" name=""/>
        <dsp:cNvSpPr/>
      </dsp:nvSpPr>
      <dsp:spPr>
        <a:xfrm>
          <a:off x="252560" y="4020944"/>
          <a:ext cx="4087243" cy="14252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u="none" kern="1200" dirty="0" smtClean="0"/>
            <a:t>CONTROL  DE LOS RECURSOS PÚBLICOS</a:t>
          </a:r>
          <a:endParaRPr lang="es-MX" sz="2000" b="1" u="none" kern="1200" dirty="0"/>
        </a:p>
      </dsp:txBody>
      <dsp:txXfrm>
        <a:off x="294304" y="4062688"/>
        <a:ext cx="4003755" cy="1341741"/>
      </dsp:txXfrm>
    </dsp:sp>
    <dsp:sp modelId="{6BED1BB8-4B1A-403A-AB79-AF6D67AC64E8}">
      <dsp:nvSpPr>
        <dsp:cNvPr id="0" name=""/>
        <dsp:cNvSpPr/>
      </dsp:nvSpPr>
      <dsp:spPr>
        <a:xfrm>
          <a:off x="4589187" y="3784029"/>
          <a:ext cx="4087243" cy="14252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2895EA3-3B8C-4F37-87DC-6E68218EABAC}">
      <dsp:nvSpPr>
        <dsp:cNvPr id="0" name=""/>
        <dsp:cNvSpPr/>
      </dsp:nvSpPr>
      <dsp:spPr>
        <a:xfrm>
          <a:off x="4838571" y="4020944"/>
          <a:ext cx="4087243" cy="14252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u="none" kern="1200" dirty="0" smtClean="0"/>
            <a:t>DENUNCIAR HECHOS DE CORRUPCIÓN </a:t>
          </a:r>
          <a:endParaRPr lang="es-MX" sz="2000" b="1" u="none" kern="1200" dirty="0"/>
        </a:p>
      </dsp:txBody>
      <dsp:txXfrm>
        <a:off x="4880315" y="4062688"/>
        <a:ext cx="4003755" cy="13417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architecture+Icon">
  <dgm:title val="Diseño de arquitectura"/>
  <dgm:desc val="Úselo para mostrar las relaciones jerárquicas que se crean desde abajo hacia arriba. Este diseño funciona bien para mostrar los componentes u objetos de arquitectura basados en otros objeto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751D26-DF21-4B97-B909-CA4461C5E0D3}" type="datetimeFigureOut">
              <a:rPr lang="es-MX"/>
              <a:pPr>
                <a:defRPr/>
              </a:pPr>
              <a:t>15/11/2017</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482A9D-9039-41BF-BEA6-0F06CD99C64A}" type="slidenum">
              <a:rPr lang="es-MX"/>
              <a:pPr>
                <a:defRPr/>
              </a:pPr>
              <a:t>‹Nº›</a:t>
            </a:fld>
            <a:endParaRPr lang="es-MX"/>
          </a:p>
        </p:txBody>
      </p:sp>
    </p:spTree>
    <p:extLst>
      <p:ext uri="{BB962C8B-B14F-4D97-AF65-F5344CB8AC3E}">
        <p14:creationId xmlns:p14="http://schemas.microsoft.com/office/powerpoint/2010/main" val="27537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A6E9BA9-6FDF-458D-B8F9-863EB6F9894D}" type="datetimeFigureOut">
              <a:rPr lang="es-MX"/>
              <a:pPr>
                <a:defRPr/>
              </a:pPr>
              <a:t>15/11/2017</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smtClean="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1D78684-4229-452A-88A2-BD4C45365464}" type="slidenum">
              <a:rPr lang="es-MX"/>
              <a:pPr>
                <a:defRPr/>
              </a:pPr>
              <a:t>‹Nº›</a:t>
            </a:fld>
            <a:endParaRPr lang="es-MX"/>
          </a:p>
        </p:txBody>
      </p:sp>
    </p:spTree>
    <p:extLst>
      <p:ext uri="{BB962C8B-B14F-4D97-AF65-F5344CB8AC3E}">
        <p14:creationId xmlns:p14="http://schemas.microsoft.com/office/powerpoint/2010/main" val="333793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a:t>
            </a:fld>
            <a:endParaRPr lang="es-MX"/>
          </a:p>
        </p:txBody>
      </p:sp>
    </p:spTree>
    <p:extLst>
      <p:ext uri="{BB962C8B-B14F-4D97-AF65-F5344CB8AC3E}">
        <p14:creationId xmlns:p14="http://schemas.microsoft.com/office/powerpoint/2010/main" val="95421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14</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15</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16</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17</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18</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19</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20</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21</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22</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23</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6</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24</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25</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26</a:t>
            </a:fld>
            <a:endParaRPr lang="es-MX">
              <a:solidFill>
                <a:prstClr val="black"/>
              </a:solidFill>
            </a:endParaRPr>
          </a:p>
        </p:txBody>
      </p:sp>
    </p:spTree>
    <p:extLst>
      <p:ext uri="{BB962C8B-B14F-4D97-AF65-F5344CB8AC3E}">
        <p14:creationId xmlns:p14="http://schemas.microsoft.com/office/powerpoint/2010/main" val="674370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27</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28</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30</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32</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33</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34</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35</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7</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36</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37</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38</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39</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40</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41</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46</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47</a:t>
            </a:fld>
            <a:endParaRPr lang="es-MX">
              <a:solidFill>
                <a:prstClr val="black"/>
              </a:solidFill>
            </a:endParaRPr>
          </a:p>
        </p:txBody>
      </p:sp>
    </p:spTree>
    <p:extLst>
      <p:ext uri="{BB962C8B-B14F-4D97-AF65-F5344CB8AC3E}">
        <p14:creationId xmlns:p14="http://schemas.microsoft.com/office/powerpoint/2010/main" val="3957445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48</a:t>
            </a:fld>
            <a:endParaRPr lang="es-MX">
              <a:solidFill>
                <a:prstClr val="black"/>
              </a:solidFill>
            </a:endParaRPr>
          </a:p>
        </p:txBody>
      </p:sp>
    </p:spTree>
    <p:extLst>
      <p:ext uri="{BB962C8B-B14F-4D97-AF65-F5344CB8AC3E}">
        <p14:creationId xmlns:p14="http://schemas.microsoft.com/office/powerpoint/2010/main" val="3073037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49</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8</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50</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51</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_tradnl" dirty="0"/>
              <a:t>Al respecto, cabe destacar que el presente decreto retoma la nueva facultad incluida en la reciente reforma en materia de Disciplina Financiera de las Entidades Federativas, relativa a la facultad para fiscalizar el destino y ejercicio de los recursos provenientes de deuda pública, cuando las entidades federativas y municipios contraten deuda que esté garantizada por la Federación. Es decir, la Auditoría puede fiscalizar recursos locales cuando provengan de deuda que esté garantizada por la Federación. </a:t>
            </a:r>
            <a:endParaRPr lang="es-MX" dirty="0"/>
          </a:p>
          <a:p>
            <a:r>
              <a:rPr lang="es-ES_tradnl" dirty="0"/>
              <a:t> </a:t>
            </a:r>
            <a:endParaRPr lang="es-MX" dirty="0"/>
          </a:p>
          <a:p>
            <a:pPr defTabSz="931723" eaLnBrk="0" fontAlgn="base" hangingPunct="0">
              <a:spcBef>
                <a:spcPct val="30000"/>
              </a:spcBef>
              <a:spcAft>
                <a:spcPct val="0"/>
              </a:spcAft>
              <a:defRPr/>
            </a:pPr>
            <a:r>
              <a:rPr lang="es-ES_tradnl" dirty="0"/>
              <a:t>Cabe señalar que se mantiene también la actual facultad de la Auditoría Superior de la Federación para fiscalizar directamente los recursos federales transferidos a entidades federativas y municipios. No obstante se corrige la actual redacción que establece como salvedad en la fiscalización de recursos federales, a las participaciones federales, ya que éstas últimas no constituyen recursos federales; sin perjuicio de lo anterior, sólo para efectos de fiscalización se faculta a la Auditoría Superior de la Federación a que, en los términos que establezca la ley fiscalice, en coordinación con las entidades locales de fiscalización o de manera directa, las participaciones federales. En este orden de ideas, con la reforma la Auditoría Superior de la Federación realizará directamente la fiscalización de los recursos federales transferidos y, primordialmente a través de la coordinación, fiscalizará las participaciones federales. Con ello, se establece un verdadero Sistema Nacional de Fiscalización, al permitir que de manera coordinada o directa, se fiscalice todo el gasto público, con el objetivo final de garantizar que el gasto público se destine en todos los casos a los destinos aprobados en los tres órdenes de gobierno y, en caso de no hacerlo, se investigue y sancione de manera efectiva, atacando decididamente con ello la impunidad, consolidándose en este rubro como un subsistema en las metas integrales del Sistema Nacional Anticorrupción.</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52</a:t>
            </a:fld>
            <a:endParaRPr lang="es-MX">
              <a:solidFill>
                <a:prstClr val="black"/>
              </a:solidFill>
            </a:endParaRPr>
          </a:p>
        </p:txBody>
      </p:sp>
    </p:spTree>
    <p:extLst>
      <p:ext uri="{BB962C8B-B14F-4D97-AF65-F5344CB8AC3E}">
        <p14:creationId xmlns:p14="http://schemas.microsoft.com/office/powerpoint/2010/main" val="2050184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54</a:t>
            </a:fld>
            <a:endParaRPr lang="es-MX">
              <a:solidFill>
                <a:prstClr val="black"/>
              </a:solidFill>
            </a:endParaRPr>
          </a:p>
        </p:txBody>
      </p:sp>
    </p:spTree>
    <p:extLst>
      <p:ext uri="{BB962C8B-B14F-4D97-AF65-F5344CB8AC3E}">
        <p14:creationId xmlns:p14="http://schemas.microsoft.com/office/powerpoint/2010/main" val="2108960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_tradnl" dirty="0"/>
              <a:t>Al respecto, cabe destacar que el presente decreto retoma la nueva facultad incluida en la reciente reforma en materia de Disciplina Financiera de las Entidades Federativas, relativa a la facultad para fiscalizar el destino y ejercicio de los recursos provenientes de deuda pública, cuando las entidades federativas y municipios contraten deuda que esté garantizada por la Federación. Es decir, la Auditoría puede fiscalizar recursos locales cuando provengan de deuda que esté garantizada por la Federación. </a:t>
            </a:r>
            <a:endParaRPr lang="es-MX" dirty="0"/>
          </a:p>
          <a:p>
            <a:r>
              <a:rPr lang="es-ES_tradnl" dirty="0"/>
              <a:t> </a:t>
            </a:r>
            <a:endParaRPr lang="es-MX" dirty="0"/>
          </a:p>
          <a:p>
            <a:pPr defTabSz="931723" eaLnBrk="0" fontAlgn="base" hangingPunct="0">
              <a:spcBef>
                <a:spcPct val="30000"/>
              </a:spcBef>
              <a:spcAft>
                <a:spcPct val="0"/>
              </a:spcAft>
              <a:defRPr/>
            </a:pPr>
            <a:r>
              <a:rPr lang="es-ES_tradnl" dirty="0"/>
              <a:t>Cabe señalar que se mantiene también la actual facultad de la Auditoría Superior de la Federación para fiscalizar directamente los recursos federales transferidos a entidades federativas y municipios. No obstante se corrige la actual redacción que establece como salvedad en la fiscalización de recursos federales, a las participaciones federales, ya que éstas últimas no constituyen recursos federales; sin perjuicio de lo anterior, sólo para efectos de fiscalización se faculta a la Auditoría Superior de la Federación a que, en los términos que establezca la ley fiscalice, en coordinación con las entidades locales de fiscalización o de manera directa, las participaciones federales. En este orden de ideas, con la reforma la Auditoría Superior de la Federación realizará directamente la fiscalización de los recursos federales transferidos y, primordialmente a través de la coordinación, fiscalizará las participaciones federales. Con ello, se establece un verdadero Sistema Nacional de Fiscalización, al permitir que de manera coordinada o directa, se fiscalice todo el gasto público, con el objetivo final de garantizar que el gasto público se destine en todos los casos a los destinos aprobados en los tres órdenes de gobierno y, en caso de no hacerlo, se investigue y sancione de manera efectiva, atacando decididamente con ello la impunidad, consolidándose en este rubro como un subsistema en las metas integrales del Sistema Nacional Anticorrupción.</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55</a:t>
            </a:fld>
            <a:endParaRPr lang="es-MX">
              <a:solidFill>
                <a:prstClr val="black"/>
              </a:solidFill>
            </a:endParaRPr>
          </a:p>
        </p:txBody>
      </p:sp>
    </p:spTree>
    <p:extLst>
      <p:ext uri="{BB962C8B-B14F-4D97-AF65-F5344CB8AC3E}">
        <p14:creationId xmlns:p14="http://schemas.microsoft.com/office/powerpoint/2010/main" val="1662627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56</a:t>
            </a:fld>
            <a:endParaRPr lang="es-MX">
              <a:solidFill>
                <a:prstClr val="black"/>
              </a:solidFill>
            </a:endParaRPr>
          </a:p>
        </p:txBody>
      </p:sp>
    </p:spTree>
    <p:extLst>
      <p:ext uri="{BB962C8B-B14F-4D97-AF65-F5344CB8AC3E}">
        <p14:creationId xmlns:p14="http://schemas.microsoft.com/office/powerpoint/2010/main" val="4266908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57</a:t>
            </a:fld>
            <a:endParaRPr lang="es-MX">
              <a:solidFill>
                <a:prstClr val="black"/>
              </a:solidFill>
            </a:endParaRPr>
          </a:p>
        </p:txBody>
      </p:sp>
    </p:spTree>
    <p:extLst>
      <p:ext uri="{BB962C8B-B14F-4D97-AF65-F5344CB8AC3E}">
        <p14:creationId xmlns:p14="http://schemas.microsoft.com/office/powerpoint/2010/main" val="11569825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58</a:t>
            </a:fld>
            <a:endParaRPr lang="es-MX">
              <a:solidFill>
                <a:prstClr val="black"/>
              </a:solidFill>
            </a:endParaRPr>
          </a:p>
        </p:txBody>
      </p:sp>
    </p:spTree>
    <p:extLst>
      <p:ext uri="{BB962C8B-B14F-4D97-AF65-F5344CB8AC3E}">
        <p14:creationId xmlns:p14="http://schemas.microsoft.com/office/powerpoint/2010/main" val="308159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67</a:t>
            </a:fld>
            <a:endParaRPr lang="es-MX"/>
          </a:p>
        </p:txBody>
      </p:sp>
    </p:spTree>
    <p:extLst>
      <p:ext uri="{BB962C8B-B14F-4D97-AF65-F5344CB8AC3E}">
        <p14:creationId xmlns:p14="http://schemas.microsoft.com/office/powerpoint/2010/main" val="3185865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68</a:t>
            </a:fld>
            <a:endParaRPr lang="es-MX"/>
          </a:p>
        </p:txBody>
      </p:sp>
    </p:spTree>
    <p:extLst>
      <p:ext uri="{BB962C8B-B14F-4D97-AF65-F5344CB8AC3E}">
        <p14:creationId xmlns:p14="http://schemas.microsoft.com/office/powerpoint/2010/main" val="318586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9</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70</a:t>
            </a:fld>
            <a:endParaRPr lang="es-MX">
              <a:solidFill>
                <a:prstClr val="black"/>
              </a:solidFill>
            </a:endParaRPr>
          </a:p>
        </p:txBody>
      </p:sp>
    </p:spTree>
    <p:extLst>
      <p:ext uri="{BB962C8B-B14F-4D97-AF65-F5344CB8AC3E}">
        <p14:creationId xmlns:p14="http://schemas.microsoft.com/office/powerpoint/2010/main" val="75359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10</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11</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12</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13</a:t>
            </a:fld>
            <a:endParaRPr lang="es-MX"/>
          </a:p>
        </p:txBody>
      </p:sp>
    </p:spTree>
    <p:extLst>
      <p:ext uri="{BB962C8B-B14F-4D97-AF65-F5344CB8AC3E}">
        <p14:creationId xmlns:p14="http://schemas.microsoft.com/office/powerpoint/2010/main" val="674370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4.w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4.w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114436"/>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7" name="4 Marcador de pie de página"/>
          <p:cNvSpPr>
            <a:spLocks noGrp="1"/>
          </p:cNvSpPr>
          <p:nvPr>
            <p:ph type="ftr" sz="quarter" idx="10"/>
          </p:nvPr>
        </p:nvSpPr>
        <p:spPr>
          <a:xfrm>
            <a:off x="2857500" y="5214938"/>
            <a:ext cx="2895600" cy="365125"/>
          </a:xfrm>
        </p:spPr>
        <p:txBody>
          <a:bodyPr/>
          <a:lstStyle>
            <a:lvl1pPr>
              <a:defRPr/>
            </a:lvl1pPr>
          </a:lstStyle>
          <a:p>
            <a:pPr>
              <a:defRPr/>
            </a:pPr>
            <a:endParaRPr lang="es-MX"/>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0" cy="54419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1"/>
            <a:ext cx="3008313" cy="42799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0AF3E4C7-0893-4D40-8D54-6103D6A23934}" type="slidenum">
              <a:rPr lang="es-MX"/>
              <a:pPr>
                <a:defRPr/>
              </a:pPr>
              <a:t>‹Nº›</a:t>
            </a:fld>
            <a:endParaRPr lang="es-MX"/>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BE8A6C87-BE68-44D5-9E0C-1CFC8EEB7C56}" type="slidenum">
              <a:rPr lang="es-MX"/>
              <a:pPr>
                <a:defRPr/>
              </a:pPr>
              <a:t>‹Nº›</a:t>
            </a:fld>
            <a:endParaRPr lang="es-MX"/>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8497E3FC-8013-4DEB-9DF4-3715AF49FFEB}" type="slidenum">
              <a:rPr lang="es-MX"/>
              <a:pPr>
                <a:defRPr/>
              </a:pPr>
              <a:t>‹Nº›</a:t>
            </a:fld>
            <a:endParaRPr lang="es-MX"/>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rot="5400000">
            <a:off x="8475663" y="117475"/>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36894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3 Marcador de pie de página"/>
          <p:cNvSpPr>
            <a:spLocks noGrp="1"/>
          </p:cNvSpPr>
          <p:nvPr>
            <p:ph type="ftr" sz="quarter" idx="10"/>
          </p:nvPr>
        </p:nvSpPr>
        <p:spPr>
          <a:xfrm>
            <a:off x="214313" y="5786438"/>
            <a:ext cx="6143625"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95774773-1389-4702-BC3D-3BD253FDA99C}" type="slidenum">
              <a:rPr lang="es-MX"/>
              <a:pPr>
                <a:defRPr/>
              </a:pPr>
              <a:t>‹Nº›</a:t>
            </a:fld>
            <a:endParaRPr lang="es-MX"/>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2"/>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2"/>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9" y="357190"/>
            <a:ext cx="2690812" cy="828675"/>
          </a:xfrm>
          <a:prstGeom prst="rect">
            <a:avLst/>
          </a:prstGeom>
          <a:noFill/>
          <a:ln w="9525">
            <a:noFill/>
            <a:miter lim="800000"/>
            <a:headEnd/>
            <a:tailEnd/>
          </a:ln>
        </p:spPr>
      </p:pic>
      <p:sp>
        <p:nvSpPr>
          <p:cNvPr id="2" name="1 Título"/>
          <p:cNvSpPr>
            <a:spLocks noGrp="1"/>
          </p:cNvSpPr>
          <p:nvPr>
            <p:ph type="ctrTitle"/>
          </p:nvPr>
        </p:nvSpPr>
        <p:spPr>
          <a:xfrm>
            <a:off x="685800" y="2130427"/>
            <a:ext cx="7772400" cy="1470025"/>
          </a:xfrm>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114436"/>
          </a:xfrm>
        </p:spPr>
        <p:txBody>
          <a:bodyPr/>
          <a:lstStyle>
            <a:lvl1pPr marL="0" indent="0" algn="ctr">
              <a:buNone/>
              <a:defRPr b="1">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7" name="4 Marcador de pie de página"/>
          <p:cNvSpPr>
            <a:spLocks noGrp="1"/>
          </p:cNvSpPr>
          <p:nvPr>
            <p:ph type="ftr" sz="quarter" idx="10"/>
          </p:nvPr>
        </p:nvSpPr>
        <p:spPr>
          <a:xfrm>
            <a:off x="2857500" y="5214940"/>
            <a:ext cx="2895600" cy="365125"/>
          </a:xfrm>
        </p:spPr>
        <p:txBody>
          <a:bodyPr/>
          <a:lstStyle>
            <a:lvl1pPr>
              <a:defRPr/>
            </a:lvl1pPr>
          </a:lstStyle>
          <a:p>
            <a:pPr>
              <a:defRPr/>
            </a:pPr>
            <a:endParaRPr lang="es-MX"/>
          </a:p>
        </p:txBody>
      </p:sp>
    </p:spTree>
    <p:extLst>
      <p:ext uri="{BB962C8B-B14F-4D97-AF65-F5344CB8AC3E}">
        <p14:creationId xmlns:p14="http://schemas.microsoft.com/office/powerpoint/2010/main" val="1352181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a:xfrm>
            <a:off x="714348" y="71414"/>
            <a:ext cx="8143932" cy="1143000"/>
          </a:xfrm>
        </p:spPr>
        <p:txBody>
          <a:bodyPr>
            <a:noAutofit/>
          </a:bodyPr>
          <a:lstStyle>
            <a:lvl1pPr algn="l">
              <a:defRPr sz="2700">
                <a:solidFill>
                  <a:srgbClr val="00204E"/>
                </a:solidFill>
                <a:latin typeface="Arial Black" pitchFamily="34" charset="0"/>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40"/>
            <a:ext cx="8715375" cy="365125"/>
          </a:xfrm>
        </p:spPr>
        <p:txBody>
          <a:bodyPr/>
          <a:lstStyle>
            <a:lvl1pPr algn="l">
              <a:defRPr sz="788">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8603EFF7-F587-4C9E-9983-F98CE40DECA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170376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40"/>
            <a:ext cx="8715375" cy="365125"/>
          </a:xfrm>
        </p:spPr>
        <p:txBody>
          <a:bodyPr/>
          <a:lstStyle>
            <a:lvl1pPr algn="l">
              <a:defRPr sz="788">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6BD47DB1-EC48-4BB3-9E54-E108943D8AC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556574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1600201"/>
            <a:ext cx="8229600" cy="4114816"/>
          </a:xfrm>
        </p:spPr>
        <p:txBody>
          <a:bodyPr/>
          <a:lstStyle>
            <a:lvl1pPr>
              <a:defRPr sz="2250" baseline="0"/>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4" y="5786440"/>
            <a:ext cx="8643937" cy="365125"/>
          </a:xfrm>
        </p:spPr>
        <p:txBody>
          <a:bodyPr/>
          <a:lstStyle>
            <a:lvl1pPr algn="l">
              <a:defRPr sz="788">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D43F6A61-8F64-4239-93A6-10DAE3D53D1B}"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662527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2"/>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2"/>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9" y="357190"/>
            <a:ext cx="2690812" cy="828675"/>
          </a:xfrm>
          <a:prstGeom prst="rect">
            <a:avLst/>
          </a:prstGeom>
          <a:noFill/>
          <a:ln w="9525">
            <a:noFill/>
            <a:miter lim="800000"/>
            <a:headEnd/>
            <a:tailEnd/>
          </a:ln>
        </p:spPr>
      </p:pic>
      <p:sp>
        <p:nvSpPr>
          <p:cNvPr id="2" name="1 Título"/>
          <p:cNvSpPr>
            <a:spLocks noGrp="1"/>
          </p:cNvSpPr>
          <p:nvPr>
            <p:ph type="title"/>
          </p:nvPr>
        </p:nvSpPr>
        <p:spPr>
          <a:xfrm>
            <a:off x="428596" y="1857364"/>
            <a:ext cx="7772400" cy="1857388"/>
          </a:xfrm>
        </p:spPr>
        <p:txBody>
          <a:bodyPr anchor="t"/>
          <a:lstStyle>
            <a:lvl1pPr algn="l">
              <a:defRPr sz="2700" b="1" cap="all"/>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28596" y="4071944"/>
            <a:ext cx="7772400" cy="500055"/>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dirty="0" smtClean="0"/>
              <a:t>Haga clic para modificar el estilo de texto del patrón</a:t>
            </a:r>
          </a:p>
        </p:txBody>
      </p:sp>
      <p:sp>
        <p:nvSpPr>
          <p:cNvPr id="7" name="4 Marcador de pie de página"/>
          <p:cNvSpPr>
            <a:spLocks noGrp="1"/>
          </p:cNvSpPr>
          <p:nvPr>
            <p:ph type="ftr" sz="quarter" idx="10"/>
          </p:nvPr>
        </p:nvSpPr>
        <p:spPr>
          <a:xfrm>
            <a:off x="3124200" y="5572127"/>
            <a:ext cx="2895600" cy="365125"/>
          </a:xfrm>
        </p:spPr>
        <p:txBody>
          <a:bodyPr/>
          <a:lstStyle>
            <a:lvl1pPr>
              <a:defRPr/>
            </a:lvl1pPr>
          </a:lstStyle>
          <a:p>
            <a:pPr>
              <a:defRPr/>
            </a:pPr>
            <a:endParaRPr lang="es-MX"/>
          </a:p>
        </p:txBody>
      </p:sp>
    </p:spTree>
    <p:extLst>
      <p:ext uri="{BB962C8B-B14F-4D97-AF65-F5344CB8AC3E}">
        <p14:creationId xmlns:p14="http://schemas.microsoft.com/office/powerpoint/2010/main" val="2818521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114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contenido"/>
          <p:cNvSpPr>
            <a:spLocks noGrp="1"/>
          </p:cNvSpPr>
          <p:nvPr>
            <p:ph sz="half" idx="2"/>
          </p:nvPr>
        </p:nvSpPr>
        <p:spPr>
          <a:xfrm>
            <a:off x="4648200" y="1600201"/>
            <a:ext cx="4038600" cy="4114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pie de página"/>
          <p:cNvSpPr>
            <a:spLocks noGrp="1"/>
          </p:cNvSpPr>
          <p:nvPr>
            <p:ph type="ftr" sz="quarter" idx="10"/>
          </p:nvPr>
        </p:nvSpPr>
        <p:spPr>
          <a:xfrm>
            <a:off x="214314" y="5786440"/>
            <a:ext cx="8643937" cy="365125"/>
          </a:xfrm>
        </p:spPr>
        <p:txBody>
          <a:bodyPr/>
          <a:lstStyle>
            <a:lvl1pPr algn="l">
              <a:defRPr sz="788">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57B50849-A4E6-4276-99D6-DAFF29359A4A}"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348387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71414"/>
            <a:ext cx="8143932" cy="1143000"/>
          </a:xfrm>
        </p:spPr>
        <p:txBody>
          <a:bodyPr>
            <a:noAutofit/>
          </a:bodyPr>
          <a:lstStyle>
            <a:lvl1pPr algn="l">
              <a:defRPr sz="3600">
                <a:solidFill>
                  <a:srgbClr val="00204E"/>
                </a:solidFill>
                <a:latin typeface="Arial Black" pitchFamily="34" charset="0"/>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8603EFF7-F587-4C9E-9983-F98CE40DECA5}" type="slidenum">
              <a:rPr lang="es-MX"/>
              <a:pPr>
                <a:defRPr/>
              </a:pPr>
              <a:t>‹Nº›</a:t>
            </a:fld>
            <a:endParaRPr lang="es-MX"/>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a:xfrm>
            <a:off x="714348" y="-24"/>
            <a:ext cx="7858180" cy="1143000"/>
          </a:xfrm>
        </p:spPr>
        <p:txBody>
          <a:bodyPr/>
          <a:lstStyle>
            <a:lvl1pPr>
              <a:defRPr sz="2400"/>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214422"/>
            <a:ext cx="4040188" cy="639762"/>
          </a:xfrm>
        </p:spPr>
        <p:txBody>
          <a:bodyPr anchor="b">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1928802"/>
            <a:ext cx="4040188" cy="371477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texto"/>
          <p:cNvSpPr>
            <a:spLocks noGrp="1"/>
          </p:cNvSpPr>
          <p:nvPr>
            <p:ph type="body" sz="quarter" idx="3"/>
          </p:nvPr>
        </p:nvSpPr>
        <p:spPr>
          <a:xfrm>
            <a:off x="4645026" y="1214422"/>
            <a:ext cx="4041775" cy="639762"/>
          </a:xfrm>
        </p:spPr>
        <p:txBody>
          <a:bodyPr anchor="b">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6" y="1928802"/>
            <a:ext cx="4041775" cy="371477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3 Marcador de pie de página"/>
          <p:cNvSpPr>
            <a:spLocks noGrp="1"/>
          </p:cNvSpPr>
          <p:nvPr>
            <p:ph type="ftr" sz="quarter" idx="10"/>
          </p:nvPr>
        </p:nvSpPr>
        <p:spPr>
          <a:xfrm>
            <a:off x="214314" y="5786440"/>
            <a:ext cx="8643937" cy="365125"/>
          </a:xfrm>
        </p:spPr>
        <p:txBody>
          <a:bodyPr/>
          <a:lstStyle>
            <a:lvl1pPr algn="l">
              <a:defRPr sz="788">
                <a:solidFill>
                  <a:srgbClr val="5F5F5F"/>
                </a:solidFill>
                <a:latin typeface="+mn-lt"/>
              </a:defRPr>
            </a:lvl1pPr>
          </a:lstStyle>
          <a:p>
            <a:pPr>
              <a:defRPr/>
            </a:pPr>
            <a:endParaRPr lang="es-MX"/>
          </a:p>
        </p:txBody>
      </p:sp>
      <p:sp>
        <p:nvSpPr>
          <p:cNvPr id="10"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C3E72060-BDD8-4470-8E6F-4F3AC26F9F3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93412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5" name="3 Marcador de pie de página"/>
          <p:cNvSpPr>
            <a:spLocks noGrp="1"/>
          </p:cNvSpPr>
          <p:nvPr>
            <p:ph type="ftr" sz="quarter" idx="10"/>
          </p:nvPr>
        </p:nvSpPr>
        <p:spPr>
          <a:xfrm>
            <a:off x="214314" y="5786440"/>
            <a:ext cx="8929687" cy="365125"/>
          </a:xfrm>
        </p:spPr>
        <p:txBody>
          <a:bodyPr/>
          <a:lstStyle>
            <a:lvl1pPr algn="l">
              <a:defRPr sz="788">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96D3A736-8B14-42AD-BE98-4779F8312A7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736077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3"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4" name="3 Marcador de pie de página"/>
          <p:cNvSpPr>
            <a:spLocks noGrp="1"/>
          </p:cNvSpPr>
          <p:nvPr>
            <p:ph type="ftr" sz="quarter" idx="10"/>
          </p:nvPr>
        </p:nvSpPr>
        <p:spPr>
          <a:xfrm>
            <a:off x="214314" y="5786440"/>
            <a:ext cx="8786812" cy="365125"/>
          </a:xfrm>
        </p:spPr>
        <p:txBody>
          <a:bodyPr/>
          <a:lstStyle>
            <a:lvl1pPr algn="l">
              <a:defRPr sz="788">
                <a:solidFill>
                  <a:srgbClr val="5F5F5F"/>
                </a:solidFill>
                <a:latin typeface="+mn-lt"/>
              </a:defRPr>
            </a:lvl1pPr>
          </a:lstStyle>
          <a:p>
            <a:pPr>
              <a:defRPr/>
            </a:pPr>
            <a:endParaRPr lang="es-MX"/>
          </a:p>
        </p:txBody>
      </p:sp>
      <p:sp>
        <p:nvSpPr>
          <p:cNvPr id="5"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FD18CA97-35BE-41A8-9C15-3FE9170F9D6D}"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649046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a:xfrm>
            <a:off x="457201" y="273050"/>
            <a:ext cx="3008313" cy="1162050"/>
          </a:xfrm>
        </p:spPr>
        <p:txBody>
          <a:bodyPr anchor="b"/>
          <a:lstStyle>
            <a:lvl1pPr algn="l">
              <a:defRPr sz="15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0" cy="544196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435101"/>
            <a:ext cx="3008313" cy="4279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4" y="5786440"/>
            <a:ext cx="8786812" cy="365125"/>
          </a:xfrm>
        </p:spPr>
        <p:txBody>
          <a:bodyPr/>
          <a:lstStyle>
            <a:lvl1pPr algn="l">
              <a:defRPr sz="788">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0AF3E4C7-0893-4D40-8D54-6103D6A23934}"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506400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lstStyle>
            <a:lvl1pPr algn="l">
              <a:defRPr sz="15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4" y="5786440"/>
            <a:ext cx="8786812" cy="365125"/>
          </a:xfrm>
        </p:spPr>
        <p:txBody>
          <a:bodyPr/>
          <a:lstStyle>
            <a:lvl1pPr algn="l">
              <a:defRPr sz="788">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BE8A6C87-BE68-44D5-9E0C-1CFC8EEB7C5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433227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4" y="5786440"/>
            <a:ext cx="8786812" cy="365125"/>
          </a:xfrm>
        </p:spPr>
        <p:txBody>
          <a:bodyPr/>
          <a:lstStyle>
            <a:lvl1pPr algn="l">
              <a:defRPr sz="788">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8497E3FC-8013-4DEB-9DF4-3715AF49FFEB}"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385647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rot="5400000">
            <a:off x="8475663" y="117475"/>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2"/>
            <a:ext cx="9151938" cy="682625"/>
          </a:xfrm>
          <a:prstGeom prst="rect">
            <a:avLst/>
          </a:prstGeom>
          <a:noFill/>
          <a:ln w="9525">
            <a:noFill/>
            <a:miter lim="800000"/>
            <a:headEnd/>
            <a:tailEnd/>
          </a:ln>
        </p:spPr>
      </p:pic>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36894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3 Marcador de pie de página"/>
          <p:cNvSpPr>
            <a:spLocks noGrp="1"/>
          </p:cNvSpPr>
          <p:nvPr>
            <p:ph type="ftr" sz="quarter" idx="10"/>
          </p:nvPr>
        </p:nvSpPr>
        <p:spPr>
          <a:xfrm>
            <a:off x="214313" y="5786440"/>
            <a:ext cx="6143625" cy="365125"/>
          </a:xfrm>
        </p:spPr>
        <p:txBody>
          <a:bodyPr/>
          <a:lstStyle>
            <a:lvl1pPr algn="l">
              <a:defRPr sz="788">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825" b="1">
                <a:solidFill>
                  <a:schemeClr val="bg1"/>
                </a:solidFill>
                <a:latin typeface="+mn-lt"/>
              </a:defRPr>
            </a:lvl1pPr>
          </a:lstStyle>
          <a:p>
            <a:pPr>
              <a:defRPr/>
            </a:pPr>
            <a:r>
              <a:rPr lang="es-MX">
                <a:solidFill>
                  <a:prstClr val="white"/>
                </a:solidFill>
              </a:rPr>
              <a:t>ASF | </a:t>
            </a:r>
            <a:fld id="{95774773-1389-4702-BC3D-3BD253FDA99C}"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731493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6BD47DB1-EC48-4BB3-9E54-E108943D8AC6}" type="slidenum">
              <a:rPr lang="es-MX"/>
              <a:pPr>
                <a:defRPr/>
              </a:pPr>
              <a:t>‹Nº›</a:t>
            </a:fld>
            <a:endParaRPr lang="es-MX"/>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1600201"/>
            <a:ext cx="8229600" cy="4114816"/>
          </a:xfrm>
        </p:spPr>
        <p:txBody>
          <a:bodyPr/>
          <a:lstStyle>
            <a:lvl1pPr>
              <a:defRPr sz="3000" baseline="0"/>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D43F6A61-8F64-4239-93A6-10DAE3D53D1B}" type="slidenum">
              <a:rPr lang="es-MX"/>
              <a:pPr>
                <a:defRPr/>
              </a:pPr>
              <a:t>‹Nº›</a:t>
            </a:fld>
            <a:endParaRPr lang="es-MX"/>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title"/>
          </p:nvPr>
        </p:nvSpPr>
        <p:spPr>
          <a:xfrm>
            <a:off x="428596" y="1857364"/>
            <a:ext cx="7772400" cy="1857388"/>
          </a:xfrm>
        </p:spPr>
        <p:txBody>
          <a:bodyPr anchor="t"/>
          <a:lstStyle>
            <a:lvl1pPr algn="l">
              <a:defRPr sz="3600" b="1" cap="all"/>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28596" y="4071942"/>
            <a:ext cx="7772400" cy="5000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7" name="4 Marcador de pie de página"/>
          <p:cNvSpPr>
            <a:spLocks noGrp="1"/>
          </p:cNvSpPr>
          <p:nvPr>
            <p:ph type="ftr" sz="quarter" idx="10"/>
          </p:nvPr>
        </p:nvSpPr>
        <p:spPr>
          <a:xfrm>
            <a:off x="3124200" y="5572125"/>
            <a:ext cx="2895600" cy="365125"/>
          </a:xfrm>
        </p:spPr>
        <p:txBody>
          <a:bodyPr/>
          <a:lstStyle>
            <a:lvl1pPr>
              <a:defRPr/>
            </a:lvl1pPr>
          </a:lstStyle>
          <a:p>
            <a:pPr>
              <a:defRPr/>
            </a:pPr>
            <a:endParaRPr lang="es-MX"/>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contenido"/>
          <p:cNvSpPr>
            <a:spLocks noGrp="1"/>
          </p:cNvSpPr>
          <p:nvPr>
            <p:ph sz="half" idx="2"/>
          </p:nvPr>
        </p:nvSpPr>
        <p:spPr>
          <a:xfrm>
            <a:off x="4648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57B50849-A4E6-4276-99D6-DAFF29359A4A}" type="slidenum">
              <a:rPr lang="es-MX"/>
              <a:pPr>
                <a:defRPr/>
              </a:pPr>
              <a:t>‹Nº›</a:t>
            </a:fld>
            <a:endParaRPr lang="es-MX"/>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24"/>
            <a:ext cx="7858180" cy="1143000"/>
          </a:xfrm>
        </p:spPr>
        <p:txBody>
          <a:bodyPr/>
          <a:lstStyle>
            <a:lvl1pPr>
              <a:defRPr sz="3200"/>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214422"/>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1928802"/>
            <a:ext cx="4040188"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texto"/>
          <p:cNvSpPr>
            <a:spLocks noGrp="1"/>
          </p:cNvSpPr>
          <p:nvPr>
            <p:ph type="body" sz="quarter" idx="3"/>
          </p:nvPr>
        </p:nvSpPr>
        <p:spPr>
          <a:xfrm>
            <a:off x="4645025" y="1214422"/>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1928802"/>
            <a:ext cx="4041775"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10"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C3E72060-BDD8-4470-8E6F-4F3AC26F9F35}" type="slidenum">
              <a:rPr lang="es-MX"/>
              <a:pPr>
                <a:defRPr/>
              </a:pPr>
              <a:t>‹Nº›</a:t>
            </a:fld>
            <a:endParaRPr lang="es-MX"/>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5" name="3 Marcador de pie de página"/>
          <p:cNvSpPr>
            <a:spLocks noGrp="1"/>
          </p:cNvSpPr>
          <p:nvPr>
            <p:ph type="ftr" sz="quarter" idx="10"/>
          </p:nvPr>
        </p:nvSpPr>
        <p:spPr>
          <a:xfrm>
            <a:off x="214313" y="5786438"/>
            <a:ext cx="8929687"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96D3A736-8B14-42AD-BE98-4779F8312A71}" type="slidenum">
              <a:rPr lang="es-MX"/>
              <a:pPr>
                <a:defRPr/>
              </a:pPr>
              <a:t>‹Nº›</a:t>
            </a:fld>
            <a:endParaRPr lang="es-MX"/>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3"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4"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5"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FD18CA97-35BE-41A8-9C15-3FE9170F9D6D}" type="slidenum">
              <a:rPr lang="es-MX"/>
              <a:pPr>
                <a:defRPr/>
              </a:pPr>
              <a:t>‹Nº›</a:t>
            </a:fld>
            <a:endParaRPr lang="es-MX"/>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357313" y="274638"/>
            <a:ext cx="73294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7" name="3 Marcador de pie de página"/>
          <p:cNvSpPr>
            <a:spLocks noGrp="1"/>
          </p:cNvSpPr>
          <p:nvPr>
            <p:ph type="ftr" sz="quarter" idx="3"/>
          </p:nvPr>
        </p:nvSpPr>
        <p:spPr>
          <a:xfrm>
            <a:off x="214313" y="5786438"/>
            <a:ext cx="8572500" cy="365125"/>
          </a:xfrm>
          <a:prstGeom prst="rect">
            <a:avLst/>
          </a:prstGeom>
        </p:spPr>
        <p:txBody>
          <a:bodyPr/>
          <a:lstStyle>
            <a:lvl1pPr algn="l" fontAlgn="auto">
              <a:spcBef>
                <a:spcPts val="0"/>
              </a:spcBef>
              <a:spcAft>
                <a:spcPts val="0"/>
              </a:spcAft>
              <a:defRPr sz="1050">
                <a:solidFill>
                  <a:srgbClr val="5F5F5F"/>
                </a:solidFill>
                <a:latin typeface="+mn-lt"/>
              </a:defRPr>
            </a:lvl1pPr>
          </a:lstStyle>
          <a:p>
            <a:pPr>
              <a:defRPr/>
            </a:pPr>
            <a:endParaRPr lang="es-MX"/>
          </a:p>
        </p:txBody>
      </p:sp>
      <p:pic>
        <p:nvPicPr>
          <p:cNvPr id="1029" name="9 Imagen" descr="cuadros2.wmf"/>
          <p:cNvPicPr>
            <a:picLocks noChangeAspect="1"/>
          </p:cNvPicPr>
          <p:nvPr userDrawn="1"/>
        </p:nvPicPr>
        <p:blipFill>
          <a:blip r:embed="rId15" cstate="print"/>
          <a:srcRect/>
          <a:stretch>
            <a:fillRect/>
          </a:stretch>
        </p:blipFill>
        <p:spPr bwMode="auto">
          <a:xfrm>
            <a:off x="0" y="214313"/>
            <a:ext cx="584200" cy="323850"/>
          </a:xfrm>
          <a:prstGeom prst="rect">
            <a:avLst/>
          </a:prstGeom>
          <a:noFill/>
          <a:ln w="9525">
            <a:noFill/>
            <a:miter lim="800000"/>
            <a:headEnd/>
            <a:tailEnd/>
          </a:ln>
        </p:spPr>
      </p:pic>
      <p:pic>
        <p:nvPicPr>
          <p:cNvPr id="1030" name="10 Imagen" descr="barras.wmf"/>
          <p:cNvPicPr>
            <a:picLocks noChangeAspect="1"/>
          </p:cNvPicPr>
          <p:nvPr userDrawn="1"/>
        </p:nvPicPr>
        <p:blipFill>
          <a:blip r:embed="rId16" cstate="print"/>
          <a:srcRect/>
          <a:stretch>
            <a:fillRect/>
          </a:stretch>
        </p:blipFill>
        <p:spPr bwMode="auto">
          <a:xfrm>
            <a:off x="0" y="6184900"/>
            <a:ext cx="9151938" cy="682625"/>
          </a:xfrm>
          <a:prstGeom prst="rect">
            <a:avLst/>
          </a:prstGeom>
          <a:noFill/>
          <a:ln w="9525">
            <a:noFill/>
            <a:miter lim="800000"/>
            <a:headEnd/>
            <a:tailEnd/>
          </a:ln>
        </p:spPr>
      </p:pic>
      <p:sp>
        <p:nvSpPr>
          <p:cNvPr id="10" name="4 Marcador de número de diapositiva"/>
          <p:cNvSpPr>
            <a:spLocks noGrp="1"/>
          </p:cNvSpPr>
          <p:nvPr>
            <p:ph type="sldNum" sz="quarter" idx="4"/>
          </p:nvPr>
        </p:nvSpPr>
        <p:spPr>
          <a:xfrm>
            <a:off x="8153400" y="6572250"/>
            <a:ext cx="919163" cy="285750"/>
          </a:xfrm>
          <a:prstGeom prst="rect">
            <a:avLst/>
          </a:prstGeom>
        </p:spPr>
        <p:txBody>
          <a:bodyPr/>
          <a:lstStyle>
            <a:lvl1pPr fontAlgn="auto">
              <a:spcBef>
                <a:spcPts val="0"/>
              </a:spcBef>
              <a:spcAft>
                <a:spcPts val="0"/>
              </a:spcAft>
              <a:defRPr sz="1100" b="1">
                <a:solidFill>
                  <a:schemeClr val="bg1"/>
                </a:solidFill>
                <a:latin typeface="+mn-lt"/>
              </a:defRPr>
            </a:lvl1pPr>
          </a:lstStyle>
          <a:p>
            <a:pPr>
              <a:defRPr/>
            </a:pPr>
            <a:r>
              <a:rPr lang="es-MX"/>
              <a:t>ASF | </a:t>
            </a:r>
            <a:fld id="{81C7A039-7510-4A28-B20F-FEC0D0EBCB47}"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ransition>
    <p:wipe dir="r"/>
  </p:transition>
  <p:txStyles>
    <p:titleStyle>
      <a:lvl1pPr algn="l" rtl="0" eaLnBrk="0" fontAlgn="base" hangingPunct="0">
        <a:spcBef>
          <a:spcPct val="0"/>
        </a:spcBef>
        <a:spcAft>
          <a:spcPct val="0"/>
        </a:spcAft>
        <a:defRPr sz="3600" kern="1200">
          <a:solidFill>
            <a:srgbClr val="00204E"/>
          </a:solidFill>
          <a:latin typeface="Arial Black" pitchFamily="34" charset="0"/>
          <a:ea typeface="+mj-ea"/>
          <a:cs typeface="+mj-cs"/>
        </a:defRPr>
      </a:lvl1pPr>
      <a:lvl2pPr algn="l" rtl="0" eaLnBrk="0" fontAlgn="base" hangingPunct="0">
        <a:spcBef>
          <a:spcPct val="0"/>
        </a:spcBef>
        <a:spcAft>
          <a:spcPct val="0"/>
        </a:spcAft>
        <a:defRPr sz="3600">
          <a:solidFill>
            <a:srgbClr val="00204E"/>
          </a:solidFill>
          <a:latin typeface="Arial Black" pitchFamily="34" charset="0"/>
        </a:defRPr>
      </a:lvl2pPr>
      <a:lvl3pPr algn="l" rtl="0" eaLnBrk="0" fontAlgn="base" hangingPunct="0">
        <a:spcBef>
          <a:spcPct val="0"/>
        </a:spcBef>
        <a:spcAft>
          <a:spcPct val="0"/>
        </a:spcAft>
        <a:defRPr sz="3600">
          <a:solidFill>
            <a:srgbClr val="00204E"/>
          </a:solidFill>
          <a:latin typeface="Arial Black" pitchFamily="34" charset="0"/>
        </a:defRPr>
      </a:lvl3pPr>
      <a:lvl4pPr algn="l" rtl="0" eaLnBrk="0" fontAlgn="base" hangingPunct="0">
        <a:spcBef>
          <a:spcPct val="0"/>
        </a:spcBef>
        <a:spcAft>
          <a:spcPct val="0"/>
        </a:spcAft>
        <a:defRPr sz="3600">
          <a:solidFill>
            <a:srgbClr val="00204E"/>
          </a:solidFill>
          <a:latin typeface="Arial Black" pitchFamily="34" charset="0"/>
        </a:defRPr>
      </a:lvl4pPr>
      <a:lvl5pPr algn="l" rtl="0" eaLnBrk="0" fontAlgn="base" hangingPunct="0">
        <a:spcBef>
          <a:spcPct val="0"/>
        </a:spcBef>
        <a:spcAft>
          <a:spcPct val="0"/>
        </a:spcAft>
        <a:defRPr sz="3600">
          <a:solidFill>
            <a:srgbClr val="00204E"/>
          </a:solidFill>
          <a:latin typeface="Arial Black" pitchFamily="34" charset="0"/>
        </a:defRPr>
      </a:lvl5pPr>
      <a:lvl6pPr marL="457200" algn="l" rtl="0" fontAlgn="base">
        <a:spcBef>
          <a:spcPct val="0"/>
        </a:spcBef>
        <a:spcAft>
          <a:spcPct val="0"/>
        </a:spcAft>
        <a:defRPr sz="3600">
          <a:solidFill>
            <a:srgbClr val="00204E"/>
          </a:solidFill>
          <a:latin typeface="Arial Black" pitchFamily="34" charset="0"/>
        </a:defRPr>
      </a:lvl6pPr>
      <a:lvl7pPr marL="914400" algn="l" rtl="0" fontAlgn="base">
        <a:spcBef>
          <a:spcPct val="0"/>
        </a:spcBef>
        <a:spcAft>
          <a:spcPct val="0"/>
        </a:spcAft>
        <a:defRPr sz="3600">
          <a:solidFill>
            <a:srgbClr val="00204E"/>
          </a:solidFill>
          <a:latin typeface="Arial Black" pitchFamily="34" charset="0"/>
        </a:defRPr>
      </a:lvl7pPr>
      <a:lvl8pPr marL="1371600" algn="l" rtl="0" fontAlgn="base">
        <a:spcBef>
          <a:spcPct val="0"/>
        </a:spcBef>
        <a:spcAft>
          <a:spcPct val="0"/>
        </a:spcAft>
        <a:defRPr sz="3600">
          <a:solidFill>
            <a:srgbClr val="00204E"/>
          </a:solidFill>
          <a:latin typeface="Arial Black" pitchFamily="34" charset="0"/>
        </a:defRPr>
      </a:lvl8pPr>
      <a:lvl9pPr marL="1828800" algn="l" rtl="0" fontAlgn="base">
        <a:spcBef>
          <a:spcPct val="0"/>
        </a:spcBef>
        <a:spcAft>
          <a:spcPct val="0"/>
        </a:spcAft>
        <a:defRPr sz="3600">
          <a:solidFill>
            <a:srgbClr val="00204E"/>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357314" y="274638"/>
            <a:ext cx="73294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7" name="3 Marcador de pie de página"/>
          <p:cNvSpPr>
            <a:spLocks noGrp="1"/>
          </p:cNvSpPr>
          <p:nvPr>
            <p:ph type="ftr" sz="quarter" idx="3"/>
          </p:nvPr>
        </p:nvSpPr>
        <p:spPr>
          <a:xfrm>
            <a:off x="214313" y="5786440"/>
            <a:ext cx="8572500" cy="365125"/>
          </a:xfrm>
          <a:prstGeom prst="rect">
            <a:avLst/>
          </a:prstGeom>
        </p:spPr>
        <p:txBody>
          <a:bodyPr/>
          <a:lstStyle>
            <a:lvl1pPr algn="l" fontAlgn="auto">
              <a:spcBef>
                <a:spcPts val="0"/>
              </a:spcBef>
              <a:spcAft>
                <a:spcPts val="0"/>
              </a:spcAft>
              <a:defRPr sz="788">
                <a:solidFill>
                  <a:srgbClr val="5F5F5F"/>
                </a:solidFill>
                <a:latin typeface="+mn-lt"/>
              </a:defRPr>
            </a:lvl1pPr>
          </a:lstStyle>
          <a:p>
            <a:pPr>
              <a:defRPr/>
            </a:pPr>
            <a:endParaRPr lang="es-MX"/>
          </a:p>
        </p:txBody>
      </p:sp>
      <p:pic>
        <p:nvPicPr>
          <p:cNvPr id="1029" name="9 Imagen" descr="cuadros2.wmf"/>
          <p:cNvPicPr>
            <a:picLocks noChangeAspect="1"/>
          </p:cNvPicPr>
          <p:nvPr/>
        </p:nvPicPr>
        <p:blipFill>
          <a:blip r:embed="rId15" cstate="print"/>
          <a:srcRect/>
          <a:stretch>
            <a:fillRect/>
          </a:stretch>
        </p:blipFill>
        <p:spPr bwMode="auto">
          <a:xfrm>
            <a:off x="0" y="214313"/>
            <a:ext cx="584200" cy="323850"/>
          </a:xfrm>
          <a:prstGeom prst="rect">
            <a:avLst/>
          </a:prstGeom>
          <a:noFill/>
          <a:ln w="9525">
            <a:noFill/>
            <a:miter lim="800000"/>
            <a:headEnd/>
            <a:tailEnd/>
          </a:ln>
        </p:spPr>
      </p:pic>
      <p:pic>
        <p:nvPicPr>
          <p:cNvPr id="1030" name="10 Imagen" descr="barras.wmf"/>
          <p:cNvPicPr>
            <a:picLocks noChangeAspect="1"/>
          </p:cNvPicPr>
          <p:nvPr/>
        </p:nvPicPr>
        <p:blipFill>
          <a:blip r:embed="rId16" cstate="print"/>
          <a:srcRect/>
          <a:stretch>
            <a:fillRect/>
          </a:stretch>
        </p:blipFill>
        <p:spPr bwMode="auto">
          <a:xfrm>
            <a:off x="0" y="6184902"/>
            <a:ext cx="9151938" cy="682625"/>
          </a:xfrm>
          <a:prstGeom prst="rect">
            <a:avLst/>
          </a:prstGeom>
          <a:noFill/>
          <a:ln w="9525">
            <a:noFill/>
            <a:miter lim="800000"/>
            <a:headEnd/>
            <a:tailEnd/>
          </a:ln>
        </p:spPr>
      </p:pic>
      <p:sp>
        <p:nvSpPr>
          <p:cNvPr id="10" name="4 Marcador de número de diapositiva"/>
          <p:cNvSpPr>
            <a:spLocks noGrp="1"/>
          </p:cNvSpPr>
          <p:nvPr>
            <p:ph type="sldNum" sz="quarter" idx="4"/>
          </p:nvPr>
        </p:nvSpPr>
        <p:spPr>
          <a:xfrm>
            <a:off x="8153401" y="6572250"/>
            <a:ext cx="919163" cy="285750"/>
          </a:xfrm>
          <a:prstGeom prst="rect">
            <a:avLst/>
          </a:prstGeom>
        </p:spPr>
        <p:txBody>
          <a:bodyPr/>
          <a:lstStyle>
            <a:lvl1pPr fontAlgn="auto">
              <a:spcBef>
                <a:spcPts val="0"/>
              </a:spcBef>
              <a:spcAft>
                <a:spcPts val="0"/>
              </a:spcAft>
              <a:defRPr sz="825" b="1">
                <a:solidFill>
                  <a:schemeClr val="bg1"/>
                </a:solidFill>
                <a:latin typeface="+mn-lt"/>
              </a:defRPr>
            </a:lvl1pPr>
          </a:lstStyle>
          <a:p>
            <a:pPr>
              <a:defRPr/>
            </a:pPr>
            <a:r>
              <a:rPr lang="es-MX">
                <a:solidFill>
                  <a:prstClr val="white"/>
                </a:solidFill>
              </a:rPr>
              <a:t>ASF | </a:t>
            </a:r>
            <a:fld id="{81C7A039-7510-4A28-B20F-FEC0D0EBCB47}"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1827807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1pPr>
      <a:lvl2pPr marL="557213" indent="-214313" algn="l" rtl="0" eaLnBrk="0" fontAlgn="base" hangingPunct="0">
        <a:spcBef>
          <a:spcPct val="20000"/>
        </a:spcBef>
        <a:spcAft>
          <a:spcPct val="0"/>
        </a:spcAft>
        <a:buFont typeface="Arial" charset="0"/>
        <a:buChar char="–"/>
        <a:defRPr sz="2100" kern="1200">
          <a:solidFill>
            <a:srgbClr val="000000"/>
          </a:solidFill>
          <a:latin typeface="Arial" pitchFamily="34" charset="0"/>
          <a:ea typeface="+mn-ea"/>
          <a:cs typeface="Arial" pitchFamily="34" charset="0"/>
        </a:defRPr>
      </a:lvl2pPr>
      <a:lvl3pPr marL="857250" indent="-171450" algn="l" rtl="0" eaLnBrk="0" fontAlgn="base" hangingPunct="0">
        <a:spcBef>
          <a:spcPct val="20000"/>
        </a:spcBef>
        <a:spcAft>
          <a:spcPct val="0"/>
        </a:spcAft>
        <a:buFont typeface="Arial" charset="0"/>
        <a:buChar char="•"/>
        <a:defRPr sz="1800" kern="1200">
          <a:solidFill>
            <a:srgbClr val="000000"/>
          </a:solidFill>
          <a:latin typeface="Arial" pitchFamily="34" charset="0"/>
          <a:ea typeface="+mn-ea"/>
          <a:cs typeface="Arial" pitchFamily="34" charset="0"/>
        </a:defRPr>
      </a:lvl3pPr>
      <a:lvl4pPr marL="1200150" indent="-171450" algn="l" rtl="0" eaLnBrk="0" fontAlgn="base" hangingPunct="0">
        <a:spcBef>
          <a:spcPct val="20000"/>
        </a:spcBef>
        <a:spcAft>
          <a:spcPct val="0"/>
        </a:spcAft>
        <a:buFont typeface="Arial" charset="0"/>
        <a:buChar char="–"/>
        <a:defRPr sz="1500" kern="1200">
          <a:solidFill>
            <a:srgbClr val="000000"/>
          </a:solidFill>
          <a:latin typeface="Arial" pitchFamily="34" charset="0"/>
          <a:ea typeface="+mn-ea"/>
          <a:cs typeface="Arial" pitchFamily="34" charset="0"/>
        </a:defRPr>
      </a:lvl4pPr>
      <a:lvl5pPr marL="1543050" indent="-171450" algn="l" rtl="0" eaLnBrk="0" fontAlgn="base" hangingPunct="0">
        <a:spcBef>
          <a:spcPct val="20000"/>
        </a:spcBef>
        <a:spcAft>
          <a:spcPct val="0"/>
        </a:spcAft>
        <a:buFont typeface="Arial" charset="0"/>
        <a:buChar char="»"/>
        <a:defRPr sz="1500" kern="1200">
          <a:solidFill>
            <a:srgbClr val="000000"/>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3.xml"/><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7.xml"/><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9.xml"/><Relationship Id="rId3" Type="http://schemas.openxmlformats.org/officeDocument/2006/relationships/diagramData" Target="../diagrams/data38.xml"/><Relationship Id="rId7" Type="http://schemas.microsoft.com/office/2007/relationships/diagramDrawing" Target="../diagrams/drawing38.xml"/><Relationship Id="rId12" Type="http://schemas.microsoft.com/office/2007/relationships/diagramDrawing" Target="../diagrams/drawing3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8.xml"/><Relationship Id="rId11" Type="http://schemas.openxmlformats.org/officeDocument/2006/relationships/diagramColors" Target="../diagrams/colors39.xml"/><Relationship Id="rId5" Type="http://schemas.openxmlformats.org/officeDocument/2006/relationships/diagramQuickStyle" Target="../diagrams/quickStyle38.xml"/><Relationship Id="rId10" Type="http://schemas.openxmlformats.org/officeDocument/2006/relationships/diagramQuickStyle" Target="../diagrams/quickStyle39.xml"/><Relationship Id="rId4" Type="http://schemas.openxmlformats.org/officeDocument/2006/relationships/diagramLayout" Target="../diagrams/layout38.xml"/><Relationship Id="rId9" Type="http://schemas.openxmlformats.org/officeDocument/2006/relationships/diagramLayout" Target="../diagrams/layout39.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3.xml"/><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5.xml"/><Relationship Id="rId3" Type="http://schemas.openxmlformats.org/officeDocument/2006/relationships/diagramData" Target="../diagrams/data44.xml"/><Relationship Id="rId7" Type="http://schemas.microsoft.com/office/2007/relationships/diagramDrawing" Target="../diagrams/drawing44.xml"/><Relationship Id="rId12" Type="http://schemas.microsoft.com/office/2007/relationships/diagramDrawing" Target="../diagrams/drawing4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44.xml"/><Relationship Id="rId11" Type="http://schemas.openxmlformats.org/officeDocument/2006/relationships/diagramColors" Target="../diagrams/colors45.xml"/><Relationship Id="rId5" Type="http://schemas.openxmlformats.org/officeDocument/2006/relationships/diagramQuickStyle" Target="../diagrams/quickStyle44.xml"/><Relationship Id="rId10" Type="http://schemas.openxmlformats.org/officeDocument/2006/relationships/diagramQuickStyle" Target="../diagrams/quickStyle45.xml"/><Relationship Id="rId4" Type="http://schemas.openxmlformats.org/officeDocument/2006/relationships/diagramLayout" Target="../diagrams/layout44.xml"/><Relationship Id="rId9" Type="http://schemas.openxmlformats.org/officeDocument/2006/relationships/diagramLayout" Target="../diagrams/layout4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7.xml"/><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49.xml"/><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51.xml"/><Relationship Id="rId3" Type="http://schemas.openxmlformats.org/officeDocument/2006/relationships/diagramData" Target="../diagrams/data50.xml"/><Relationship Id="rId7" Type="http://schemas.microsoft.com/office/2007/relationships/diagramDrawing" Target="../diagrams/drawing50.xml"/><Relationship Id="rId12" Type="http://schemas.microsoft.com/office/2007/relationships/diagramDrawing" Target="../diagrams/drawing51.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50.xml"/><Relationship Id="rId11" Type="http://schemas.openxmlformats.org/officeDocument/2006/relationships/diagramColors" Target="../diagrams/colors51.xml"/><Relationship Id="rId5" Type="http://schemas.openxmlformats.org/officeDocument/2006/relationships/diagramQuickStyle" Target="../diagrams/quickStyle50.xml"/><Relationship Id="rId10" Type="http://schemas.openxmlformats.org/officeDocument/2006/relationships/diagramQuickStyle" Target="../diagrams/quickStyle51.xml"/><Relationship Id="rId4" Type="http://schemas.openxmlformats.org/officeDocument/2006/relationships/diagramLayout" Target="../diagrams/layout50.xml"/><Relationship Id="rId9" Type="http://schemas.openxmlformats.org/officeDocument/2006/relationships/diagramLayout" Target="../diagrams/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53.xml"/><Relationship Id="rId3" Type="http://schemas.openxmlformats.org/officeDocument/2006/relationships/diagramData" Target="../diagrams/data52.xml"/><Relationship Id="rId7" Type="http://schemas.microsoft.com/office/2007/relationships/diagramDrawing" Target="../diagrams/drawing52.xml"/><Relationship Id="rId12" Type="http://schemas.microsoft.com/office/2007/relationships/diagramDrawing" Target="../diagrams/drawing53.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52.xml"/><Relationship Id="rId11" Type="http://schemas.openxmlformats.org/officeDocument/2006/relationships/diagramColors" Target="../diagrams/colors53.xml"/><Relationship Id="rId5" Type="http://schemas.openxmlformats.org/officeDocument/2006/relationships/diagramQuickStyle" Target="../diagrams/quickStyle52.xml"/><Relationship Id="rId10" Type="http://schemas.openxmlformats.org/officeDocument/2006/relationships/diagramQuickStyle" Target="../diagrams/quickStyle53.xml"/><Relationship Id="rId4" Type="http://schemas.openxmlformats.org/officeDocument/2006/relationships/diagramLayout" Target="../diagrams/layout52.xml"/><Relationship Id="rId9" Type="http://schemas.openxmlformats.org/officeDocument/2006/relationships/diagramLayout" Target="../diagrams/layout53.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55.xml"/><Relationship Id="rId3" Type="http://schemas.openxmlformats.org/officeDocument/2006/relationships/diagramData" Target="../diagrams/data54.xml"/><Relationship Id="rId7" Type="http://schemas.microsoft.com/office/2007/relationships/diagramDrawing" Target="../diagrams/drawing54.xml"/><Relationship Id="rId12" Type="http://schemas.microsoft.com/office/2007/relationships/diagramDrawing" Target="../diagrams/drawing55.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54.xml"/><Relationship Id="rId11" Type="http://schemas.openxmlformats.org/officeDocument/2006/relationships/diagramColors" Target="../diagrams/colors55.xml"/><Relationship Id="rId5" Type="http://schemas.openxmlformats.org/officeDocument/2006/relationships/diagramQuickStyle" Target="../diagrams/quickStyle54.xml"/><Relationship Id="rId10" Type="http://schemas.openxmlformats.org/officeDocument/2006/relationships/diagramQuickStyle" Target="../diagrams/quickStyle55.xml"/><Relationship Id="rId4" Type="http://schemas.openxmlformats.org/officeDocument/2006/relationships/diagramLayout" Target="../diagrams/layout54.xml"/><Relationship Id="rId9" Type="http://schemas.openxmlformats.org/officeDocument/2006/relationships/diagramLayout" Target="../diagrams/layout55.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57.xml"/><Relationship Id="rId3" Type="http://schemas.openxmlformats.org/officeDocument/2006/relationships/diagramData" Target="../diagrams/data56.xml"/><Relationship Id="rId7" Type="http://schemas.microsoft.com/office/2007/relationships/diagramDrawing" Target="../diagrams/drawing56.xml"/><Relationship Id="rId12" Type="http://schemas.microsoft.com/office/2007/relationships/diagramDrawing" Target="../diagrams/drawing57.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56.xml"/><Relationship Id="rId11" Type="http://schemas.openxmlformats.org/officeDocument/2006/relationships/diagramColors" Target="../diagrams/colors57.xml"/><Relationship Id="rId5" Type="http://schemas.openxmlformats.org/officeDocument/2006/relationships/diagramQuickStyle" Target="../diagrams/quickStyle56.xml"/><Relationship Id="rId10" Type="http://schemas.openxmlformats.org/officeDocument/2006/relationships/diagramQuickStyle" Target="../diagrams/quickStyle57.xml"/><Relationship Id="rId4" Type="http://schemas.openxmlformats.org/officeDocument/2006/relationships/diagramLayout" Target="../diagrams/layout56.xml"/><Relationship Id="rId9" Type="http://schemas.openxmlformats.org/officeDocument/2006/relationships/diagramLayout" Target="../diagrams/layout57.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59.xml"/><Relationship Id="rId3" Type="http://schemas.openxmlformats.org/officeDocument/2006/relationships/diagramData" Target="../diagrams/data58.xml"/><Relationship Id="rId7" Type="http://schemas.microsoft.com/office/2007/relationships/diagramDrawing" Target="../diagrams/drawing58.xml"/><Relationship Id="rId12" Type="http://schemas.microsoft.com/office/2007/relationships/diagramDrawing" Target="../diagrams/drawing59.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58.xml"/><Relationship Id="rId11" Type="http://schemas.openxmlformats.org/officeDocument/2006/relationships/diagramColors" Target="../diagrams/colors59.xml"/><Relationship Id="rId5" Type="http://schemas.openxmlformats.org/officeDocument/2006/relationships/diagramQuickStyle" Target="../diagrams/quickStyle58.xml"/><Relationship Id="rId10" Type="http://schemas.openxmlformats.org/officeDocument/2006/relationships/diagramQuickStyle" Target="../diagrams/quickStyle59.xml"/><Relationship Id="rId4" Type="http://schemas.openxmlformats.org/officeDocument/2006/relationships/diagramLayout" Target="../diagrams/layout58.xml"/><Relationship Id="rId9" Type="http://schemas.openxmlformats.org/officeDocument/2006/relationships/diagramLayout" Target="../diagrams/layout59.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61.xml"/><Relationship Id="rId3" Type="http://schemas.openxmlformats.org/officeDocument/2006/relationships/diagramData" Target="../diagrams/data60.xml"/><Relationship Id="rId7" Type="http://schemas.microsoft.com/office/2007/relationships/diagramDrawing" Target="../diagrams/drawing60.xml"/><Relationship Id="rId12" Type="http://schemas.microsoft.com/office/2007/relationships/diagramDrawing" Target="../diagrams/drawing61.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60.xml"/><Relationship Id="rId11" Type="http://schemas.openxmlformats.org/officeDocument/2006/relationships/diagramColors" Target="../diagrams/colors61.xml"/><Relationship Id="rId5" Type="http://schemas.openxmlformats.org/officeDocument/2006/relationships/diagramQuickStyle" Target="../diagrams/quickStyle60.xml"/><Relationship Id="rId10" Type="http://schemas.openxmlformats.org/officeDocument/2006/relationships/diagramQuickStyle" Target="../diagrams/quickStyle61.xml"/><Relationship Id="rId4" Type="http://schemas.openxmlformats.org/officeDocument/2006/relationships/diagramLayout" Target="../diagrams/layout60.xml"/><Relationship Id="rId9" Type="http://schemas.openxmlformats.org/officeDocument/2006/relationships/diagramLayout" Target="../diagrams/layout61.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63.xml"/><Relationship Id="rId3" Type="http://schemas.openxmlformats.org/officeDocument/2006/relationships/diagramData" Target="../diagrams/data62.xml"/><Relationship Id="rId7" Type="http://schemas.microsoft.com/office/2007/relationships/diagramDrawing" Target="../diagrams/drawing62.xml"/><Relationship Id="rId12" Type="http://schemas.microsoft.com/office/2007/relationships/diagramDrawing" Target="../diagrams/drawing63.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62.xml"/><Relationship Id="rId11" Type="http://schemas.openxmlformats.org/officeDocument/2006/relationships/diagramColors" Target="../diagrams/colors63.xml"/><Relationship Id="rId5" Type="http://schemas.openxmlformats.org/officeDocument/2006/relationships/diagramQuickStyle" Target="../diagrams/quickStyle62.xml"/><Relationship Id="rId10" Type="http://schemas.openxmlformats.org/officeDocument/2006/relationships/diagramQuickStyle" Target="../diagrams/quickStyle63.xml"/><Relationship Id="rId4" Type="http://schemas.openxmlformats.org/officeDocument/2006/relationships/diagramLayout" Target="../diagrams/layout62.xml"/><Relationship Id="rId9" Type="http://schemas.openxmlformats.org/officeDocument/2006/relationships/diagramLayout" Target="../diagrams/layout63.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65.xml"/><Relationship Id="rId3" Type="http://schemas.openxmlformats.org/officeDocument/2006/relationships/diagramData" Target="../diagrams/data64.xml"/><Relationship Id="rId7" Type="http://schemas.microsoft.com/office/2007/relationships/diagramDrawing" Target="../diagrams/drawing64.xml"/><Relationship Id="rId12" Type="http://schemas.microsoft.com/office/2007/relationships/diagramDrawing" Target="../diagrams/drawing65.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64.xml"/><Relationship Id="rId11" Type="http://schemas.openxmlformats.org/officeDocument/2006/relationships/diagramColors" Target="../diagrams/colors65.xml"/><Relationship Id="rId5" Type="http://schemas.openxmlformats.org/officeDocument/2006/relationships/diagramQuickStyle" Target="../diagrams/quickStyle64.xml"/><Relationship Id="rId10" Type="http://schemas.openxmlformats.org/officeDocument/2006/relationships/diagramQuickStyle" Target="../diagrams/quickStyle65.xml"/><Relationship Id="rId4" Type="http://schemas.openxmlformats.org/officeDocument/2006/relationships/diagramLayout" Target="../diagrams/layout64.xml"/><Relationship Id="rId9" Type="http://schemas.openxmlformats.org/officeDocument/2006/relationships/diagramLayout" Target="../diagrams/layout65.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67.xml"/><Relationship Id="rId3" Type="http://schemas.openxmlformats.org/officeDocument/2006/relationships/diagramData" Target="../diagrams/data66.xml"/><Relationship Id="rId7" Type="http://schemas.microsoft.com/office/2007/relationships/diagramDrawing" Target="../diagrams/drawing66.xml"/><Relationship Id="rId12" Type="http://schemas.microsoft.com/office/2007/relationships/diagramDrawing" Target="../diagrams/drawing67.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66.xml"/><Relationship Id="rId11" Type="http://schemas.openxmlformats.org/officeDocument/2006/relationships/diagramColors" Target="../diagrams/colors67.xml"/><Relationship Id="rId5" Type="http://schemas.openxmlformats.org/officeDocument/2006/relationships/diagramQuickStyle" Target="../diagrams/quickStyle66.xml"/><Relationship Id="rId10" Type="http://schemas.openxmlformats.org/officeDocument/2006/relationships/diagramQuickStyle" Target="../diagrams/quickStyle67.xml"/><Relationship Id="rId4" Type="http://schemas.openxmlformats.org/officeDocument/2006/relationships/diagramLayout" Target="../diagrams/layout66.xml"/><Relationship Id="rId9" Type="http://schemas.openxmlformats.org/officeDocument/2006/relationships/diagramLayout" Target="../diagrams/layout6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69.xml"/><Relationship Id="rId3" Type="http://schemas.openxmlformats.org/officeDocument/2006/relationships/diagramData" Target="../diagrams/data68.xml"/><Relationship Id="rId7" Type="http://schemas.microsoft.com/office/2007/relationships/diagramDrawing" Target="../diagrams/drawing68.xml"/><Relationship Id="rId12" Type="http://schemas.microsoft.com/office/2007/relationships/diagramDrawing" Target="../diagrams/drawing69.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68.xml"/><Relationship Id="rId11" Type="http://schemas.openxmlformats.org/officeDocument/2006/relationships/diagramColors" Target="../diagrams/colors69.xml"/><Relationship Id="rId5" Type="http://schemas.openxmlformats.org/officeDocument/2006/relationships/diagramQuickStyle" Target="../diagrams/quickStyle68.xml"/><Relationship Id="rId10" Type="http://schemas.openxmlformats.org/officeDocument/2006/relationships/diagramQuickStyle" Target="../diagrams/quickStyle69.xml"/><Relationship Id="rId4" Type="http://schemas.openxmlformats.org/officeDocument/2006/relationships/diagramLayout" Target="../diagrams/layout68.xml"/><Relationship Id="rId9" Type="http://schemas.openxmlformats.org/officeDocument/2006/relationships/diagramLayout" Target="../diagrams/layout69.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71.xml"/><Relationship Id="rId3" Type="http://schemas.openxmlformats.org/officeDocument/2006/relationships/diagramData" Target="../diagrams/data70.xml"/><Relationship Id="rId7" Type="http://schemas.microsoft.com/office/2007/relationships/diagramDrawing" Target="../diagrams/drawing70.xml"/><Relationship Id="rId12" Type="http://schemas.microsoft.com/office/2007/relationships/diagramDrawing" Target="../diagrams/drawing71.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70.xml"/><Relationship Id="rId11" Type="http://schemas.openxmlformats.org/officeDocument/2006/relationships/diagramColors" Target="../diagrams/colors71.xml"/><Relationship Id="rId5" Type="http://schemas.openxmlformats.org/officeDocument/2006/relationships/diagramQuickStyle" Target="../diagrams/quickStyle70.xml"/><Relationship Id="rId10" Type="http://schemas.openxmlformats.org/officeDocument/2006/relationships/diagramQuickStyle" Target="../diagrams/quickStyle71.xml"/><Relationship Id="rId4" Type="http://schemas.openxmlformats.org/officeDocument/2006/relationships/diagramLayout" Target="../diagrams/layout70.xml"/><Relationship Id="rId9" Type="http://schemas.openxmlformats.org/officeDocument/2006/relationships/diagramLayout" Target="../diagrams/layout7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9.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9.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9.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5.xml"/><Relationship Id="rId7" Type="http://schemas.microsoft.com/office/2007/relationships/diagramDrawing" Target="../diagrams/drawing75.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75.xml"/><Relationship Id="rId5" Type="http://schemas.openxmlformats.org/officeDocument/2006/relationships/diagramQuickStyle" Target="../diagrams/quickStyle75.xml"/><Relationship Id="rId4" Type="http://schemas.openxmlformats.org/officeDocument/2006/relationships/diagramLayout" Target="../diagrams/layout75.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77.xml"/><Relationship Id="rId3" Type="http://schemas.openxmlformats.org/officeDocument/2006/relationships/diagramData" Target="../diagrams/data76.xml"/><Relationship Id="rId7" Type="http://schemas.microsoft.com/office/2007/relationships/diagramDrawing" Target="../diagrams/drawing76.xml"/><Relationship Id="rId12" Type="http://schemas.microsoft.com/office/2007/relationships/diagramDrawing" Target="../diagrams/drawing77.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76.xml"/><Relationship Id="rId11" Type="http://schemas.openxmlformats.org/officeDocument/2006/relationships/diagramColors" Target="../diagrams/colors77.xml"/><Relationship Id="rId5" Type="http://schemas.openxmlformats.org/officeDocument/2006/relationships/diagramQuickStyle" Target="../diagrams/quickStyle76.xml"/><Relationship Id="rId10" Type="http://schemas.openxmlformats.org/officeDocument/2006/relationships/diagramQuickStyle" Target="../diagrams/quickStyle77.xml"/><Relationship Id="rId4" Type="http://schemas.openxmlformats.org/officeDocument/2006/relationships/diagramLayout" Target="../diagrams/layout76.xml"/><Relationship Id="rId9" Type="http://schemas.openxmlformats.org/officeDocument/2006/relationships/diagramLayout" Target="../diagrams/layout77.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79.xml"/><Relationship Id="rId3" Type="http://schemas.openxmlformats.org/officeDocument/2006/relationships/diagramData" Target="../diagrams/data78.xml"/><Relationship Id="rId7" Type="http://schemas.microsoft.com/office/2007/relationships/diagramDrawing" Target="../diagrams/drawing78.xml"/><Relationship Id="rId12" Type="http://schemas.microsoft.com/office/2007/relationships/diagramDrawing" Target="../diagrams/drawing79.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78.xml"/><Relationship Id="rId11" Type="http://schemas.openxmlformats.org/officeDocument/2006/relationships/diagramColors" Target="../diagrams/colors79.xml"/><Relationship Id="rId5" Type="http://schemas.openxmlformats.org/officeDocument/2006/relationships/diagramQuickStyle" Target="../diagrams/quickStyle78.xml"/><Relationship Id="rId10" Type="http://schemas.openxmlformats.org/officeDocument/2006/relationships/diagramQuickStyle" Target="../diagrams/quickStyle79.xml"/><Relationship Id="rId4" Type="http://schemas.openxmlformats.org/officeDocument/2006/relationships/diagramLayout" Target="../diagrams/layout78.xml"/><Relationship Id="rId9" Type="http://schemas.openxmlformats.org/officeDocument/2006/relationships/diagramLayout" Target="../diagrams/layout7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87.xml"/><Relationship Id="rId3" Type="http://schemas.openxmlformats.org/officeDocument/2006/relationships/diagramData" Target="../diagrams/data86.xml"/><Relationship Id="rId7" Type="http://schemas.microsoft.com/office/2007/relationships/diagramDrawing" Target="../diagrams/drawing86.xml"/><Relationship Id="rId12" Type="http://schemas.microsoft.com/office/2007/relationships/diagramDrawing" Target="../diagrams/drawing87.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86.xml"/><Relationship Id="rId11" Type="http://schemas.openxmlformats.org/officeDocument/2006/relationships/diagramColors" Target="../diagrams/colors87.xml"/><Relationship Id="rId5" Type="http://schemas.openxmlformats.org/officeDocument/2006/relationships/diagramQuickStyle" Target="../diagrams/quickStyle86.xml"/><Relationship Id="rId10" Type="http://schemas.openxmlformats.org/officeDocument/2006/relationships/diagramQuickStyle" Target="../diagrams/quickStyle87.xml"/><Relationship Id="rId4" Type="http://schemas.openxmlformats.org/officeDocument/2006/relationships/diagramLayout" Target="../diagrams/layout86.xml"/><Relationship Id="rId9" Type="http://schemas.openxmlformats.org/officeDocument/2006/relationships/diagramLayout" Target="../diagrams/layout87.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89.xml"/><Relationship Id="rId3" Type="http://schemas.openxmlformats.org/officeDocument/2006/relationships/diagramData" Target="../diagrams/data88.xml"/><Relationship Id="rId7" Type="http://schemas.microsoft.com/office/2007/relationships/diagramDrawing" Target="../diagrams/drawing88.xml"/><Relationship Id="rId12" Type="http://schemas.microsoft.com/office/2007/relationships/diagramDrawing" Target="../diagrams/drawing89.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88.xml"/><Relationship Id="rId11" Type="http://schemas.openxmlformats.org/officeDocument/2006/relationships/diagramColors" Target="../diagrams/colors89.xml"/><Relationship Id="rId5" Type="http://schemas.openxmlformats.org/officeDocument/2006/relationships/diagramQuickStyle" Target="../diagrams/quickStyle88.xml"/><Relationship Id="rId10" Type="http://schemas.openxmlformats.org/officeDocument/2006/relationships/diagramQuickStyle" Target="../diagrams/quickStyle89.xml"/><Relationship Id="rId4" Type="http://schemas.openxmlformats.org/officeDocument/2006/relationships/diagramLayout" Target="../diagrams/layout88.xml"/><Relationship Id="rId9" Type="http://schemas.openxmlformats.org/officeDocument/2006/relationships/diagramLayout" Target="../diagrams/layout89.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91.xml"/><Relationship Id="rId3" Type="http://schemas.openxmlformats.org/officeDocument/2006/relationships/diagramData" Target="../diagrams/data90.xml"/><Relationship Id="rId7" Type="http://schemas.microsoft.com/office/2007/relationships/diagramDrawing" Target="../diagrams/drawing90.xml"/><Relationship Id="rId12" Type="http://schemas.microsoft.com/office/2007/relationships/diagramDrawing" Target="../diagrams/drawing91.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90.xml"/><Relationship Id="rId11" Type="http://schemas.openxmlformats.org/officeDocument/2006/relationships/diagramColors" Target="../diagrams/colors91.xml"/><Relationship Id="rId5" Type="http://schemas.openxmlformats.org/officeDocument/2006/relationships/diagramQuickStyle" Target="../diagrams/quickStyle90.xml"/><Relationship Id="rId10" Type="http://schemas.openxmlformats.org/officeDocument/2006/relationships/diagramQuickStyle" Target="../diagrams/quickStyle91.xml"/><Relationship Id="rId4" Type="http://schemas.openxmlformats.org/officeDocument/2006/relationships/diagramLayout" Target="../diagrams/layout90.xml"/><Relationship Id="rId9" Type="http://schemas.openxmlformats.org/officeDocument/2006/relationships/diagramLayout" Target="../diagrams/layout9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2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2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22.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22.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22.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22.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98.xml"/><Relationship Id="rId7" Type="http://schemas.microsoft.com/office/2007/relationships/diagramDrawing" Target="../diagrams/drawing98.xml"/><Relationship Id="rId2" Type="http://schemas.openxmlformats.org/officeDocument/2006/relationships/notesSlide" Target="../notesSlides/notesSlide48.xml"/><Relationship Id="rId1" Type="http://schemas.openxmlformats.org/officeDocument/2006/relationships/slideLayout" Target="../slideLayouts/slideLayout22.xml"/><Relationship Id="rId6" Type="http://schemas.openxmlformats.org/officeDocument/2006/relationships/diagramColors" Target="../diagrams/colors98.xml"/><Relationship Id="rId5" Type="http://schemas.openxmlformats.org/officeDocument/2006/relationships/diagramQuickStyle" Target="../diagrams/quickStyle98.xml"/><Relationship Id="rId4" Type="http://schemas.openxmlformats.org/officeDocument/2006/relationships/diagramLayout" Target="../diagrams/layout9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9.xml"/><Relationship Id="rId7" Type="http://schemas.microsoft.com/office/2007/relationships/diagramDrawing" Target="../diagrams/drawing99.xml"/><Relationship Id="rId2" Type="http://schemas.openxmlformats.org/officeDocument/2006/relationships/notesSlide" Target="../notesSlides/notesSlide49.xml"/><Relationship Id="rId1" Type="http://schemas.openxmlformats.org/officeDocument/2006/relationships/slideLayout" Target="../slideLayouts/slideLayout22.xml"/><Relationship Id="rId6" Type="http://schemas.openxmlformats.org/officeDocument/2006/relationships/diagramColors" Target="../diagrams/colors99.xml"/><Relationship Id="rId5" Type="http://schemas.openxmlformats.org/officeDocument/2006/relationships/diagramQuickStyle" Target="../diagrams/quickStyle99.xml"/><Relationship Id="rId4" Type="http://schemas.openxmlformats.org/officeDocument/2006/relationships/diagramLayout" Target="../diagrams/layout9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00.xml"/><Relationship Id="rId2" Type="http://schemas.openxmlformats.org/officeDocument/2006/relationships/diagramData" Target="../diagrams/data100.xml"/><Relationship Id="rId1" Type="http://schemas.openxmlformats.org/officeDocument/2006/relationships/slideLayout" Target="../slideLayouts/slideLayout22.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71472" y="2357430"/>
            <a:ext cx="7772400" cy="1814524"/>
          </a:xfrm>
        </p:spPr>
        <p:txBody>
          <a:bodyPr/>
          <a:lstStyle/>
          <a:p>
            <a:pPr algn="ctr" eaLnBrk="1" hangingPunct="1"/>
            <a:r>
              <a:rPr lang="es-MX" sz="6000" dirty="0" smtClean="0"/>
              <a:t>AUDITORÍA SUPERIOR DE LA FEDERACIÓN </a:t>
            </a:r>
          </a:p>
        </p:txBody>
      </p:sp>
      <p:sp>
        <p:nvSpPr>
          <p:cNvPr id="4" name="3 CuadroTexto"/>
          <p:cNvSpPr txBox="1"/>
          <p:nvPr/>
        </p:nvSpPr>
        <p:spPr>
          <a:xfrm>
            <a:off x="214313" y="5929313"/>
            <a:ext cx="6643687" cy="276225"/>
          </a:xfrm>
          <a:prstGeom prst="rect">
            <a:avLst/>
          </a:prstGeom>
          <a:noFill/>
        </p:spPr>
        <p:txBody>
          <a:bodyPr>
            <a:spAutoFit/>
          </a:bodyPr>
          <a:lstStyle/>
          <a:p>
            <a:pPr fontAlgn="auto">
              <a:spcBef>
                <a:spcPts val="0"/>
              </a:spcBef>
              <a:spcAft>
                <a:spcPts val="0"/>
              </a:spcAft>
              <a:defRPr/>
            </a:pPr>
            <a:r>
              <a:rPr lang="es-MX" sz="1200" b="1" dirty="0" smtClean="0">
                <a:solidFill>
                  <a:srgbClr val="00204E"/>
                </a:solidFill>
                <a:latin typeface="Arial" pitchFamily="34" charset="0"/>
                <a:cs typeface="Arial" pitchFamily="34" charset="0"/>
              </a:rPr>
              <a:t>17 </a:t>
            </a:r>
            <a:r>
              <a:rPr lang="es-MX" sz="1200" b="1" dirty="0" smtClean="0">
                <a:solidFill>
                  <a:srgbClr val="00204E"/>
                </a:solidFill>
                <a:latin typeface="Arial" pitchFamily="34" charset="0"/>
                <a:cs typeface="Arial" pitchFamily="34" charset="0"/>
              </a:rPr>
              <a:t>11 17</a:t>
            </a:r>
            <a:r>
              <a:rPr lang="es-MX" sz="1200" b="1" dirty="0" smtClean="0">
                <a:solidFill>
                  <a:schemeClr val="bg1">
                    <a:lumMod val="65000"/>
                  </a:schemeClr>
                </a:solidFill>
                <a:latin typeface="Arial" pitchFamily="34" charset="0"/>
                <a:cs typeface="Arial" pitchFamily="34" charset="0"/>
              </a:rPr>
              <a:t>| </a:t>
            </a:r>
            <a:r>
              <a:rPr lang="es-MX" sz="1200" dirty="0">
                <a:latin typeface="Arial" pitchFamily="34" charset="0"/>
                <a:cs typeface="Arial" pitchFamily="34" charset="0"/>
              </a:rPr>
              <a:t>ASF</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161587796"/>
              </p:ext>
            </p:extLst>
          </p:nvPr>
        </p:nvGraphicFramePr>
        <p:xfrm>
          <a:off x="683568" y="404664"/>
          <a:ext cx="799288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10</a:t>
            </a:fld>
            <a:endParaRPr lang="es-MX" dirty="0" smtClean="0"/>
          </a:p>
        </p:txBody>
      </p:sp>
      <p:graphicFrame>
        <p:nvGraphicFramePr>
          <p:cNvPr id="7" name="6 Diagrama"/>
          <p:cNvGraphicFramePr/>
          <p:nvPr>
            <p:extLst>
              <p:ext uri="{D42A27DB-BD31-4B8C-83A1-F6EECF244321}">
                <p14:modId xmlns:p14="http://schemas.microsoft.com/office/powerpoint/2010/main" val="392779726"/>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50165060"/>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272607813"/>
              </p:ext>
            </p:extLst>
          </p:nvPr>
        </p:nvGraphicFramePr>
        <p:xfrm>
          <a:off x="467544" y="44624"/>
          <a:ext cx="849694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11</a:t>
            </a:fld>
            <a:endParaRPr lang="es-MX" dirty="0" smtClean="0"/>
          </a:p>
        </p:txBody>
      </p:sp>
      <p:graphicFrame>
        <p:nvGraphicFramePr>
          <p:cNvPr id="7" name="6 Diagrama"/>
          <p:cNvGraphicFramePr/>
          <p:nvPr>
            <p:extLst>
              <p:ext uri="{D42A27DB-BD31-4B8C-83A1-F6EECF244321}">
                <p14:modId xmlns:p14="http://schemas.microsoft.com/office/powerpoint/2010/main" val="2346488447"/>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34126253"/>
      </p:ext>
    </p:extLst>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581720608"/>
              </p:ext>
            </p:extLst>
          </p:nvPr>
        </p:nvGraphicFramePr>
        <p:xfrm>
          <a:off x="251520" y="14285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12</a:t>
            </a:fld>
            <a:endParaRPr lang="es-MX" dirty="0" smtClean="0"/>
          </a:p>
        </p:txBody>
      </p:sp>
      <p:graphicFrame>
        <p:nvGraphicFramePr>
          <p:cNvPr id="7" name="6 Diagrama"/>
          <p:cNvGraphicFramePr/>
          <p:nvPr>
            <p:extLst>
              <p:ext uri="{D42A27DB-BD31-4B8C-83A1-F6EECF244321}">
                <p14:modId xmlns:p14="http://schemas.microsoft.com/office/powerpoint/2010/main" val="108787209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24695927"/>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278722038"/>
              </p:ext>
            </p:extLst>
          </p:nvPr>
        </p:nvGraphicFramePr>
        <p:xfrm>
          <a:off x="251520" y="14285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13</a:t>
            </a:fld>
            <a:endParaRPr lang="es-MX" dirty="0" smtClean="0"/>
          </a:p>
        </p:txBody>
      </p:sp>
      <p:graphicFrame>
        <p:nvGraphicFramePr>
          <p:cNvPr id="7" name="6 Diagrama"/>
          <p:cNvGraphicFramePr/>
          <p:nvPr>
            <p:extLst>
              <p:ext uri="{D42A27DB-BD31-4B8C-83A1-F6EECF244321}">
                <p14:modId xmlns:p14="http://schemas.microsoft.com/office/powerpoint/2010/main" val="1052567507"/>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08475047"/>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668668115"/>
              </p:ext>
            </p:extLst>
          </p:nvPr>
        </p:nvGraphicFramePr>
        <p:xfrm>
          <a:off x="395536" y="188640"/>
          <a:ext cx="8496944" cy="573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14</a:t>
            </a:fld>
            <a:endParaRPr lang="es-MX" dirty="0" smtClean="0"/>
          </a:p>
        </p:txBody>
      </p:sp>
      <p:graphicFrame>
        <p:nvGraphicFramePr>
          <p:cNvPr id="7" name="6 Diagrama"/>
          <p:cNvGraphicFramePr/>
          <p:nvPr>
            <p:extLst>
              <p:ext uri="{D42A27DB-BD31-4B8C-83A1-F6EECF244321}">
                <p14:modId xmlns:p14="http://schemas.microsoft.com/office/powerpoint/2010/main" val="1542860381"/>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95742780"/>
      </p:ext>
    </p:extLst>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095497995"/>
              </p:ext>
            </p:extLst>
          </p:nvPr>
        </p:nvGraphicFramePr>
        <p:xfrm>
          <a:off x="251520" y="142852"/>
          <a:ext cx="8784976"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15</a:t>
            </a:fld>
            <a:endParaRPr lang="es-MX" dirty="0" smtClean="0"/>
          </a:p>
        </p:txBody>
      </p:sp>
      <p:graphicFrame>
        <p:nvGraphicFramePr>
          <p:cNvPr id="7" name="6 Diagrama"/>
          <p:cNvGraphicFramePr/>
          <p:nvPr>
            <p:extLst>
              <p:ext uri="{D42A27DB-BD31-4B8C-83A1-F6EECF244321}">
                <p14:modId xmlns:p14="http://schemas.microsoft.com/office/powerpoint/2010/main" val="2776254938"/>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4427393"/>
      </p:ext>
    </p:extLst>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305489264"/>
              </p:ext>
            </p:extLst>
          </p:nvPr>
        </p:nvGraphicFramePr>
        <p:xfrm>
          <a:off x="179512" y="116632"/>
          <a:ext cx="8964488"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16</a:t>
            </a:fld>
            <a:endParaRPr lang="es-MX" dirty="0" smtClean="0"/>
          </a:p>
        </p:txBody>
      </p:sp>
      <p:graphicFrame>
        <p:nvGraphicFramePr>
          <p:cNvPr id="7" name="6 Diagrama"/>
          <p:cNvGraphicFramePr/>
          <p:nvPr>
            <p:extLst>
              <p:ext uri="{D42A27DB-BD31-4B8C-83A1-F6EECF244321}">
                <p14:modId xmlns:p14="http://schemas.microsoft.com/office/powerpoint/2010/main" val="264601916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2805087"/>
      </p:ext>
    </p:extLst>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000982584"/>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17</a:t>
            </a:fld>
            <a:endParaRPr lang="es-MX" dirty="0" smtClean="0"/>
          </a:p>
        </p:txBody>
      </p:sp>
      <p:graphicFrame>
        <p:nvGraphicFramePr>
          <p:cNvPr id="7" name="6 Diagrama"/>
          <p:cNvGraphicFramePr/>
          <p:nvPr>
            <p:extLst>
              <p:ext uri="{D42A27DB-BD31-4B8C-83A1-F6EECF244321}">
                <p14:modId xmlns:p14="http://schemas.microsoft.com/office/powerpoint/2010/main" val="233394283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47452954"/>
      </p:ext>
    </p:extLst>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924934388"/>
              </p:ext>
            </p:extLst>
          </p:nvPr>
        </p:nvGraphicFramePr>
        <p:xfrm>
          <a:off x="179512" y="116632"/>
          <a:ext cx="8856984"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18</a:t>
            </a:fld>
            <a:endParaRPr lang="es-MX" dirty="0" smtClean="0"/>
          </a:p>
        </p:txBody>
      </p:sp>
      <p:graphicFrame>
        <p:nvGraphicFramePr>
          <p:cNvPr id="7" name="6 Diagrama"/>
          <p:cNvGraphicFramePr/>
          <p:nvPr>
            <p:extLst>
              <p:ext uri="{D42A27DB-BD31-4B8C-83A1-F6EECF244321}">
                <p14:modId xmlns:p14="http://schemas.microsoft.com/office/powerpoint/2010/main" val="512163628"/>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82743151"/>
      </p:ext>
    </p:extLst>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35396862"/>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19</a:t>
            </a:fld>
            <a:endParaRPr lang="es-MX" dirty="0" smtClean="0"/>
          </a:p>
        </p:txBody>
      </p:sp>
      <p:graphicFrame>
        <p:nvGraphicFramePr>
          <p:cNvPr id="7" name="6 Diagrama"/>
          <p:cNvGraphicFramePr/>
          <p:nvPr>
            <p:extLst>
              <p:ext uri="{D42A27DB-BD31-4B8C-83A1-F6EECF244321}">
                <p14:modId xmlns:p14="http://schemas.microsoft.com/office/powerpoint/2010/main" val="395581714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1232045"/>
      </p:ext>
    </p:extLst>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683568" y="2130425"/>
            <a:ext cx="8460432" cy="1470025"/>
          </a:xfrm>
        </p:spPr>
        <p:txBody>
          <a:bodyPr/>
          <a:lstStyle/>
          <a:p>
            <a:pPr algn="ctr" eaLnBrk="1" hangingPunct="1"/>
            <a:r>
              <a:rPr lang="es-MX" dirty="0" smtClean="0"/>
              <a:t>I. REFORMA CONSTITUCIONAL EN MATERIA ANTICORRUPCIÓN</a:t>
            </a:r>
          </a:p>
        </p:txBody>
      </p:sp>
      <p:sp>
        <p:nvSpPr>
          <p:cNvPr id="15363" name="2 Subtítulo"/>
          <p:cNvSpPr>
            <a:spLocks noGrp="1"/>
          </p:cNvSpPr>
          <p:nvPr>
            <p:ph type="subTitle" idx="1"/>
          </p:nvPr>
        </p:nvSpPr>
        <p:spPr>
          <a:xfrm>
            <a:off x="1371600" y="3886200"/>
            <a:ext cx="6400800" cy="1114425"/>
          </a:xfrm>
        </p:spPr>
        <p:txBody>
          <a:bodyPr/>
          <a:lstStyle/>
          <a:p>
            <a:pPr algn="r" eaLnBrk="1" hangingPunct="1"/>
            <a:endParaRPr lang="es-MX" sz="2800" dirty="0" smtClean="0">
              <a:solidFill>
                <a:srgbClr val="737373"/>
              </a:solidFill>
              <a:latin typeface="Arial" charset="0"/>
              <a:cs typeface="Arial" charset="0"/>
            </a:endParaRPr>
          </a:p>
          <a:p>
            <a:pPr algn="r" eaLnBrk="1" hangingPunct="1"/>
            <a:r>
              <a:rPr lang="es-MX" sz="2800" dirty="0" smtClean="0">
                <a:solidFill>
                  <a:srgbClr val="737373"/>
                </a:solidFill>
                <a:latin typeface="Arial" charset="0"/>
                <a:cs typeface="Arial" charset="0"/>
              </a:rPr>
              <a:t>Auditoría Superior de la Federación</a:t>
            </a:r>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2</a:t>
            </a:fld>
            <a:endParaRPr lang="es-MX" sz="1100" b="1" dirty="0" smtClean="0">
              <a:solidFill>
                <a:schemeClr val="bg1"/>
              </a:solidFill>
            </a:endParaRPr>
          </a:p>
        </p:txBody>
      </p:sp>
    </p:spTree>
    <p:extLst>
      <p:ext uri="{BB962C8B-B14F-4D97-AF65-F5344CB8AC3E}">
        <p14:creationId xmlns:p14="http://schemas.microsoft.com/office/powerpoint/2010/main" val="42654265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675115294"/>
              </p:ext>
            </p:extLst>
          </p:nvPr>
        </p:nvGraphicFramePr>
        <p:xfrm>
          <a:off x="179512" y="116632"/>
          <a:ext cx="8856984"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20</a:t>
            </a:fld>
            <a:endParaRPr lang="es-MX" dirty="0" smtClean="0"/>
          </a:p>
        </p:txBody>
      </p:sp>
      <p:graphicFrame>
        <p:nvGraphicFramePr>
          <p:cNvPr id="7" name="6 Diagrama"/>
          <p:cNvGraphicFramePr/>
          <p:nvPr>
            <p:extLst>
              <p:ext uri="{D42A27DB-BD31-4B8C-83A1-F6EECF244321}">
                <p14:modId xmlns:p14="http://schemas.microsoft.com/office/powerpoint/2010/main" val="15156284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34512384"/>
      </p:ext>
    </p:extLst>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676210260"/>
              </p:ext>
            </p:extLst>
          </p:nvPr>
        </p:nvGraphicFramePr>
        <p:xfrm>
          <a:off x="179512" y="116632"/>
          <a:ext cx="8856984"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21</a:t>
            </a:fld>
            <a:endParaRPr lang="es-MX" dirty="0" smtClean="0"/>
          </a:p>
        </p:txBody>
      </p:sp>
      <p:graphicFrame>
        <p:nvGraphicFramePr>
          <p:cNvPr id="7" name="6 Diagrama"/>
          <p:cNvGraphicFramePr/>
          <p:nvPr>
            <p:extLst>
              <p:ext uri="{D42A27DB-BD31-4B8C-83A1-F6EECF244321}">
                <p14:modId xmlns:p14="http://schemas.microsoft.com/office/powerpoint/2010/main" val="2544326357"/>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Flecha abajo"/>
          <p:cNvSpPr/>
          <p:nvPr/>
        </p:nvSpPr>
        <p:spPr>
          <a:xfrm rot="10800000">
            <a:off x="1547664" y="1484782"/>
            <a:ext cx="1729212" cy="2448271"/>
          </a:xfrm>
          <a:prstGeom prst="downArrow">
            <a:avLst/>
          </a:prstGeom>
        </p:spPr>
        <p:style>
          <a:lnRef idx="1">
            <a:schemeClr val="accent2"/>
          </a:lnRef>
          <a:fillRef idx="3">
            <a:schemeClr val="accent2"/>
          </a:fillRef>
          <a:effectRef idx="2">
            <a:schemeClr val="accent2"/>
          </a:effectRef>
          <a:fontRef idx="minor">
            <a:schemeClr val="lt1"/>
          </a:fontRef>
        </p:style>
        <p:txBody>
          <a:bodyPr vert="vert" rtlCol="0" anchor="ctr"/>
          <a:lstStyle/>
          <a:p>
            <a:pPr lvl="0" algn="ctr"/>
            <a:r>
              <a:rPr lang="es-MX" b="1" dirty="0" smtClean="0"/>
              <a:t>PRESIDE EL CC SNA</a:t>
            </a:r>
            <a:endParaRPr lang="es-MX" b="1" dirty="0"/>
          </a:p>
        </p:txBody>
      </p:sp>
      <p:sp>
        <p:nvSpPr>
          <p:cNvPr id="3" name="2 Flecha derecha"/>
          <p:cNvSpPr/>
          <p:nvPr/>
        </p:nvSpPr>
        <p:spPr>
          <a:xfrm rot="17781718">
            <a:off x="3412864" y="1899187"/>
            <a:ext cx="2697626" cy="214038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MX" b="1" dirty="0" smtClean="0"/>
              <a:t>PROPONE LA TERNA PARA EL SECRETARIO EJECUTIVO</a:t>
            </a:r>
            <a:endParaRPr lang="es-MX" b="1" dirty="0"/>
          </a:p>
        </p:txBody>
      </p:sp>
      <p:sp>
        <p:nvSpPr>
          <p:cNvPr id="5" name="4 Flecha doblada"/>
          <p:cNvSpPr/>
          <p:nvPr/>
        </p:nvSpPr>
        <p:spPr>
          <a:xfrm rot="16200000" flipV="1">
            <a:off x="4866242" y="3062749"/>
            <a:ext cx="2376263" cy="3396795"/>
          </a:xfrm>
          <a:prstGeom prst="ben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solidFill>
                <a:schemeClr val="tx1"/>
              </a:solidFill>
            </a:endParaRPr>
          </a:p>
        </p:txBody>
      </p:sp>
      <p:sp>
        <p:nvSpPr>
          <p:cNvPr id="9" name="8 CuadroTexto"/>
          <p:cNvSpPr txBox="1"/>
          <p:nvPr/>
        </p:nvSpPr>
        <p:spPr>
          <a:xfrm>
            <a:off x="4176309" y="4653136"/>
            <a:ext cx="2974084" cy="707886"/>
          </a:xfrm>
          <a:prstGeom prst="rect">
            <a:avLst/>
          </a:prstGeom>
          <a:noFill/>
        </p:spPr>
        <p:txBody>
          <a:bodyPr wrap="none" rtlCol="0">
            <a:spAutoFit/>
          </a:bodyPr>
          <a:lstStyle/>
          <a:p>
            <a:r>
              <a:rPr lang="es-MX" sz="2000" b="1" dirty="0" smtClean="0"/>
              <a:t>PARTICIPA EN LA </a:t>
            </a:r>
          </a:p>
          <a:p>
            <a:r>
              <a:rPr lang="es-MX" sz="2000" b="1" dirty="0" smtClean="0"/>
              <a:t>COMISIÓN EJECUTIVA</a:t>
            </a:r>
            <a:endParaRPr lang="es-MX" sz="2000" b="1" dirty="0"/>
          </a:p>
        </p:txBody>
      </p:sp>
    </p:spTree>
    <p:extLst>
      <p:ext uri="{BB962C8B-B14F-4D97-AF65-F5344CB8AC3E}">
        <p14:creationId xmlns:p14="http://schemas.microsoft.com/office/powerpoint/2010/main" val="2476199892"/>
      </p:ext>
    </p:extLst>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750482414"/>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22</a:t>
            </a:fld>
            <a:endParaRPr lang="es-MX" dirty="0" smtClean="0"/>
          </a:p>
        </p:txBody>
      </p:sp>
      <p:graphicFrame>
        <p:nvGraphicFramePr>
          <p:cNvPr id="7" name="6 Diagrama"/>
          <p:cNvGraphicFramePr/>
          <p:nvPr>
            <p:extLst>
              <p:ext uri="{D42A27DB-BD31-4B8C-83A1-F6EECF244321}">
                <p14:modId xmlns:p14="http://schemas.microsoft.com/office/powerpoint/2010/main" val="115316498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77882424"/>
      </p:ext>
    </p:extLst>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713859103"/>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23</a:t>
            </a:fld>
            <a:endParaRPr lang="es-MX" dirty="0" smtClean="0"/>
          </a:p>
        </p:txBody>
      </p:sp>
      <p:graphicFrame>
        <p:nvGraphicFramePr>
          <p:cNvPr id="7" name="6 Diagrama"/>
          <p:cNvGraphicFramePr/>
          <p:nvPr>
            <p:extLst>
              <p:ext uri="{D42A27DB-BD31-4B8C-83A1-F6EECF244321}">
                <p14:modId xmlns:p14="http://schemas.microsoft.com/office/powerpoint/2010/main" val="3294770188"/>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43277157"/>
      </p:ext>
    </p:extLst>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637001316"/>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24</a:t>
            </a:fld>
            <a:endParaRPr lang="es-MX" dirty="0" smtClean="0"/>
          </a:p>
        </p:txBody>
      </p:sp>
      <p:graphicFrame>
        <p:nvGraphicFramePr>
          <p:cNvPr id="7" name="6 Diagrama"/>
          <p:cNvGraphicFramePr/>
          <p:nvPr>
            <p:extLst>
              <p:ext uri="{D42A27DB-BD31-4B8C-83A1-F6EECF244321}">
                <p14:modId xmlns:p14="http://schemas.microsoft.com/office/powerpoint/2010/main" val="1337045435"/>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34233174"/>
      </p:ext>
    </p:extLst>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638097886"/>
              </p:ext>
            </p:extLst>
          </p:nvPr>
        </p:nvGraphicFramePr>
        <p:xfrm>
          <a:off x="323528" y="260648"/>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25</a:t>
            </a:fld>
            <a:endParaRPr lang="es-MX" dirty="0" smtClean="0"/>
          </a:p>
        </p:txBody>
      </p:sp>
      <p:graphicFrame>
        <p:nvGraphicFramePr>
          <p:cNvPr id="7" name="6 Diagrama"/>
          <p:cNvGraphicFramePr/>
          <p:nvPr>
            <p:extLst>
              <p:ext uri="{D42A27DB-BD31-4B8C-83A1-F6EECF244321}">
                <p14:modId xmlns:p14="http://schemas.microsoft.com/office/powerpoint/2010/main" val="15015832"/>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22778278"/>
      </p:ext>
    </p:extLst>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576424593"/>
              </p:ext>
            </p:extLst>
          </p:nvPr>
        </p:nvGraphicFramePr>
        <p:xfrm>
          <a:off x="179512" y="116632"/>
          <a:ext cx="892899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solidFill>
                  <a:prstClr val="white"/>
                </a:solidFill>
              </a:rPr>
              <a:t>ASF | </a:t>
            </a:r>
            <a:fld id="{555751ED-0689-45F0-AF0E-48326EBEE3F7}" type="slidenum">
              <a:rPr lang="es-MX" dirty="0" smtClean="0">
                <a:solidFill>
                  <a:prstClr val="white"/>
                </a:solidFill>
              </a:rPr>
              <a:pPr fontAlgn="base">
                <a:spcBef>
                  <a:spcPct val="0"/>
                </a:spcBef>
                <a:spcAft>
                  <a:spcPct val="0"/>
                </a:spcAft>
                <a:defRPr/>
              </a:pPr>
              <a:t>26</a:t>
            </a:fld>
            <a:endParaRPr lang="es-MX" dirty="0" smtClean="0">
              <a:solidFill>
                <a:prstClr val="white"/>
              </a:solidFill>
            </a:endParaRPr>
          </a:p>
        </p:txBody>
      </p:sp>
      <p:graphicFrame>
        <p:nvGraphicFramePr>
          <p:cNvPr id="7" name="6 Diagrama"/>
          <p:cNvGraphicFramePr/>
          <p:nvPr>
            <p:extLst>
              <p:ext uri="{D42A27DB-BD31-4B8C-83A1-F6EECF244321}">
                <p14:modId xmlns:p14="http://schemas.microsoft.com/office/powerpoint/2010/main" val="3636741852"/>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71622091"/>
      </p:ext>
    </p:extLst>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974941577"/>
              </p:ext>
            </p:extLst>
          </p:nvPr>
        </p:nvGraphicFramePr>
        <p:xfrm>
          <a:off x="395536" y="476672"/>
          <a:ext cx="8568952" cy="542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27</a:t>
            </a:fld>
            <a:endParaRPr lang="es-MX" dirty="0" smtClean="0"/>
          </a:p>
        </p:txBody>
      </p:sp>
      <p:graphicFrame>
        <p:nvGraphicFramePr>
          <p:cNvPr id="7" name="6 Diagrama"/>
          <p:cNvGraphicFramePr/>
          <p:nvPr>
            <p:extLst>
              <p:ext uri="{D42A27DB-BD31-4B8C-83A1-F6EECF244321}">
                <p14:modId xmlns:p14="http://schemas.microsoft.com/office/powerpoint/2010/main" val="292034706"/>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69243667"/>
      </p:ext>
    </p:extLst>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083493083"/>
              </p:ext>
            </p:extLst>
          </p:nvPr>
        </p:nvGraphicFramePr>
        <p:xfrm>
          <a:off x="395536" y="116632"/>
          <a:ext cx="8568952"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28</a:t>
            </a:fld>
            <a:endParaRPr lang="es-MX" dirty="0" smtClean="0"/>
          </a:p>
        </p:txBody>
      </p:sp>
      <p:graphicFrame>
        <p:nvGraphicFramePr>
          <p:cNvPr id="7" name="6 Diagrama"/>
          <p:cNvGraphicFramePr/>
          <p:nvPr>
            <p:extLst>
              <p:ext uri="{D42A27DB-BD31-4B8C-83A1-F6EECF244321}">
                <p14:modId xmlns:p14="http://schemas.microsoft.com/office/powerpoint/2010/main" val="3496433883"/>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50927393"/>
      </p:ext>
    </p:extLst>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124086" y="3212976"/>
            <a:ext cx="8986837" cy="836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kern="1200">
                <a:solidFill>
                  <a:srgbClr val="00204E"/>
                </a:solidFill>
                <a:latin typeface="Arial Black" pitchFamily="34" charset="0"/>
                <a:ea typeface="+mj-ea"/>
                <a:cs typeface="+mj-cs"/>
              </a:defRPr>
            </a:lvl1pPr>
            <a:lvl2pPr algn="l" rtl="0" eaLnBrk="0" fontAlgn="base" hangingPunct="0">
              <a:spcBef>
                <a:spcPct val="0"/>
              </a:spcBef>
              <a:spcAft>
                <a:spcPct val="0"/>
              </a:spcAft>
              <a:defRPr sz="3600">
                <a:solidFill>
                  <a:srgbClr val="00204E"/>
                </a:solidFill>
                <a:latin typeface="Arial Black" pitchFamily="34" charset="0"/>
              </a:defRPr>
            </a:lvl2pPr>
            <a:lvl3pPr algn="l" rtl="0" eaLnBrk="0" fontAlgn="base" hangingPunct="0">
              <a:spcBef>
                <a:spcPct val="0"/>
              </a:spcBef>
              <a:spcAft>
                <a:spcPct val="0"/>
              </a:spcAft>
              <a:defRPr sz="3600">
                <a:solidFill>
                  <a:srgbClr val="00204E"/>
                </a:solidFill>
                <a:latin typeface="Arial Black" pitchFamily="34" charset="0"/>
              </a:defRPr>
            </a:lvl3pPr>
            <a:lvl4pPr algn="l" rtl="0" eaLnBrk="0" fontAlgn="base" hangingPunct="0">
              <a:spcBef>
                <a:spcPct val="0"/>
              </a:spcBef>
              <a:spcAft>
                <a:spcPct val="0"/>
              </a:spcAft>
              <a:defRPr sz="3600">
                <a:solidFill>
                  <a:srgbClr val="00204E"/>
                </a:solidFill>
                <a:latin typeface="Arial Black" pitchFamily="34" charset="0"/>
              </a:defRPr>
            </a:lvl4pPr>
            <a:lvl5pPr algn="l" rtl="0" eaLnBrk="0" fontAlgn="base" hangingPunct="0">
              <a:spcBef>
                <a:spcPct val="0"/>
              </a:spcBef>
              <a:spcAft>
                <a:spcPct val="0"/>
              </a:spcAft>
              <a:defRPr sz="3600">
                <a:solidFill>
                  <a:srgbClr val="00204E"/>
                </a:solidFill>
                <a:latin typeface="Arial Black" pitchFamily="34" charset="0"/>
              </a:defRPr>
            </a:lvl5pPr>
            <a:lvl6pPr marL="457200" algn="l" rtl="0" fontAlgn="base">
              <a:spcBef>
                <a:spcPct val="0"/>
              </a:spcBef>
              <a:spcAft>
                <a:spcPct val="0"/>
              </a:spcAft>
              <a:defRPr sz="3600">
                <a:solidFill>
                  <a:srgbClr val="00204E"/>
                </a:solidFill>
                <a:latin typeface="Arial Black" pitchFamily="34" charset="0"/>
              </a:defRPr>
            </a:lvl6pPr>
            <a:lvl7pPr marL="914400" algn="l" rtl="0" fontAlgn="base">
              <a:spcBef>
                <a:spcPct val="0"/>
              </a:spcBef>
              <a:spcAft>
                <a:spcPct val="0"/>
              </a:spcAft>
              <a:defRPr sz="3600">
                <a:solidFill>
                  <a:srgbClr val="00204E"/>
                </a:solidFill>
                <a:latin typeface="Arial Black" pitchFamily="34" charset="0"/>
              </a:defRPr>
            </a:lvl7pPr>
            <a:lvl8pPr marL="1371600" algn="l" rtl="0" fontAlgn="base">
              <a:spcBef>
                <a:spcPct val="0"/>
              </a:spcBef>
              <a:spcAft>
                <a:spcPct val="0"/>
              </a:spcAft>
              <a:defRPr sz="3600">
                <a:solidFill>
                  <a:srgbClr val="00204E"/>
                </a:solidFill>
                <a:latin typeface="Arial Black" pitchFamily="34" charset="0"/>
              </a:defRPr>
            </a:lvl8pPr>
            <a:lvl9pPr marL="1828800" algn="l" rtl="0" fontAlgn="base">
              <a:spcBef>
                <a:spcPct val="0"/>
              </a:spcBef>
              <a:spcAft>
                <a:spcPct val="0"/>
              </a:spcAft>
              <a:defRPr sz="3600">
                <a:solidFill>
                  <a:srgbClr val="00204E"/>
                </a:solidFill>
                <a:latin typeface="Arial Black" pitchFamily="34" charset="0"/>
              </a:defRPr>
            </a:lvl9pPr>
          </a:lstStyle>
          <a:p>
            <a:pPr algn="ctr"/>
            <a:r>
              <a:rPr lang="es-MX"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NACIONAL </a:t>
            </a:r>
          </a:p>
          <a:p>
            <a:pPr algn="ctr"/>
            <a:r>
              <a:rPr lang="es-MX"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FISCALIZACIÓN</a:t>
            </a:r>
            <a:endParaRPr lang="es-MX"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7315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99225938"/>
              </p:ext>
            </p:extLst>
          </p:nvPr>
        </p:nvGraphicFramePr>
        <p:xfrm>
          <a:off x="395536" y="764704"/>
          <a:ext cx="8643998" cy="511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a:t>
            </a:fld>
            <a:endParaRPr lang="es-MX" dirty="0" smtClean="0"/>
          </a:p>
        </p:txBody>
      </p:sp>
      <p:graphicFrame>
        <p:nvGraphicFramePr>
          <p:cNvPr id="7" name="6 Diagrama"/>
          <p:cNvGraphicFramePr/>
          <p:nvPr>
            <p:extLst>
              <p:ext uri="{D42A27DB-BD31-4B8C-83A1-F6EECF244321}">
                <p14:modId xmlns:p14="http://schemas.microsoft.com/office/powerpoint/2010/main" val="2851939851"/>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3 Título"/>
          <p:cNvSpPr>
            <a:spLocks noGrp="1"/>
          </p:cNvSpPr>
          <p:nvPr>
            <p:ph type="title"/>
          </p:nvPr>
        </p:nvSpPr>
        <p:spPr>
          <a:xfrm>
            <a:off x="1115616" y="260648"/>
            <a:ext cx="7329487" cy="1143000"/>
          </a:xfrm>
        </p:spPr>
        <p:txBody>
          <a:bodyPr/>
          <a:lstStyle/>
          <a:p>
            <a:pPr algn="ctr" eaLnBrk="1" hangingPunct="1"/>
            <a:r>
              <a:rPr lang="es-MX" sz="2800" dirty="0" smtClean="0"/>
              <a:t>REFORMA ANTICORRUPCIÓN</a:t>
            </a:r>
          </a:p>
        </p:txBody>
      </p:sp>
    </p:spTree>
    <p:extLst>
      <p:ext uri="{BB962C8B-B14F-4D97-AF65-F5344CB8AC3E}">
        <p14:creationId xmlns:p14="http://schemas.microsoft.com/office/powerpoint/2010/main" val="165529236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885885230"/>
              </p:ext>
            </p:extLst>
          </p:nvPr>
        </p:nvGraphicFramePr>
        <p:xfrm>
          <a:off x="179512" y="116632"/>
          <a:ext cx="8568952" cy="650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30</a:t>
            </a:fld>
            <a:endParaRPr lang="es-MX" dirty="0" smtClean="0"/>
          </a:p>
        </p:txBody>
      </p:sp>
      <p:graphicFrame>
        <p:nvGraphicFramePr>
          <p:cNvPr id="7" name="6 Diagrama"/>
          <p:cNvGraphicFramePr/>
          <p:nvPr>
            <p:extLst>
              <p:ext uri="{D42A27DB-BD31-4B8C-83A1-F6EECF244321}">
                <p14:modId xmlns:p14="http://schemas.microsoft.com/office/powerpoint/2010/main" val="2672850393"/>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53019517"/>
      </p:ext>
    </p:extLst>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00034" y="1556792"/>
            <a:ext cx="8320438" cy="2736304"/>
          </a:xfrm>
        </p:spPr>
        <p:txBody>
          <a:bodyPr/>
          <a:lstStyle/>
          <a:p>
            <a:pPr eaLnBrk="1" hangingPunct="1"/>
            <a:r>
              <a:rPr lang="es-MX" sz="4400" dirty="0" smtClean="0"/>
              <a:t>III. </a:t>
            </a:r>
            <a:r>
              <a:rPr lang="es-MX" sz="4400" b="1" dirty="0" smtClean="0"/>
              <a:t>FALTAS ADMINISTRATIVAS Y HECHOS DE CORRUPCIÓN</a:t>
            </a:r>
            <a:endParaRPr lang="es-MX" sz="4400" dirty="0" smtClean="0"/>
          </a:p>
        </p:txBody>
      </p:sp>
      <p:sp>
        <p:nvSpPr>
          <p:cNvPr id="15363" name="2 Subtítulo"/>
          <p:cNvSpPr>
            <a:spLocks noGrp="1"/>
          </p:cNvSpPr>
          <p:nvPr>
            <p:ph type="subTitle" idx="1"/>
          </p:nvPr>
        </p:nvSpPr>
        <p:spPr>
          <a:xfrm>
            <a:off x="1371600" y="3886200"/>
            <a:ext cx="6400800" cy="1114425"/>
          </a:xfrm>
        </p:spPr>
        <p:txBody>
          <a:bodyPr/>
          <a:lstStyle/>
          <a:p>
            <a:pPr algn="r" eaLnBrk="1" hangingPunct="1"/>
            <a:endParaRPr lang="es-MX" sz="2800" dirty="0" smtClean="0">
              <a:solidFill>
                <a:srgbClr val="737373"/>
              </a:solidFill>
              <a:latin typeface="Arial" charset="0"/>
              <a:cs typeface="Arial" charset="0"/>
            </a:endParaRPr>
          </a:p>
          <a:p>
            <a:pPr algn="r" eaLnBrk="1" hangingPunct="1"/>
            <a:r>
              <a:rPr lang="es-MX" sz="2800" dirty="0" smtClean="0">
                <a:solidFill>
                  <a:srgbClr val="737373"/>
                </a:solidFill>
                <a:latin typeface="Arial" charset="0"/>
                <a:cs typeface="Arial" charset="0"/>
              </a:rPr>
              <a:t>Auditoría Superior de la Federación</a:t>
            </a:r>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31</a:t>
            </a:fld>
            <a:endParaRPr lang="es-MX" sz="1100" b="1" dirty="0" smtClean="0">
              <a:solidFill>
                <a:schemeClr val="bg1"/>
              </a:solidFill>
            </a:endParaRPr>
          </a:p>
        </p:txBody>
      </p:sp>
    </p:spTree>
    <p:extLst>
      <p:ext uri="{BB962C8B-B14F-4D97-AF65-F5344CB8AC3E}">
        <p14:creationId xmlns:p14="http://schemas.microsoft.com/office/powerpoint/2010/main" val="2049958026"/>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577663025"/>
              </p:ext>
            </p:extLst>
          </p:nvPr>
        </p:nvGraphicFramePr>
        <p:xfrm>
          <a:off x="-252536" y="-315416"/>
          <a:ext cx="10297144" cy="671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32</a:t>
            </a:fld>
            <a:endParaRPr lang="es-MX" dirty="0" smtClean="0"/>
          </a:p>
        </p:txBody>
      </p:sp>
      <p:graphicFrame>
        <p:nvGraphicFramePr>
          <p:cNvPr id="7" name="6 Diagrama"/>
          <p:cNvGraphicFramePr/>
          <p:nvPr>
            <p:extLst>
              <p:ext uri="{D42A27DB-BD31-4B8C-83A1-F6EECF244321}">
                <p14:modId xmlns:p14="http://schemas.microsoft.com/office/powerpoint/2010/main" val="3498815853"/>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6122614"/>
      </p:ext>
    </p:extLst>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33</a:t>
            </a:fld>
            <a:endParaRPr lang="es-MX" dirty="0" smtClean="0"/>
          </a:p>
        </p:txBody>
      </p:sp>
      <p:graphicFrame>
        <p:nvGraphicFramePr>
          <p:cNvPr id="7" name="6 Diagrama"/>
          <p:cNvGraphicFramePr/>
          <p:nvPr>
            <p:extLst>
              <p:ext uri="{D42A27DB-BD31-4B8C-83A1-F6EECF244321}">
                <p14:modId xmlns:p14="http://schemas.microsoft.com/office/powerpoint/2010/main" val="3941439868"/>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1138140483"/>
              </p:ext>
            </p:extLst>
          </p:nvPr>
        </p:nvGraphicFramePr>
        <p:xfrm>
          <a:off x="467544" y="116632"/>
          <a:ext cx="8064896" cy="6048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1321118"/>
      </p:ext>
    </p:extLst>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34</a:t>
            </a:fld>
            <a:endParaRPr lang="es-MX" dirty="0" smtClean="0"/>
          </a:p>
        </p:txBody>
      </p:sp>
      <p:graphicFrame>
        <p:nvGraphicFramePr>
          <p:cNvPr id="7" name="6 Diagrama"/>
          <p:cNvGraphicFramePr/>
          <p:nvPr>
            <p:extLst>
              <p:ext uri="{D42A27DB-BD31-4B8C-83A1-F6EECF244321}">
                <p14:modId xmlns:p14="http://schemas.microsoft.com/office/powerpoint/2010/main" val="1082327249"/>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2402231940"/>
              </p:ext>
            </p:extLst>
          </p:nvPr>
        </p:nvGraphicFramePr>
        <p:xfrm>
          <a:off x="467544" y="116632"/>
          <a:ext cx="8352928" cy="6048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08958915"/>
      </p:ext>
    </p:extLst>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35</a:t>
            </a:fld>
            <a:endParaRPr lang="es-MX" dirty="0" smtClean="0"/>
          </a:p>
        </p:txBody>
      </p:sp>
      <p:graphicFrame>
        <p:nvGraphicFramePr>
          <p:cNvPr id="7" name="6 Diagrama"/>
          <p:cNvGraphicFramePr/>
          <p:nvPr>
            <p:extLst>
              <p:ext uri="{D42A27DB-BD31-4B8C-83A1-F6EECF244321}">
                <p14:modId xmlns:p14="http://schemas.microsoft.com/office/powerpoint/2010/main" val="1644774745"/>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1833268389"/>
              </p:ext>
            </p:extLst>
          </p:nvPr>
        </p:nvGraphicFramePr>
        <p:xfrm>
          <a:off x="0" y="116632"/>
          <a:ext cx="9108504" cy="6048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56491218"/>
      </p:ext>
    </p:extLst>
  </p:cSld>
  <p:clrMapOvr>
    <a:masterClrMapping/>
  </p:clrMapOvr>
  <p:transition>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36</a:t>
            </a:fld>
            <a:endParaRPr lang="es-MX" dirty="0" smtClean="0"/>
          </a:p>
        </p:txBody>
      </p:sp>
      <p:graphicFrame>
        <p:nvGraphicFramePr>
          <p:cNvPr id="7" name="6 Diagrama"/>
          <p:cNvGraphicFramePr/>
          <p:nvPr>
            <p:extLst>
              <p:ext uri="{D42A27DB-BD31-4B8C-83A1-F6EECF244321}">
                <p14:modId xmlns:p14="http://schemas.microsoft.com/office/powerpoint/2010/main" val="1962958177"/>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3569248313"/>
              </p:ext>
            </p:extLst>
          </p:nvPr>
        </p:nvGraphicFramePr>
        <p:xfrm>
          <a:off x="467544" y="0"/>
          <a:ext cx="8568952" cy="6048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35928588"/>
      </p:ext>
    </p:extLst>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37</a:t>
            </a:fld>
            <a:endParaRPr lang="es-MX" dirty="0" smtClean="0"/>
          </a:p>
        </p:txBody>
      </p:sp>
      <p:graphicFrame>
        <p:nvGraphicFramePr>
          <p:cNvPr id="7" name="6 Diagrama"/>
          <p:cNvGraphicFramePr/>
          <p:nvPr>
            <p:extLst>
              <p:ext uri="{D42A27DB-BD31-4B8C-83A1-F6EECF244321}">
                <p14:modId xmlns:p14="http://schemas.microsoft.com/office/powerpoint/2010/main" val="67028818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1746126214"/>
              </p:ext>
            </p:extLst>
          </p:nvPr>
        </p:nvGraphicFramePr>
        <p:xfrm>
          <a:off x="467544" y="116632"/>
          <a:ext cx="8568952" cy="6048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9799044"/>
      </p:ext>
    </p:extLst>
  </p:cSld>
  <p:clrMapOvr>
    <a:masterClrMapping/>
  </p:clrMapOvr>
  <p:transition>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38</a:t>
            </a:fld>
            <a:endParaRPr lang="es-MX" dirty="0" smtClean="0"/>
          </a:p>
        </p:txBody>
      </p:sp>
      <p:graphicFrame>
        <p:nvGraphicFramePr>
          <p:cNvPr id="7" name="6 Diagrama"/>
          <p:cNvGraphicFramePr/>
          <p:nvPr>
            <p:extLst>
              <p:ext uri="{D42A27DB-BD31-4B8C-83A1-F6EECF244321}">
                <p14:modId xmlns:p14="http://schemas.microsoft.com/office/powerpoint/2010/main" val="755383075"/>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3878227119"/>
              </p:ext>
            </p:extLst>
          </p:nvPr>
        </p:nvGraphicFramePr>
        <p:xfrm>
          <a:off x="539552" y="260648"/>
          <a:ext cx="8424936" cy="56166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4054541"/>
      </p:ext>
    </p:extLst>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39</a:t>
            </a:fld>
            <a:endParaRPr lang="es-MX" dirty="0" smtClean="0"/>
          </a:p>
        </p:txBody>
      </p:sp>
      <p:graphicFrame>
        <p:nvGraphicFramePr>
          <p:cNvPr id="7" name="6 Diagrama"/>
          <p:cNvGraphicFramePr/>
          <p:nvPr>
            <p:extLst>
              <p:ext uri="{D42A27DB-BD31-4B8C-83A1-F6EECF244321}">
                <p14:modId xmlns:p14="http://schemas.microsoft.com/office/powerpoint/2010/main" val="341990994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4166627492"/>
              </p:ext>
            </p:extLst>
          </p:nvPr>
        </p:nvGraphicFramePr>
        <p:xfrm>
          <a:off x="539552" y="476672"/>
          <a:ext cx="8424936" cy="5904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73558725"/>
      </p:ext>
    </p:extLst>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467658713"/>
              </p:ext>
            </p:extLst>
          </p:nvPr>
        </p:nvGraphicFramePr>
        <p:xfrm>
          <a:off x="1043608" y="476672"/>
          <a:ext cx="75608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3268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40</a:t>
            </a:fld>
            <a:endParaRPr lang="es-MX" dirty="0" smtClean="0"/>
          </a:p>
        </p:txBody>
      </p:sp>
      <p:graphicFrame>
        <p:nvGraphicFramePr>
          <p:cNvPr id="7" name="6 Diagrama"/>
          <p:cNvGraphicFramePr/>
          <p:nvPr>
            <p:extLst>
              <p:ext uri="{D42A27DB-BD31-4B8C-83A1-F6EECF244321}">
                <p14:modId xmlns:p14="http://schemas.microsoft.com/office/powerpoint/2010/main" val="79025772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2437869736"/>
              </p:ext>
            </p:extLst>
          </p:nvPr>
        </p:nvGraphicFramePr>
        <p:xfrm>
          <a:off x="971600" y="207040"/>
          <a:ext cx="8064896" cy="62462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2 CuadroTexto"/>
          <p:cNvSpPr txBox="1"/>
          <p:nvPr/>
        </p:nvSpPr>
        <p:spPr>
          <a:xfrm>
            <a:off x="107504" y="207040"/>
            <a:ext cx="2626040" cy="584775"/>
          </a:xfrm>
          <a:prstGeom prst="rect">
            <a:avLst/>
          </a:prstGeom>
          <a:noFill/>
        </p:spPr>
        <p:txBody>
          <a:bodyPr wrap="none" rtlCol="0">
            <a:spAutoFit/>
          </a:bodyPr>
          <a:lstStyle/>
          <a:p>
            <a:r>
              <a:rPr lang="es-MX" sz="3200" b="1" dirty="0" smtClean="0"/>
              <a:t>SANCIONES</a:t>
            </a:r>
            <a:endParaRPr lang="es-MX" sz="3200" b="1" dirty="0"/>
          </a:p>
        </p:txBody>
      </p:sp>
    </p:spTree>
    <p:extLst>
      <p:ext uri="{BB962C8B-B14F-4D97-AF65-F5344CB8AC3E}">
        <p14:creationId xmlns:p14="http://schemas.microsoft.com/office/powerpoint/2010/main" val="3163391404"/>
      </p:ext>
    </p:extLst>
  </p:cSld>
  <p:clrMapOvr>
    <a:masterClrMapping/>
  </p:clrMapOvr>
  <p:transition>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41</a:t>
            </a:fld>
            <a:endParaRPr lang="es-MX" dirty="0" smtClean="0"/>
          </a:p>
        </p:txBody>
      </p:sp>
      <p:graphicFrame>
        <p:nvGraphicFramePr>
          <p:cNvPr id="7" name="6 Diagrama"/>
          <p:cNvGraphicFramePr/>
          <p:nvPr>
            <p:extLst>
              <p:ext uri="{D42A27DB-BD31-4B8C-83A1-F6EECF244321}">
                <p14:modId xmlns:p14="http://schemas.microsoft.com/office/powerpoint/2010/main" val="36355551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109652718"/>
              </p:ext>
            </p:extLst>
          </p:nvPr>
        </p:nvGraphicFramePr>
        <p:xfrm>
          <a:off x="179512" y="44624"/>
          <a:ext cx="9721080" cy="62462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2 CuadroTexto"/>
          <p:cNvSpPr txBox="1"/>
          <p:nvPr/>
        </p:nvSpPr>
        <p:spPr>
          <a:xfrm>
            <a:off x="-30173" y="0"/>
            <a:ext cx="2626040" cy="584775"/>
          </a:xfrm>
          <a:prstGeom prst="rect">
            <a:avLst/>
          </a:prstGeom>
          <a:noFill/>
        </p:spPr>
        <p:txBody>
          <a:bodyPr wrap="none" rtlCol="0">
            <a:spAutoFit/>
          </a:bodyPr>
          <a:lstStyle/>
          <a:p>
            <a:r>
              <a:rPr lang="es-MX" sz="3200" b="1" dirty="0" smtClean="0"/>
              <a:t>SANCIONES</a:t>
            </a:r>
            <a:endParaRPr lang="es-MX" sz="3200" b="1" dirty="0"/>
          </a:p>
        </p:txBody>
      </p:sp>
    </p:spTree>
    <p:extLst>
      <p:ext uri="{BB962C8B-B14F-4D97-AF65-F5344CB8AC3E}">
        <p14:creationId xmlns:p14="http://schemas.microsoft.com/office/powerpoint/2010/main" val="587422102"/>
      </p:ext>
    </p:extLst>
  </p:cSld>
  <p:clrMapOvr>
    <a:masterClrMapping/>
  </p:clrMapOvr>
  <p:transition>
    <p:zoom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343040360"/>
              </p:ext>
            </p:extLst>
          </p:nvPr>
        </p:nvGraphicFramePr>
        <p:xfrm>
          <a:off x="126329" y="116632"/>
          <a:ext cx="900100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4463172"/>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215776658"/>
              </p:ext>
            </p:extLst>
          </p:nvPr>
        </p:nvGraphicFramePr>
        <p:xfrm>
          <a:off x="179512" y="188640"/>
          <a:ext cx="896448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360449"/>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787091148"/>
              </p:ext>
            </p:extLst>
          </p:nvPr>
        </p:nvGraphicFramePr>
        <p:xfrm>
          <a:off x="251520" y="188640"/>
          <a:ext cx="871296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811162"/>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00034" y="1556792"/>
            <a:ext cx="8320438" cy="2736304"/>
          </a:xfrm>
        </p:spPr>
        <p:txBody>
          <a:bodyPr/>
          <a:lstStyle/>
          <a:p>
            <a:pPr algn="ctr" eaLnBrk="1" hangingPunct="1"/>
            <a:r>
              <a:rPr lang="es-MX" sz="4400" dirty="0" smtClean="0"/>
              <a:t>IV. </a:t>
            </a:r>
            <a:r>
              <a:rPr lang="es-MX" sz="4400" b="1" dirty="0"/>
              <a:t>NUEVAS ATRIBUCIONES </a:t>
            </a:r>
            <a:r>
              <a:rPr lang="es-MX" sz="4400" b="1" dirty="0" smtClean="0"/>
              <a:t/>
            </a:r>
            <a:br>
              <a:rPr lang="es-MX" sz="4400" b="1" dirty="0" smtClean="0"/>
            </a:br>
            <a:r>
              <a:rPr lang="es-MX" sz="4400" b="1" dirty="0" smtClean="0"/>
              <a:t>DE </a:t>
            </a:r>
            <a:r>
              <a:rPr lang="es-MX" sz="4400" b="1" dirty="0"/>
              <a:t>LA ASF</a:t>
            </a:r>
            <a:br>
              <a:rPr lang="es-MX" sz="4400" b="1" dirty="0"/>
            </a:br>
            <a:endParaRPr lang="es-MX" sz="4400" dirty="0" smtClean="0"/>
          </a:p>
        </p:txBody>
      </p:sp>
      <p:sp>
        <p:nvSpPr>
          <p:cNvPr id="15363" name="2 Subtítulo"/>
          <p:cNvSpPr>
            <a:spLocks noGrp="1"/>
          </p:cNvSpPr>
          <p:nvPr>
            <p:ph type="subTitle" idx="1"/>
          </p:nvPr>
        </p:nvSpPr>
        <p:spPr>
          <a:xfrm>
            <a:off x="1371600" y="3886200"/>
            <a:ext cx="6400800" cy="1114425"/>
          </a:xfrm>
        </p:spPr>
        <p:txBody>
          <a:bodyPr/>
          <a:lstStyle/>
          <a:p>
            <a:pPr algn="r" eaLnBrk="1" hangingPunct="1"/>
            <a:endParaRPr lang="es-MX" sz="2800" dirty="0" smtClean="0">
              <a:solidFill>
                <a:srgbClr val="737373"/>
              </a:solidFill>
              <a:latin typeface="Arial" charset="0"/>
              <a:cs typeface="Arial" charset="0"/>
            </a:endParaRPr>
          </a:p>
          <a:p>
            <a:pPr algn="r" eaLnBrk="1" hangingPunct="1"/>
            <a:r>
              <a:rPr lang="es-MX" sz="2800" dirty="0" smtClean="0">
                <a:solidFill>
                  <a:srgbClr val="737373"/>
                </a:solidFill>
                <a:latin typeface="Arial" charset="0"/>
                <a:cs typeface="Arial" charset="0"/>
              </a:rPr>
              <a:t>Auditoría Superior de la Federación</a:t>
            </a:r>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45</a:t>
            </a:fld>
            <a:endParaRPr lang="es-MX" sz="1100" b="1" dirty="0" smtClean="0">
              <a:solidFill>
                <a:schemeClr val="bg1"/>
              </a:solidFill>
            </a:endParaRPr>
          </a:p>
        </p:txBody>
      </p:sp>
    </p:spTree>
    <p:extLst>
      <p:ext uri="{BB962C8B-B14F-4D97-AF65-F5344CB8AC3E}">
        <p14:creationId xmlns:p14="http://schemas.microsoft.com/office/powerpoint/2010/main" val="1745050159"/>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236252782"/>
              </p:ext>
            </p:extLst>
          </p:nvPr>
        </p:nvGraphicFramePr>
        <p:xfrm>
          <a:off x="1331640" y="476672"/>
          <a:ext cx="727280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46</a:t>
            </a:fld>
            <a:endParaRPr lang="es-MX">
              <a:solidFill>
                <a:prstClr val="white"/>
              </a:solidFill>
            </a:endParaRPr>
          </a:p>
        </p:txBody>
      </p:sp>
    </p:spTree>
    <p:extLst>
      <p:ext uri="{BB962C8B-B14F-4D97-AF65-F5344CB8AC3E}">
        <p14:creationId xmlns:p14="http://schemas.microsoft.com/office/powerpoint/2010/main" val="63069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988128659"/>
              </p:ext>
            </p:extLst>
          </p:nvPr>
        </p:nvGraphicFramePr>
        <p:xfrm>
          <a:off x="323528" y="260648"/>
          <a:ext cx="8712968" cy="574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47</a:t>
            </a:fld>
            <a:endParaRPr lang="es-MX">
              <a:solidFill>
                <a:prstClr val="white"/>
              </a:solidFill>
            </a:endParaRPr>
          </a:p>
        </p:txBody>
      </p:sp>
    </p:spTree>
    <p:extLst>
      <p:ext uri="{BB962C8B-B14F-4D97-AF65-F5344CB8AC3E}">
        <p14:creationId xmlns:p14="http://schemas.microsoft.com/office/powerpoint/2010/main" val="366904585"/>
      </p:ext>
    </p:extLst>
  </p:cSld>
  <p:clrMapOvr>
    <a:masterClrMapping/>
  </p:clrMapOvr>
  <p:transition>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34861385"/>
              </p:ext>
            </p:extLst>
          </p:nvPr>
        </p:nvGraphicFramePr>
        <p:xfrm>
          <a:off x="980220" y="260648"/>
          <a:ext cx="784025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48</a:t>
            </a:fld>
            <a:endParaRPr lang="es-MX">
              <a:solidFill>
                <a:prstClr val="white"/>
              </a:solidFill>
            </a:endParaRPr>
          </a:p>
        </p:txBody>
      </p:sp>
    </p:spTree>
    <p:extLst>
      <p:ext uri="{BB962C8B-B14F-4D97-AF65-F5344CB8AC3E}">
        <p14:creationId xmlns:p14="http://schemas.microsoft.com/office/powerpoint/2010/main" val="3312586632"/>
      </p:ext>
    </p:extLst>
  </p:cSld>
  <p:clrMapOvr>
    <a:masterClrMapping/>
  </p:clrMapOvr>
  <p:transition>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424570198"/>
              </p:ext>
            </p:extLst>
          </p:nvPr>
        </p:nvGraphicFramePr>
        <p:xfrm>
          <a:off x="323528" y="476672"/>
          <a:ext cx="860444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49</a:t>
            </a:fld>
            <a:endParaRPr lang="es-MX">
              <a:solidFill>
                <a:prstClr val="white"/>
              </a:solidFill>
            </a:endParaRPr>
          </a:p>
        </p:txBody>
      </p:sp>
    </p:spTree>
    <p:extLst>
      <p:ext uri="{BB962C8B-B14F-4D97-AF65-F5344CB8AC3E}">
        <p14:creationId xmlns:p14="http://schemas.microsoft.com/office/powerpoint/2010/main" val="143058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00034" y="2143116"/>
            <a:ext cx="7772400" cy="1470025"/>
          </a:xfrm>
        </p:spPr>
        <p:txBody>
          <a:bodyPr/>
          <a:lstStyle/>
          <a:p>
            <a:pPr algn="ctr" eaLnBrk="1" hangingPunct="1"/>
            <a:r>
              <a:rPr lang="es-MX" sz="4400" dirty="0" smtClean="0"/>
              <a:t>II. SISTEMA NACIONAL ANTICORRUPCIÓN</a:t>
            </a:r>
          </a:p>
        </p:txBody>
      </p:sp>
      <p:sp>
        <p:nvSpPr>
          <p:cNvPr id="15363" name="2 Subtítulo"/>
          <p:cNvSpPr>
            <a:spLocks noGrp="1"/>
          </p:cNvSpPr>
          <p:nvPr>
            <p:ph type="subTitle" idx="1"/>
          </p:nvPr>
        </p:nvSpPr>
        <p:spPr>
          <a:xfrm>
            <a:off x="1371600" y="3886200"/>
            <a:ext cx="6400800" cy="1114425"/>
          </a:xfrm>
        </p:spPr>
        <p:txBody>
          <a:bodyPr/>
          <a:lstStyle/>
          <a:p>
            <a:pPr algn="r" eaLnBrk="1" hangingPunct="1"/>
            <a:endParaRPr lang="es-MX" sz="2800" dirty="0" smtClean="0">
              <a:solidFill>
                <a:srgbClr val="737373"/>
              </a:solidFill>
              <a:latin typeface="Arial" charset="0"/>
              <a:cs typeface="Arial" charset="0"/>
            </a:endParaRPr>
          </a:p>
          <a:p>
            <a:pPr algn="r" eaLnBrk="1" hangingPunct="1"/>
            <a:r>
              <a:rPr lang="es-MX" sz="2800" dirty="0" smtClean="0">
                <a:solidFill>
                  <a:srgbClr val="737373"/>
                </a:solidFill>
                <a:latin typeface="Arial" charset="0"/>
                <a:cs typeface="Arial" charset="0"/>
              </a:rPr>
              <a:t>Auditoría Superior de la Federación</a:t>
            </a:r>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5</a:t>
            </a:fld>
            <a:endParaRPr lang="es-MX" sz="1100" b="1" dirty="0" smtClean="0">
              <a:solidFill>
                <a:schemeClr val="bg1"/>
              </a:solidFill>
            </a:endParaRPr>
          </a:p>
        </p:txBody>
      </p:sp>
    </p:spTree>
    <p:extLst>
      <p:ext uri="{BB962C8B-B14F-4D97-AF65-F5344CB8AC3E}">
        <p14:creationId xmlns:p14="http://schemas.microsoft.com/office/powerpoint/2010/main" val="4265426582"/>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929656553"/>
              </p:ext>
            </p:extLst>
          </p:nvPr>
        </p:nvGraphicFramePr>
        <p:xfrm>
          <a:off x="467544" y="476672"/>
          <a:ext cx="842493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50</a:t>
            </a:fld>
            <a:endParaRPr lang="es-MX">
              <a:solidFill>
                <a:prstClr val="white"/>
              </a:solidFill>
            </a:endParaRPr>
          </a:p>
        </p:txBody>
      </p:sp>
    </p:spTree>
    <p:extLst>
      <p:ext uri="{BB962C8B-B14F-4D97-AF65-F5344CB8AC3E}">
        <p14:creationId xmlns:p14="http://schemas.microsoft.com/office/powerpoint/2010/main" val="29289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995958763"/>
              </p:ext>
            </p:extLst>
          </p:nvPr>
        </p:nvGraphicFramePr>
        <p:xfrm>
          <a:off x="1331640" y="476672"/>
          <a:ext cx="727280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51</a:t>
            </a:fld>
            <a:endParaRPr lang="es-MX">
              <a:solidFill>
                <a:prstClr val="white"/>
              </a:solidFill>
            </a:endParaRPr>
          </a:p>
        </p:txBody>
      </p:sp>
    </p:spTree>
    <p:extLst>
      <p:ext uri="{BB962C8B-B14F-4D97-AF65-F5344CB8AC3E}">
        <p14:creationId xmlns:p14="http://schemas.microsoft.com/office/powerpoint/2010/main" val="7706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772279068"/>
              </p:ext>
            </p:extLst>
          </p:nvPr>
        </p:nvGraphicFramePr>
        <p:xfrm>
          <a:off x="1331640" y="404664"/>
          <a:ext cx="69847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52</a:t>
            </a:fld>
            <a:endParaRPr lang="es-MX">
              <a:solidFill>
                <a:prstClr val="white"/>
              </a:solidFill>
            </a:endParaRPr>
          </a:p>
        </p:txBody>
      </p:sp>
      <p:sp>
        <p:nvSpPr>
          <p:cNvPr id="4" name="Rectángulo 3"/>
          <p:cNvSpPr/>
          <p:nvPr/>
        </p:nvSpPr>
        <p:spPr>
          <a:xfrm>
            <a:off x="2420774" y="2060848"/>
            <a:ext cx="4418454" cy="692497"/>
          </a:xfrm>
          <a:prstGeom prst="rect">
            <a:avLst/>
          </a:prstGeom>
          <a:noFill/>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85000"/>
                    <a:lumOff val="15000"/>
                  </a:srgbClr>
                </a:solidFill>
                <a:effectLst>
                  <a:outerShdw dist="38100" dir="2700000" algn="bl" rotWithShape="0">
                    <a:srgbClr val="0C6B4D"/>
                  </a:outerShdw>
                </a:effectLst>
                <a:latin typeface="Arial"/>
              </a:rPr>
              <a:t>DEUDA PÚBLICA</a:t>
            </a:r>
            <a:endParaRPr lang="es-ES" sz="4050" b="1" dirty="0">
              <a:ln w="13462">
                <a:solidFill>
                  <a:prstClr val="white"/>
                </a:solidFill>
                <a:prstDash val="solid"/>
              </a:ln>
              <a:solidFill>
                <a:srgbClr val="00204E">
                  <a:lumMod val="85000"/>
                  <a:lumOff val="15000"/>
                </a:srgbClr>
              </a:solidFill>
              <a:effectLst>
                <a:outerShdw dist="38100" dir="2700000" algn="bl" rotWithShape="0">
                  <a:srgbClr val="0C6B4D"/>
                </a:outerShdw>
              </a:effectLst>
              <a:latin typeface="Arial"/>
            </a:endParaRPr>
          </a:p>
        </p:txBody>
      </p:sp>
    </p:spTree>
    <p:extLst>
      <p:ext uri="{BB962C8B-B14F-4D97-AF65-F5344CB8AC3E}">
        <p14:creationId xmlns:p14="http://schemas.microsoft.com/office/powerpoint/2010/main" val="96941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pPr>
              <a:defRPr/>
            </a:pPr>
            <a:r>
              <a:rPr lang="es-MX" smtClean="0">
                <a:solidFill>
                  <a:prstClr val="white"/>
                </a:solidFill>
              </a:rPr>
              <a:t>ASF | </a:t>
            </a:r>
            <a:fld id="{8603EFF7-F587-4C9E-9983-F98CE40DECA5}" type="slidenum">
              <a:rPr lang="es-MX" smtClean="0">
                <a:solidFill>
                  <a:prstClr val="white"/>
                </a:solidFill>
              </a:rPr>
              <a:pPr>
                <a:defRPr/>
              </a:pPr>
              <a:t>53</a:t>
            </a:fld>
            <a:endParaRPr lang="es-MX">
              <a:solidFill>
                <a:prstClr val="white"/>
              </a:solidFill>
            </a:endParaRPr>
          </a:p>
        </p:txBody>
      </p:sp>
      <p:graphicFrame>
        <p:nvGraphicFramePr>
          <p:cNvPr id="4" name="3 Diagrama"/>
          <p:cNvGraphicFramePr/>
          <p:nvPr>
            <p:extLst>
              <p:ext uri="{D42A27DB-BD31-4B8C-83A1-F6EECF244321}">
                <p14:modId xmlns:p14="http://schemas.microsoft.com/office/powerpoint/2010/main" val="4190181077"/>
              </p:ext>
            </p:extLst>
          </p:nvPr>
        </p:nvGraphicFramePr>
        <p:xfrm>
          <a:off x="539552" y="1556792"/>
          <a:ext cx="828092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547664" y="558078"/>
            <a:ext cx="6409383" cy="692497"/>
          </a:xfrm>
          <a:prstGeom prst="rect">
            <a:avLst/>
          </a:prstGeom>
          <a:noFill/>
          <a:ln>
            <a:noFill/>
          </a:ln>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rPr>
              <a:t>DISCIPLINA FINANCIERA</a:t>
            </a:r>
            <a:endParaRPr lang="es-ES" sz="4050" b="1" dirty="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endParaRPr>
          </a:p>
        </p:txBody>
      </p:sp>
    </p:spTree>
    <p:extLst>
      <p:ext uri="{BB962C8B-B14F-4D97-AF65-F5344CB8AC3E}">
        <p14:creationId xmlns:p14="http://schemas.microsoft.com/office/powerpoint/2010/main" val="171800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54</a:t>
            </a:fld>
            <a:endParaRPr lang="es-MX">
              <a:solidFill>
                <a:prstClr val="white"/>
              </a:solidFill>
            </a:endParaRPr>
          </a:p>
        </p:txBody>
      </p:sp>
      <p:sp>
        <p:nvSpPr>
          <p:cNvPr id="8" name="Rectángulo 7"/>
          <p:cNvSpPr/>
          <p:nvPr/>
        </p:nvSpPr>
        <p:spPr>
          <a:xfrm>
            <a:off x="1477757" y="964839"/>
            <a:ext cx="6188489" cy="692497"/>
          </a:xfrm>
          <a:prstGeom prst="rect">
            <a:avLst/>
          </a:prstGeom>
          <a:noFill/>
          <a:ln>
            <a:noFill/>
          </a:ln>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rPr>
              <a:t>GASTO FEDERALIZADO</a:t>
            </a:r>
            <a:endParaRPr lang="es-ES" sz="4050" b="1" dirty="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endParaRPr>
          </a:p>
        </p:txBody>
      </p:sp>
      <p:grpSp>
        <p:nvGrpSpPr>
          <p:cNvPr id="9" name="Grupo 8"/>
          <p:cNvGrpSpPr/>
          <p:nvPr/>
        </p:nvGrpSpPr>
        <p:grpSpPr>
          <a:xfrm>
            <a:off x="471907" y="1958643"/>
            <a:ext cx="5666675" cy="619831"/>
            <a:chOff x="288042" y="0"/>
            <a:chExt cx="8064875" cy="1500482"/>
          </a:xfrm>
        </p:grpSpPr>
        <p:sp>
          <p:nvSpPr>
            <p:cNvPr id="10" name="Rectángulo redondeado 9"/>
            <p:cNvSpPr/>
            <p:nvPr/>
          </p:nvSpPr>
          <p:spPr>
            <a:xfrm>
              <a:off x="288042" y="0"/>
              <a:ext cx="8064875" cy="1500482"/>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ectángulo 10"/>
            <p:cNvSpPr/>
            <p:nvPr/>
          </p:nvSpPr>
          <p:spPr>
            <a:xfrm>
              <a:off x="361289" y="73247"/>
              <a:ext cx="7918381" cy="1353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69" tIns="0" rIns="171469" bIns="0" numCol="1" spcCol="1270" anchor="ctr" anchorCtr="0">
              <a:noAutofit/>
            </a:bodyPr>
            <a:lstStyle/>
            <a:p>
              <a:pPr algn="just" defTabSz="1333500" fontAlgn="auto">
                <a:lnSpc>
                  <a:spcPct val="90000"/>
                </a:lnSpc>
                <a:spcAft>
                  <a:spcPct val="35000"/>
                </a:spcAft>
              </a:pPr>
              <a:r>
                <a:rPr lang="es-MX" sz="2400" b="1" dirty="0">
                  <a:solidFill>
                    <a:prstClr val="white"/>
                  </a:solidFill>
                </a:rPr>
                <a:t>ASF FISCALIZARÁ DIRECTAMENTE</a:t>
              </a:r>
              <a:endParaRPr lang="es-MX" sz="2400" dirty="0">
                <a:solidFill>
                  <a:prstClr val="white"/>
                </a:solidFill>
              </a:endParaRPr>
            </a:p>
          </p:txBody>
        </p:sp>
      </p:grpSp>
      <p:grpSp>
        <p:nvGrpSpPr>
          <p:cNvPr id="12" name="Grupo 11"/>
          <p:cNvGrpSpPr/>
          <p:nvPr/>
        </p:nvGrpSpPr>
        <p:grpSpPr>
          <a:xfrm>
            <a:off x="1314220" y="3257549"/>
            <a:ext cx="6515561" cy="1706346"/>
            <a:chOff x="432037" y="2228238"/>
            <a:chExt cx="3792685" cy="3982902"/>
          </a:xfrm>
          <a:scene3d>
            <a:camera prst="orthographicFront"/>
            <a:lightRig rig="threePt" dir="t">
              <a:rot lat="0" lon="0" rev="7500000"/>
            </a:lightRig>
          </a:scene3d>
        </p:grpSpPr>
        <p:sp>
          <p:nvSpPr>
            <p:cNvPr id="13" name="Rectángulo redondeado 12"/>
            <p:cNvSpPr/>
            <p:nvPr/>
          </p:nvSpPr>
          <p:spPr>
            <a:xfrm>
              <a:off x="432037" y="2228238"/>
              <a:ext cx="3792685" cy="3982902"/>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12909956"/>
                <a:satOff val="-41621"/>
                <a:lumOff val="15882"/>
                <a:alphaOff val="0"/>
              </a:schemeClr>
            </a:fillRef>
            <a:effectRef idx="2">
              <a:schemeClr val="accent2">
                <a:hueOff val="-12909956"/>
                <a:satOff val="-41621"/>
                <a:lumOff val="15882"/>
                <a:alphaOff val="0"/>
              </a:schemeClr>
            </a:effectRef>
            <a:fontRef idx="minor">
              <a:schemeClr val="lt1"/>
            </a:fontRef>
          </p:style>
        </p:sp>
        <p:sp>
          <p:nvSpPr>
            <p:cNvPr id="14" name="Rectángulo 13"/>
            <p:cNvSpPr/>
            <p:nvPr/>
          </p:nvSpPr>
          <p:spPr>
            <a:xfrm>
              <a:off x="543121" y="2339322"/>
              <a:ext cx="3570517" cy="37607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auto">
                <a:spcAft>
                  <a:spcPts val="0"/>
                </a:spcAft>
              </a:pPr>
              <a:r>
                <a:rPr lang="es-MX" sz="2000" b="1" dirty="0">
                  <a:solidFill>
                    <a:prstClr val="white"/>
                  </a:solidFill>
                </a:rPr>
                <a:t>RECURSOS FEDERALES QUE ADMINISTRAN O EJERZAN LAS ENTIDADES FEDERATIVAS, MUNICIPIOS Y ALCALDÍA DE LA CDMX</a:t>
              </a:r>
            </a:p>
          </p:txBody>
        </p:sp>
      </p:grpSp>
    </p:spTree>
    <p:extLst>
      <p:ext uri="{BB962C8B-B14F-4D97-AF65-F5344CB8AC3E}">
        <p14:creationId xmlns:p14="http://schemas.microsoft.com/office/powerpoint/2010/main" val="2314129910"/>
      </p:ext>
    </p:extLst>
  </p:cSld>
  <p:clrMapOvr>
    <a:masterClrMapping/>
  </p:clrMapOvr>
  <p:transition>
    <p:blinds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55</a:t>
            </a:fld>
            <a:endParaRPr lang="es-MX">
              <a:solidFill>
                <a:prstClr val="white"/>
              </a:solidFill>
            </a:endParaRPr>
          </a:p>
        </p:txBody>
      </p:sp>
      <p:sp>
        <p:nvSpPr>
          <p:cNvPr id="5" name="Rectángulo 4"/>
          <p:cNvSpPr/>
          <p:nvPr/>
        </p:nvSpPr>
        <p:spPr>
          <a:xfrm>
            <a:off x="2146402" y="964839"/>
            <a:ext cx="4851200" cy="692497"/>
          </a:xfrm>
          <a:prstGeom prst="rect">
            <a:avLst/>
          </a:prstGeom>
          <a:noFill/>
          <a:ln>
            <a:noFill/>
          </a:ln>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rPr>
              <a:t>PARTICIPACIONES</a:t>
            </a:r>
            <a:endParaRPr lang="es-ES" sz="4050" b="1" dirty="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endParaRPr>
          </a:p>
        </p:txBody>
      </p:sp>
      <p:sp>
        <p:nvSpPr>
          <p:cNvPr id="6" name="Rectángulo 5"/>
          <p:cNvSpPr/>
          <p:nvPr/>
        </p:nvSpPr>
        <p:spPr>
          <a:xfrm>
            <a:off x="1073526" y="1870982"/>
            <a:ext cx="7079875" cy="3116036"/>
          </a:xfrm>
          <a:prstGeom prst="rect">
            <a:avLst/>
          </a:prstGeom>
          <a:ln w="76200">
            <a:solidFill>
              <a:schemeClr val="accent1">
                <a:lumMod val="90000"/>
                <a:lumOff val="1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2976" tIns="437388" rIns="502976" bIns="149352" numCol="1" spcCol="1270" anchor="t" anchorCtr="0">
            <a:noAutofit/>
          </a:bodyPr>
          <a:lstStyle/>
          <a:p>
            <a:pPr marL="0" lvl="1" algn="just" defTabSz="933450" fontAlgn="auto">
              <a:lnSpc>
                <a:spcPct val="90000"/>
              </a:lnSpc>
              <a:spcAft>
                <a:spcPct val="15000"/>
              </a:spcAft>
            </a:pPr>
            <a:endParaRPr lang="es-MX" sz="2100" b="1" dirty="0">
              <a:solidFill>
                <a:srgbClr val="00204E">
                  <a:hueOff val="0"/>
                  <a:satOff val="0"/>
                  <a:lumOff val="0"/>
                  <a:alphaOff val="0"/>
                </a:srgbClr>
              </a:solidFill>
            </a:endParaRPr>
          </a:p>
          <a:p>
            <a:pPr marL="214313" lvl="1" indent="-214313" algn="just" defTabSz="1200150" fontAlgn="auto">
              <a:lnSpc>
                <a:spcPct val="90000"/>
              </a:lnSpc>
              <a:spcAft>
                <a:spcPct val="15000"/>
              </a:spcAft>
              <a:buFontTx/>
              <a:buChar char="••"/>
            </a:pPr>
            <a:r>
              <a:rPr lang="es-MX" sz="2700" b="1" dirty="0" smtClean="0">
                <a:solidFill>
                  <a:srgbClr val="00204E">
                    <a:hueOff val="0"/>
                    <a:satOff val="0"/>
                    <a:lumOff val="0"/>
                    <a:alphaOff val="0"/>
                  </a:srgbClr>
                </a:solidFill>
              </a:rPr>
              <a:t>SE FACULTA A LA ASF PARA QUE FISCALICE LAS PARTICIPACIONES DE MANERA DIRECTA O COORDINADA.</a:t>
            </a:r>
          </a:p>
          <a:p>
            <a:pPr marL="214313" lvl="1" indent="-214313" algn="just" defTabSz="1200150" fontAlgn="auto">
              <a:lnSpc>
                <a:spcPct val="90000"/>
              </a:lnSpc>
              <a:spcAft>
                <a:spcPct val="15000"/>
              </a:spcAft>
              <a:buFontTx/>
              <a:buChar char="••"/>
            </a:pPr>
            <a:endParaRPr lang="es-MX" sz="2700" b="1" dirty="0">
              <a:solidFill>
                <a:srgbClr val="00204E">
                  <a:hueOff val="0"/>
                  <a:satOff val="0"/>
                  <a:lumOff val="0"/>
                  <a:alphaOff val="0"/>
                </a:srgbClr>
              </a:solidFill>
            </a:endParaRPr>
          </a:p>
          <a:p>
            <a:pPr marL="214313" lvl="1" indent="-214313" algn="just" defTabSz="1200150" fontAlgn="auto">
              <a:lnSpc>
                <a:spcPct val="90000"/>
              </a:lnSpc>
              <a:spcAft>
                <a:spcPct val="15000"/>
              </a:spcAft>
              <a:buFontTx/>
              <a:buChar char="••"/>
            </a:pPr>
            <a:endParaRPr lang="es-MX" sz="2700" b="1" dirty="0">
              <a:solidFill>
                <a:srgbClr val="00204E">
                  <a:hueOff val="0"/>
                  <a:satOff val="0"/>
                  <a:lumOff val="0"/>
                  <a:alphaOff val="0"/>
                </a:srgbClr>
              </a:solidFill>
            </a:endParaRPr>
          </a:p>
        </p:txBody>
      </p:sp>
    </p:spTree>
    <p:extLst>
      <p:ext uri="{BB962C8B-B14F-4D97-AF65-F5344CB8AC3E}">
        <p14:creationId xmlns:p14="http://schemas.microsoft.com/office/powerpoint/2010/main" val="127382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832213935"/>
              </p:ext>
            </p:extLst>
          </p:nvPr>
        </p:nvGraphicFramePr>
        <p:xfrm>
          <a:off x="395536" y="332656"/>
          <a:ext cx="8568952"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56</a:t>
            </a:fld>
            <a:endParaRPr lang="es-MX">
              <a:solidFill>
                <a:prstClr val="white"/>
              </a:solidFill>
            </a:endParaRPr>
          </a:p>
        </p:txBody>
      </p:sp>
    </p:spTree>
    <p:extLst>
      <p:ext uri="{BB962C8B-B14F-4D97-AF65-F5344CB8AC3E}">
        <p14:creationId xmlns:p14="http://schemas.microsoft.com/office/powerpoint/2010/main" val="3058985281"/>
      </p:ext>
    </p:extLst>
  </p:cSld>
  <p:clrMapOvr>
    <a:masterClrMapping/>
  </p:clrMapOvr>
  <p:transition>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569212430"/>
              </p:ext>
            </p:extLst>
          </p:nvPr>
        </p:nvGraphicFramePr>
        <p:xfrm>
          <a:off x="395536" y="332656"/>
          <a:ext cx="8136903" cy="584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57</a:t>
            </a:fld>
            <a:endParaRPr lang="es-MX">
              <a:solidFill>
                <a:prstClr val="white"/>
              </a:solidFill>
            </a:endParaRPr>
          </a:p>
        </p:txBody>
      </p:sp>
      <p:sp>
        <p:nvSpPr>
          <p:cNvPr id="9" name="8 CuadroTexto"/>
          <p:cNvSpPr txBox="1"/>
          <p:nvPr/>
        </p:nvSpPr>
        <p:spPr>
          <a:xfrm>
            <a:off x="683568" y="371965"/>
            <a:ext cx="4449103" cy="64633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pPr>
            <a:r>
              <a:rPr lang="es-MX"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PARTICIPACIONES</a:t>
            </a:r>
            <a:r>
              <a:rPr lang="es-MX" sz="2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 </a:t>
            </a:r>
          </a:p>
        </p:txBody>
      </p:sp>
    </p:spTree>
    <p:extLst>
      <p:ext uri="{BB962C8B-B14F-4D97-AF65-F5344CB8AC3E}">
        <p14:creationId xmlns:p14="http://schemas.microsoft.com/office/powerpoint/2010/main" val="4255124494"/>
      </p:ext>
    </p:extLst>
  </p:cSld>
  <p:clrMapOvr>
    <a:masterClrMapping/>
  </p:clrMapOvr>
  <p:transition>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nvPr>
        </p:nvGraphicFramePr>
        <p:xfrm>
          <a:off x="1167989" y="902369"/>
          <a:ext cx="6696744" cy="52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58</a:t>
            </a:fld>
            <a:endParaRPr lang="es-MX">
              <a:solidFill>
                <a:prstClr val="white"/>
              </a:solidFill>
            </a:endParaRPr>
          </a:p>
        </p:txBody>
      </p:sp>
      <p:sp>
        <p:nvSpPr>
          <p:cNvPr id="9" name="8 CuadroTexto"/>
          <p:cNvSpPr txBox="1"/>
          <p:nvPr/>
        </p:nvSpPr>
        <p:spPr>
          <a:xfrm>
            <a:off x="1187624" y="404664"/>
            <a:ext cx="4449103" cy="64633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pPr>
            <a:r>
              <a:rPr lang="es-MX"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PARTICIPACIONES</a:t>
            </a:r>
            <a:r>
              <a:rPr lang="es-MX" sz="2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 </a:t>
            </a:r>
          </a:p>
        </p:txBody>
      </p:sp>
    </p:spTree>
    <p:extLst>
      <p:ext uri="{BB962C8B-B14F-4D97-AF65-F5344CB8AC3E}">
        <p14:creationId xmlns:p14="http://schemas.microsoft.com/office/powerpoint/2010/main" val="2510250598"/>
      </p:ext>
    </p:extLst>
  </p:cSld>
  <p:clrMapOvr>
    <a:masterClrMapping/>
  </p:clrMapOvr>
  <p:transition>
    <p:blinds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pPr>
              <a:defRPr/>
            </a:pPr>
            <a:r>
              <a:rPr lang="es-MX" smtClean="0">
                <a:solidFill>
                  <a:prstClr val="white"/>
                </a:solidFill>
              </a:rPr>
              <a:t>ASF | </a:t>
            </a:r>
            <a:fld id="{8603EFF7-F587-4C9E-9983-F98CE40DECA5}" type="slidenum">
              <a:rPr lang="es-MX" smtClean="0">
                <a:solidFill>
                  <a:prstClr val="white"/>
                </a:solidFill>
              </a:rPr>
              <a:pPr>
                <a:defRPr/>
              </a:pPr>
              <a:t>59</a:t>
            </a:fld>
            <a:endParaRPr lang="es-MX">
              <a:solidFill>
                <a:prstClr val="white"/>
              </a:solidFill>
            </a:endParaRPr>
          </a:p>
        </p:txBody>
      </p:sp>
      <p:sp>
        <p:nvSpPr>
          <p:cNvPr id="6" name="Rectángulo 5"/>
          <p:cNvSpPr/>
          <p:nvPr/>
        </p:nvSpPr>
        <p:spPr>
          <a:xfrm>
            <a:off x="323528" y="306966"/>
            <a:ext cx="8496944" cy="1938992"/>
          </a:xfrm>
          <a:prstGeom prst="rect">
            <a:avLst/>
          </a:prstGeom>
          <a:noFill/>
          <a:ln>
            <a:noFill/>
          </a:ln>
        </p:spPr>
        <p:txBody>
          <a:bodyPr wrap="squar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r>
              <a:rPr lang="es-ES" sz="405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INVESTIGACIÓN </a:t>
            </a:r>
          </a:p>
          <a:p>
            <a:pPr algn="ctr" fontAlgn="auto">
              <a:spcBef>
                <a:spcPts val="0"/>
              </a:spcBef>
              <a:spcAft>
                <a:spcPts val="0"/>
              </a:spcAft>
            </a:pPr>
            <a:r>
              <a:rPr lang="es-ES" sz="405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Y </a:t>
            </a:r>
          </a:p>
          <a:p>
            <a:pPr algn="ctr" fontAlgn="auto">
              <a:spcBef>
                <a:spcPts val="0"/>
              </a:spcBef>
              <a:spcAft>
                <a:spcPts val="0"/>
              </a:spcAft>
            </a:pPr>
            <a:r>
              <a:rPr lang="es-ES" sz="405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rPr>
              <a:t>SUBSTANCIACIÓN</a:t>
            </a:r>
            <a:endParaRPr lang="es-ES" sz="405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endParaRPr>
          </a:p>
        </p:txBody>
      </p:sp>
      <p:grpSp>
        <p:nvGrpSpPr>
          <p:cNvPr id="7" name="Grupo 6"/>
          <p:cNvGrpSpPr/>
          <p:nvPr/>
        </p:nvGrpSpPr>
        <p:grpSpPr>
          <a:xfrm>
            <a:off x="1475656" y="2636912"/>
            <a:ext cx="6120680" cy="3439648"/>
            <a:chOff x="0" y="1296142"/>
            <a:chExt cx="5902698" cy="3987820"/>
          </a:xfrm>
        </p:grpSpPr>
        <p:sp>
          <p:nvSpPr>
            <p:cNvPr id="8" name="Rectángulo redondeado 7"/>
            <p:cNvSpPr/>
            <p:nvPr/>
          </p:nvSpPr>
          <p:spPr>
            <a:xfrm>
              <a:off x="0" y="1296142"/>
              <a:ext cx="5902698" cy="398782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ectángulo 8"/>
            <p:cNvSpPr/>
            <p:nvPr/>
          </p:nvSpPr>
          <p:spPr>
            <a:xfrm>
              <a:off x="194669" y="1490811"/>
              <a:ext cx="5513360" cy="3598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just" defTabSz="800100" fontAlgn="auto">
                <a:lnSpc>
                  <a:spcPct val="90000"/>
                </a:lnSpc>
                <a:spcAft>
                  <a:spcPct val="35000"/>
                </a:spcAft>
              </a:pPr>
              <a:r>
                <a:rPr lang="es-MX" sz="2400" b="1" dirty="0">
                  <a:solidFill>
                    <a:prstClr val="white"/>
                  </a:solidFill>
                </a:rPr>
                <a:t>ASF Y LAS EFSL SERÁN COMPETENTES PARA INVESTIGAR Y SUBSTANCIAR LAS FALTAS ADMINISTRATIVAS GRAVES</a:t>
              </a:r>
              <a:r>
                <a:rPr lang="es-MX" sz="2400" b="1" dirty="0" smtClean="0">
                  <a:solidFill>
                    <a:prstClr val="white"/>
                  </a:solidFill>
                </a:rPr>
                <a:t>.</a:t>
              </a:r>
            </a:p>
            <a:p>
              <a:pPr algn="just" defTabSz="800100" fontAlgn="auto">
                <a:lnSpc>
                  <a:spcPct val="90000"/>
                </a:lnSpc>
                <a:spcAft>
                  <a:spcPct val="35000"/>
                </a:spcAft>
              </a:pPr>
              <a:endParaRPr lang="es-MX" sz="2400" b="1" dirty="0" smtClean="0">
                <a:solidFill>
                  <a:prstClr val="white"/>
                </a:solidFill>
              </a:endParaRPr>
            </a:p>
            <a:p>
              <a:pPr algn="just" defTabSz="800100" fontAlgn="auto">
                <a:lnSpc>
                  <a:spcPct val="90000"/>
                </a:lnSpc>
                <a:spcAft>
                  <a:spcPct val="35000"/>
                </a:spcAft>
              </a:pPr>
              <a:r>
                <a:rPr lang="es-MX" sz="2400" b="1" dirty="0" smtClean="0">
                  <a:solidFill>
                    <a:prstClr val="white"/>
                  </a:solidFill>
                </a:rPr>
                <a:t>(ACTOS U OMISIONES POSTERIORES AL 18 DE JULIO DE 2017)</a:t>
              </a:r>
              <a:endParaRPr lang="es-MX" sz="2400" b="1" dirty="0">
                <a:solidFill>
                  <a:prstClr val="white"/>
                </a:solidFill>
              </a:endParaRPr>
            </a:p>
          </p:txBody>
        </p:sp>
      </p:grpSp>
    </p:spTree>
    <p:extLst>
      <p:ext uri="{BB962C8B-B14F-4D97-AF65-F5344CB8AC3E}">
        <p14:creationId xmlns:p14="http://schemas.microsoft.com/office/powerpoint/2010/main" val="35724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6685930"/>
              </p:ext>
            </p:extLst>
          </p:nvPr>
        </p:nvGraphicFramePr>
        <p:xfrm>
          <a:off x="251520" y="142852"/>
          <a:ext cx="8784976"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6</a:t>
            </a:fld>
            <a:endParaRPr lang="es-MX" dirty="0" smtClean="0"/>
          </a:p>
        </p:txBody>
      </p:sp>
      <p:graphicFrame>
        <p:nvGraphicFramePr>
          <p:cNvPr id="7" name="6 Diagrama"/>
          <p:cNvGraphicFramePr/>
          <p:nvPr>
            <p:extLst>
              <p:ext uri="{D42A27DB-BD31-4B8C-83A1-F6EECF244321}">
                <p14:modId xmlns:p14="http://schemas.microsoft.com/office/powerpoint/2010/main" val="3360642476"/>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16167735"/>
      </p:ext>
    </p:extLst>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467544" y="2204864"/>
            <a:ext cx="8320438" cy="2736304"/>
          </a:xfrm>
        </p:spPr>
        <p:txBody>
          <a:bodyPr/>
          <a:lstStyle/>
          <a:p>
            <a:pPr algn="ctr" eaLnBrk="1" hangingPunct="1"/>
            <a:r>
              <a:rPr lang="es-MX" sz="4400" dirty="0" smtClean="0"/>
              <a:t>V. </a:t>
            </a:r>
            <a:r>
              <a:rPr lang="es-MX" sz="4400" b="1" dirty="0" smtClean="0"/>
              <a:t>IMPLEMENTACIÓN DE LA REFORMA ANTICORRUPCIÓN EN LAS ENTIDADES FEDERATIVAS</a:t>
            </a:r>
            <a:r>
              <a:rPr lang="es-MX" sz="4400" b="1" dirty="0"/>
              <a:t/>
            </a:r>
            <a:br>
              <a:rPr lang="es-MX" sz="4400" b="1" dirty="0"/>
            </a:br>
            <a:endParaRPr lang="es-MX" sz="4400" dirty="0" smtClean="0"/>
          </a:p>
        </p:txBody>
      </p:sp>
      <p:sp>
        <p:nvSpPr>
          <p:cNvPr id="15363" name="2 Subtítulo"/>
          <p:cNvSpPr>
            <a:spLocks noGrp="1"/>
          </p:cNvSpPr>
          <p:nvPr>
            <p:ph type="subTitle" idx="1"/>
          </p:nvPr>
        </p:nvSpPr>
        <p:spPr>
          <a:xfrm>
            <a:off x="1331640" y="5013176"/>
            <a:ext cx="6400800" cy="1114425"/>
          </a:xfrm>
        </p:spPr>
        <p:txBody>
          <a:bodyPr/>
          <a:lstStyle/>
          <a:p>
            <a:pPr algn="r" eaLnBrk="1" hangingPunct="1"/>
            <a:endParaRPr lang="es-MX" sz="2800" dirty="0" smtClean="0">
              <a:solidFill>
                <a:srgbClr val="737373"/>
              </a:solidFill>
              <a:latin typeface="Arial" charset="0"/>
              <a:cs typeface="Arial" charset="0"/>
            </a:endParaRPr>
          </a:p>
          <a:p>
            <a:pPr algn="r" eaLnBrk="1" hangingPunct="1"/>
            <a:r>
              <a:rPr lang="es-MX" sz="2800" dirty="0" smtClean="0">
                <a:solidFill>
                  <a:srgbClr val="737373"/>
                </a:solidFill>
                <a:latin typeface="Arial" charset="0"/>
                <a:cs typeface="Arial" charset="0"/>
              </a:rPr>
              <a:t>Auditoría Superior de la Federación</a:t>
            </a:r>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60</a:t>
            </a:fld>
            <a:endParaRPr lang="es-MX" sz="1100" b="1" dirty="0" smtClean="0">
              <a:solidFill>
                <a:schemeClr val="bg1"/>
              </a:solidFill>
            </a:endParaRPr>
          </a:p>
        </p:txBody>
      </p:sp>
    </p:spTree>
    <p:extLst>
      <p:ext uri="{BB962C8B-B14F-4D97-AF65-F5344CB8AC3E}">
        <p14:creationId xmlns:p14="http://schemas.microsoft.com/office/powerpoint/2010/main" val="826187186"/>
      </p:ext>
    </p:extLst>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605110331"/>
              </p:ext>
            </p:extLst>
          </p:nvPr>
        </p:nvGraphicFramePr>
        <p:xfrm>
          <a:off x="107504" y="188640"/>
          <a:ext cx="892899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1136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FD18CA97-35BE-41A8-9C15-3FE9170F9D6D}" type="slidenum">
              <a:rPr lang="es-MX" smtClean="0">
                <a:solidFill>
                  <a:prstClr val="white"/>
                </a:solidFill>
              </a:rPr>
              <a:pPr>
                <a:defRPr/>
              </a:pPr>
              <a:t>62</a:t>
            </a:fld>
            <a:endParaRPr lang="es-MX">
              <a:solidFill>
                <a:prstClr val="white"/>
              </a:solidFill>
            </a:endParaRPr>
          </a:p>
        </p:txBody>
      </p:sp>
      <p:graphicFrame>
        <p:nvGraphicFramePr>
          <p:cNvPr id="3" name="2 Diagrama"/>
          <p:cNvGraphicFramePr/>
          <p:nvPr>
            <p:extLst>
              <p:ext uri="{D42A27DB-BD31-4B8C-83A1-F6EECF244321}">
                <p14:modId xmlns:p14="http://schemas.microsoft.com/office/powerpoint/2010/main" val="2464882288"/>
              </p:ext>
            </p:extLst>
          </p:nvPr>
        </p:nvGraphicFramePr>
        <p:xfrm>
          <a:off x="35496" y="188640"/>
          <a:ext cx="907300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747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689968107"/>
              </p:ext>
            </p:extLst>
          </p:nvPr>
        </p:nvGraphicFramePr>
        <p:xfrm>
          <a:off x="539552" y="116632"/>
          <a:ext cx="835292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10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FD18CA97-35BE-41A8-9C15-3FE9170F9D6D}" type="slidenum">
              <a:rPr lang="es-MX" smtClean="0">
                <a:solidFill>
                  <a:prstClr val="white"/>
                </a:solidFill>
              </a:rPr>
              <a:pPr>
                <a:defRPr/>
              </a:pPr>
              <a:t>64</a:t>
            </a:fld>
            <a:endParaRPr lang="es-MX">
              <a:solidFill>
                <a:prstClr val="white"/>
              </a:solidFill>
            </a:endParaRPr>
          </a:p>
        </p:txBody>
      </p:sp>
      <p:graphicFrame>
        <p:nvGraphicFramePr>
          <p:cNvPr id="3" name="2 Diagrama"/>
          <p:cNvGraphicFramePr/>
          <p:nvPr>
            <p:extLst>
              <p:ext uri="{D42A27DB-BD31-4B8C-83A1-F6EECF244321}">
                <p14:modId xmlns:p14="http://schemas.microsoft.com/office/powerpoint/2010/main" val="1387639257"/>
              </p:ext>
            </p:extLst>
          </p:nvPr>
        </p:nvGraphicFramePr>
        <p:xfrm>
          <a:off x="0" y="116632"/>
          <a:ext cx="892899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967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FD18CA97-35BE-41A8-9C15-3FE9170F9D6D}" type="slidenum">
              <a:rPr lang="es-MX" smtClean="0">
                <a:solidFill>
                  <a:prstClr val="white"/>
                </a:solidFill>
              </a:rPr>
              <a:pPr>
                <a:defRPr/>
              </a:pPr>
              <a:t>65</a:t>
            </a:fld>
            <a:endParaRPr lang="es-MX">
              <a:solidFill>
                <a:prstClr val="white"/>
              </a:solidFill>
            </a:endParaRPr>
          </a:p>
        </p:txBody>
      </p:sp>
      <p:graphicFrame>
        <p:nvGraphicFramePr>
          <p:cNvPr id="3" name="2 Diagrama"/>
          <p:cNvGraphicFramePr/>
          <p:nvPr>
            <p:extLst>
              <p:ext uri="{D42A27DB-BD31-4B8C-83A1-F6EECF244321}">
                <p14:modId xmlns:p14="http://schemas.microsoft.com/office/powerpoint/2010/main" val="1310823789"/>
              </p:ext>
            </p:extLst>
          </p:nvPr>
        </p:nvGraphicFramePr>
        <p:xfrm>
          <a:off x="251520" y="116632"/>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547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FD18CA97-35BE-41A8-9C15-3FE9170F9D6D}" type="slidenum">
              <a:rPr lang="es-MX" smtClean="0">
                <a:solidFill>
                  <a:prstClr val="white"/>
                </a:solidFill>
              </a:rPr>
              <a:pPr>
                <a:defRPr/>
              </a:pPr>
              <a:t>66</a:t>
            </a:fld>
            <a:endParaRPr lang="es-MX">
              <a:solidFill>
                <a:prstClr val="white"/>
              </a:solidFill>
            </a:endParaRPr>
          </a:p>
        </p:txBody>
      </p:sp>
      <p:graphicFrame>
        <p:nvGraphicFramePr>
          <p:cNvPr id="3" name="2 Diagrama"/>
          <p:cNvGraphicFramePr/>
          <p:nvPr>
            <p:extLst>
              <p:ext uri="{D42A27DB-BD31-4B8C-83A1-F6EECF244321}">
                <p14:modId xmlns:p14="http://schemas.microsoft.com/office/powerpoint/2010/main" val="3221514507"/>
              </p:ext>
            </p:extLst>
          </p:nvPr>
        </p:nvGraphicFramePr>
        <p:xfrm>
          <a:off x="899592" y="116632"/>
          <a:ext cx="756084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707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FD18CA97-35BE-41A8-9C15-3FE9170F9D6D}" type="slidenum">
              <a:rPr lang="es-MX" smtClean="0">
                <a:solidFill>
                  <a:prstClr val="white"/>
                </a:solidFill>
              </a:rPr>
              <a:pPr>
                <a:defRPr/>
              </a:pPr>
              <a:t>67</a:t>
            </a:fld>
            <a:endParaRPr lang="es-MX">
              <a:solidFill>
                <a:prstClr val="white"/>
              </a:solidFill>
            </a:endParaRPr>
          </a:p>
        </p:txBody>
      </p:sp>
      <p:graphicFrame>
        <p:nvGraphicFramePr>
          <p:cNvPr id="3" name="2 Diagrama"/>
          <p:cNvGraphicFramePr/>
          <p:nvPr>
            <p:extLst>
              <p:ext uri="{D42A27DB-BD31-4B8C-83A1-F6EECF244321}">
                <p14:modId xmlns:p14="http://schemas.microsoft.com/office/powerpoint/2010/main" val="2215899370"/>
              </p:ext>
            </p:extLst>
          </p:nvPr>
        </p:nvGraphicFramePr>
        <p:xfrm>
          <a:off x="143000" y="188640"/>
          <a:ext cx="9001000"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386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FD18CA97-35BE-41A8-9C15-3FE9170F9D6D}" type="slidenum">
              <a:rPr lang="es-MX" smtClean="0">
                <a:solidFill>
                  <a:prstClr val="white"/>
                </a:solidFill>
              </a:rPr>
              <a:pPr>
                <a:defRPr/>
              </a:pPr>
              <a:t>68</a:t>
            </a:fld>
            <a:endParaRPr lang="es-MX">
              <a:solidFill>
                <a:prstClr val="white"/>
              </a:solidFill>
            </a:endParaRPr>
          </a:p>
        </p:txBody>
      </p:sp>
      <p:graphicFrame>
        <p:nvGraphicFramePr>
          <p:cNvPr id="3" name="2 Diagrama"/>
          <p:cNvGraphicFramePr/>
          <p:nvPr>
            <p:extLst>
              <p:ext uri="{D42A27DB-BD31-4B8C-83A1-F6EECF244321}">
                <p14:modId xmlns:p14="http://schemas.microsoft.com/office/powerpoint/2010/main" val="3333707050"/>
              </p:ext>
            </p:extLst>
          </p:nvPr>
        </p:nvGraphicFramePr>
        <p:xfrm>
          <a:off x="107504" y="116632"/>
          <a:ext cx="8928992"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8668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FD18CA97-35BE-41A8-9C15-3FE9170F9D6D}" type="slidenum">
              <a:rPr lang="es-MX" smtClean="0">
                <a:solidFill>
                  <a:prstClr val="white"/>
                </a:solidFill>
              </a:rPr>
              <a:pPr>
                <a:defRPr/>
              </a:pPr>
              <a:t>69</a:t>
            </a:fld>
            <a:endParaRPr lang="es-MX">
              <a:solidFill>
                <a:prstClr val="white"/>
              </a:solidFill>
            </a:endParaRPr>
          </a:p>
        </p:txBody>
      </p:sp>
      <p:graphicFrame>
        <p:nvGraphicFramePr>
          <p:cNvPr id="3" name="2 Diagrama"/>
          <p:cNvGraphicFramePr/>
          <p:nvPr>
            <p:extLst>
              <p:ext uri="{D42A27DB-BD31-4B8C-83A1-F6EECF244321}">
                <p14:modId xmlns:p14="http://schemas.microsoft.com/office/powerpoint/2010/main" val="2740609482"/>
              </p:ext>
            </p:extLst>
          </p:nvPr>
        </p:nvGraphicFramePr>
        <p:xfrm>
          <a:off x="251520" y="476672"/>
          <a:ext cx="864096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585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734267645"/>
              </p:ext>
            </p:extLst>
          </p:nvPr>
        </p:nvGraphicFramePr>
        <p:xfrm>
          <a:off x="467544" y="260648"/>
          <a:ext cx="8280920" cy="573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7</a:t>
            </a:fld>
            <a:endParaRPr lang="es-MX" dirty="0" smtClean="0"/>
          </a:p>
        </p:txBody>
      </p:sp>
      <p:graphicFrame>
        <p:nvGraphicFramePr>
          <p:cNvPr id="7" name="6 Diagrama"/>
          <p:cNvGraphicFramePr/>
          <p:nvPr>
            <p:extLst>
              <p:ext uri="{D42A27DB-BD31-4B8C-83A1-F6EECF244321}">
                <p14:modId xmlns:p14="http://schemas.microsoft.com/office/powerpoint/2010/main" val="337960500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66008007"/>
      </p:ext>
    </p:extLst>
  </p:cSld>
  <p:clrMapOvr>
    <a:masterClrMapping/>
  </p:clrMapOvr>
  <p:transition>
    <p:zoom dir="in"/>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olor.wmf"/>
          <p:cNvPicPr>
            <a:picLocks noChangeAspect="1"/>
          </p:cNvPicPr>
          <p:nvPr/>
        </p:nvPicPr>
        <p:blipFill>
          <a:blip r:embed="rId3" cstate="print"/>
          <a:stretch>
            <a:fillRect/>
          </a:stretch>
        </p:blipFill>
        <p:spPr>
          <a:xfrm>
            <a:off x="1732341" y="2196694"/>
            <a:ext cx="5711417" cy="1760369"/>
          </a:xfrm>
          <a:prstGeom prst="rect">
            <a:avLst/>
          </a:prstGeom>
        </p:spPr>
      </p:pic>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70</a:t>
            </a:fld>
            <a:endParaRPr lang="es-MX">
              <a:solidFill>
                <a:prstClr val="white"/>
              </a:solidFill>
            </a:endParaRPr>
          </a:p>
        </p:txBody>
      </p:sp>
    </p:spTree>
    <p:extLst>
      <p:ext uri="{BB962C8B-B14F-4D97-AF65-F5344CB8AC3E}">
        <p14:creationId xmlns:p14="http://schemas.microsoft.com/office/powerpoint/2010/main" val="1166126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308149840"/>
              </p:ext>
            </p:extLst>
          </p:nvPr>
        </p:nvGraphicFramePr>
        <p:xfrm>
          <a:off x="251520" y="116632"/>
          <a:ext cx="8892480" cy="6168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8</a:t>
            </a:fld>
            <a:endParaRPr lang="es-MX" dirty="0" smtClean="0"/>
          </a:p>
        </p:txBody>
      </p:sp>
      <p:graphicFrame>
        <p:nvGraphicFramePr>
          <p:cNvPr id="7" name="6 Diagrama"/>
          <p:cNvGraphicFramePr/>
          <p:nvPr>
            <p:extLst>
              <p:ext uri="{D42A27DB-BD31-4B8C-83A1-F6EECF244321}">
                <p14:modId xmlns:p14="http://schemas.microsoft.com/office/powerpoint/2010/main" val="326333661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26124676"/>
      </p:ext>
    </p:extLst>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10901962"/>
              </p:ext>
            </p:extLst>
          </p:nvPr>
        </p:nvGraphicFramePr>
        <p:xfrm>
          <a:off x="251520" y="14285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9</a:t>
            </a:fld>
            <a:endParaRPr lang="es-MX" dirty="0" smtClean="0"/>
          </a:p>
        </p:txBody>
      </p:sp>
      <p:graphicFrame>
        <p:nvGraphicFramePr>
          <p:cNvPr id="7" name="6 Diagrama"/>
          <p:cNvGraphicFramePr/>
          <p:nvPr>
            <p:extLst>
              <p:ext uri="{D42A27DB-BD31-4B8C-83A1-F6EECF244321}">
                <p14:modId xmlns:p14="http://schemas.microsoft.com/office/powerpoint/2010/main" val="342880425"/>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16381579"/>
      </p:ext>
    </p:extLst>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Tema de Office">
  <a:themeElements>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fontScheme name="ASF_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fontScheme name="ASF_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569059" tIns="236462" rIns="280013" bIns="236463" numCol="1" spcCol="1270" anchor="ctr" anchorCtr="0">
        <a:noAutofit/>
      </a:bodyPr>
      <a:lstStyle>
        <a:defPPr algn="ctr" defTabSz="933450">
          <a:lnSpc>
            <a:spcPct val="90000"/>
          </a:lnSpc>
          <a:spcBef>
            <a:spcPct val="0"/>
          </a:spcBef>
          <a:spcAft>
            <a:spcPct val="35000"/>
          </a:spcAft>
          <a:defRPr sz="2100" dirty="0" smtClean="0"/>
        </a:defPPr>
      </a:lstStyle>
      <a: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a:style>
    </a:sp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10360</TotalTime>
  <Words>3470</Words>
  <Application>Microsoft Office PowerPoint</Application>
  <PresentationFormat>Presentación en pantalla (4:3)</PresentationFormat>
  <Paragraphs>537</Paragraphs>
  <Slides>70</Slides>
  <Notes>50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70</vt:i4>
      </vt:variant>
    </vt:vector>
  </HeadingPairs>
  <TitlesOfParts>
    <vt:vector size="76" baseType="lpstr">
      <vt:lpstr>Arial Unicode MS</vt:lpstr>
      <vt:lpstr>Arial</vt:lpstr>
      <vt:lpstr>Arial Black</vt:lpstr>
      <vt:lpstr>Calibri</vt:lpstr>
      <vt:lpstr>Tema de Office</vt:lpstr>
      <vt:lpstr>1_Tema de Office</vt:lpstr>
      <vt:lpstr>AUDITORÍA SUPERIOR DE LA FEDERACIÓN </vt:lpstr>
      <vt:lpstr>I. REFORMA CONSTITUCIONAL EN MATERIA ANTICORRUPCIÓN</vt:lpstr>
      <vt:lpstr>REFORMA ANTICORRUPCIÓN</vt:lpstr>
      <vt:lpstr>Presentación de PowerPoint</vt:lpstr>
      <vt:lpstr>II. SISTEMA NACIONAL ANTICORRUPCIÓN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III. FALTAS ADMINISTRATIVAS Y HECHOS DE CORRUPCIÓN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IV. NUEVAS ATRIBUCIONES  DE LA ASF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 IMPLEMENTACIÓN DE LA REFORMA ANTICORRUPCIÓN EN LAS ENTIDADES FEDERATIVAS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Auditoría Superior de la Federación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Coordinación de Relaciones Institucionales</dc:creator>
  <cp:lastModifiedBy>Víctor Manuel Andrade Martínez</cp:lastModifiedBy>
  <cp:revision>467</cp:revision>
  <cp:lastPrinted>2017-04-10T19:00:00Z</cp:lastPrinted>
  <dcterms:created xsi:type="dcterms:W3CDTF">2012-03-03T23:19:20Z</dcterms:created>
  <dcterms:modified xsi:type="dcterms:W3CDTF">2017-11-16T03:08:57Z</dcterms:modified>
</cp:coreProperties>
</file>