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460" r:id="rId1"/>
    <p:sldMasterId id="2147484473" r:id="rId2"/>
  </p:sldMasterIdLst>
  <p:notesMasterIdLst>
    <p:notesMasterId r:id="rId64"/>
  </p:notesMasterIdLst>
  <p:handoutMasterIdLst>
    <p:handoutMasterId r:id="rId65"/>
  </p:handoutMasterIdLst>
  <p:sldIdLst>
    <p:sldId id="1588" r:id="rId3"/>
    <p:sldId id="1726" r:id="rId4"/>
    <p:sldId id="1711" r:id="rId5"/>
    <p:sldId id="1745" r:id="rId6"/>
    <p:sldId id="1727" r:id="rId7"/>
    <p:sldId id="1728" r:id="rId8"/>
    <p:sldId id="1729" r:id="rId9"/>
    <p:sldId id="1730" r:id="rId10"/>
    <p:sldId id="1731" r:id="rId11"/>
    <p:sldId id="1734" r:id="rId12"/>
    <p:sldId id="1735" r:id="rId13"/>
    <p:sldId id="1736" r:id="rId14"/>
    <p:sldId id="1737" r:id="rId15"/>
    <p:sldId id="1738" r:id="rId16"/>
    <p:sldId id="1712" r:id="rId17"/>
    <p:sldId id="1700" r:id="rId18"/>
    <p:sldId id="1701" r:id="rId19"/>
    <p:sldId id="1713" r:id="rId20"/>
    <p:sldId id="1669" r:id="rId21"/>
    <p:sldId id="1714" r:id="rId22"/>
    <p:sldId id="1744" r:id="rId23"/>
    <p:sldId id="1680" r:id="rId24"/>
    <p:sldId id="1685" r:id="rId25"/>
    <p:sldId id="1670" r:id="rId26"/>
    <p:sldId id="1682" r:id="rId27"/>
    <p:sldId id="1683" r:id="rId28"/>
    <p:sldId id="1684" r:id="rId29"/>
    <p:sldId id="1715" r:id="rId30"/>
    <p:sldId id="1656" r:id="rId31"/>
    <p:sldId id="1605" r:id="rId32"/>
    <p:sldId id="1658" r:id="rId33"/>
    <p:sldId id="1668" r:id="rId34"/>
    <p:sldId id="1615" r:id="rId35"/>
    <p:sldId id="1614" r:id="rId36"/>
    <p:sldId id="1721" r:id="rId37"/>
    <p:sldId id="1638" r:id="rId38"/>
    <p:sldId id="1639" r:id="rId39"/>
    <p:sldId id="1691" r:id="rId40"/>
    <p:sldId id="1640" r:id="rId41"/>
    <p:sldId id="1641" r:id="rId42"/>
    <p:sldId id="1642" r:id="rId43"/>
    <p:sldId id="1645" r:id="rId44"/>
    <p:sldId id="1646" r:id="rId45"/>
    <p:sldId id="1647" r:id="rId46"/>
    <p:sldId id="1648" r:id="rId47"/>
    <p:sldId id="1649" r:id="rId48"/>
    <p:sldId id="1650" r:id="rId49"/>
    <p:sldId id="1651" r:id="rId50"/>
    <p:sldId id="1652" r:id="rId51"/>
    <p:sldId id="1653" r:id="rId52"/>
    <p:sldId id="1654" r:id="rId53"/>
    <p:sldId id="1694" r:id="rId54"/>
    <p:sldId id="1722" r:id="rId55"/>
    <p:sldId id="1723" r:id="rId56"/>
    <p:sldId id="1724" r:id="rId57"/>
    <p:sldId id="1725" r:id="rId58"/>
    <p:sldId id="1739" r:id="rId59"/>
    <p:sldId id="1740" r:id="rId60"/>
    <p:sldId id="1747" r:id="rId61"/>
    <p:sldId id="1749" r:id="rId62"/>
    <p:sldId id="1626" r:id="rId6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ＭＳ Ｐゴシック" panose="020B0600070205080204" pitchFamily="34" charset="-128"/>
      <p:regular r:id="rId70"/>
    </p:embeddedFont>
    <p:embeddedFont>
      <p:font typeface="Arial Narrow" panose="020B0606020202030204" pitchFamily="34" charset="0"/>
      <p:regular r:id="rId71"/>
      <p:bold r:id="rId72"/>
      <p:italic r:id="rId73"/>
      <p:boldItalic r:id="rId74"/>
    </p:embeddedFont>
    <p:embeddedFont>
      <p:font typeface="Biondi" panose="02000505030000020004" pitchFamily="2" charset="0"/>
      <p:regular r:id="rId75"/>
    </p:embeddedFont>
    <p:embeddedFont>
      <p:font typeface="Arial Black" panose="020B0A04020102020204" pitchFamily="34" charset="0"/>
      <p:bold r:id="rId76"/>
    </p:embeddedFont>
  </p:embeddedFont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FFFF99"/>
    <a:srgbClr val="FFCC99"/>
    <a:srgbClr val="FFFF66"/>
    <a:srgbClr val="C907BB"/>
    <a:srgbClr val="FF99FF"/>
    <a:srgbClr val="FFCCFF"/>
    <a:srgbClr val="FEC8D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1" autoAdjust="0"/>
    <p:restoredTop sz="95534" autoAdjust="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39"/>
    </p:cViewPr>
  </p:sorterViewPr>
  <p:notesViewPr>
    <p:cSldViewPr>
      <p:cViewPr varScale="1">
        <p:scale>
          <a:sx n="58" d="100"/>
          <a:sy n="58" d="100"/>
        </p:scale>
        <p:origin x="-2532" y="-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os\Gr&#225;ficas%20JC%202017\GRAFICAS%20GAS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asj\AppData\Local\Microsoft\Windows\INetCache\Content.Outlook\78T4LJKF\GRAFICAS%20GAS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asj\AppData\Local\Microsoft\Windows\INetCache\Content.Outlook\78T4LJKF\GRAFICAS%20GAS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os\Gr&#225;ficas%20JC%202017\GRAFICAS%20GAS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dirty="0" smtClean="0"/>
              <a:t>GASTO</a:t>
            </a:r>
            <a:r>
              <a:rPr lang="es-MX" sz="2000" baseline="0" dirty="0" smtClean="0"/>
              <a:t> NETO TOTAL FEDERAL </a:t>
            </a:r>
            <a:endParaRPr lang="es-MX" sz="2000" baseline="0" dirty="0"/>
          </a:p>
          <a:p>
            <a:pPr>
              <a:defRPr sz="2200"/>
            </a:pPr>
            <a:r>
              <a:rPr lang="es-MX" sz="2000" baseline="0" dirty="0" smtClean="0"/>
              <a:t>5,378</a:t>
            </a:r>
            <a:r>
              <a:rPr lang="es-MX" sz="2000" dirty="0" smtClean="0"/>
              <a:t> </a:t>
            </a:r>
            <a:endParaRPr lang="es-MX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8658633583348605"/>
          <c:y val="0.23818035429762088"/>
          <c:w val="0.58168734242403175"/>
          <c:h val="0.69309366215144097"/>
        </c:manualLayout>
      </c:layout>
      <c:pieChart>
        <c:varyColors val="1"/>
        <c:ser>
          <c:idx val="0"/>
          <c:order val="0"/>
          <c:tx>
            <c:strRef>
              <c:f>Grafica1!$C$2</c:f>
              <c:strCache>
                <c:ptCount val="1"/>
                <c:pt idx="0">
                  <c:v>Monto (Mdp)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1-479E-A7EC-5AC5BB638DC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CA9-481F-A204-D21BC5153FAE}"/>
              </c:ext>
            </c:extLst>
          </c:dPt>
          <c:dLbls>
            <c:dLbl>
              <c:idx val="0"/>
              <c:layout>
                <c:manualLayout>
                  <c:x val="1.1270669291338582E-2"/>
                  <c:y val="-2.44122567810078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err="1"/>
                      <a:t>Gasto</a:t>
                    </a:r>
                    <a:r>
                      <a:rPr lang="en-US" sz="1800" b="1" dirty="0"/>
                      <a:t> </a:t>
                    </a:r>
                    <a:r>
                      <a:rPr lang="en-US" sz="1800" b="1" dirty="0" err="1"/>
                      <a:t>Programable</a:t>
                    </a:r>
                    <a:r>
                      <a:rPr lang="en-US" sz="1800" b="1" dirty="0"/>
                      <a:t> </a:t>
                    </a:r>
                    <a:r>
                      <a:rPr lang="en-US" sz="1800" b="1" dirty="0" smtClean="0"/>
                      <a:t>4,190 </a:t>
                    </a:r>
                    <a:r>
                      <a:rPr lang="en-US" sz="1800" b="1" baseline="0" dirty="0" smtClean="0"/>
                      <a:t> </a:t>
                    </a:r>
                    <a:r>
                      <a:rPr lang="en-US" sz="1800" b="1" baseline="0" dirty="0"/>
                      <a:t>
</a:t>
                    </a:r>
                    <a:r>
                      <a:rPr lang="en-US" sz="1800" b="1" baseline="0" dirty="0" smtClean="0"/>
                      <a:t>78%</a:t>
                    </a:r>
                    <a:endParaRPr lang="en-US" sz="18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11-479E-A7EC-5AC5BB638DC3}"/>
                </c:ext>
                <c:ext xmlns:c15="http://schemas.microsoft.com/office/drawing/2012/chart" uri="{CE6537A1-D6FC-4f65-9D91-7224C49458BB}">
                  <c15:layout>
                    <c:manualLayout>
                      <c:w val="0.31464038794336746"/>
                      <c:h val="0.32112530021433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941220609514903E-3"/>
                  <c:y val="0.121472646540925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err="1"/>
                      <a:t>Gasto</a:t>
                    </a:r>
                    <a:r>
                      <a:rPr lang="en-US" sz="1800" dirty="0"/>
                      <a:t> No </a:t>
                    </a:r>
                    <a:r>
                      <a:rPr lang="en-US" sz="1800" dirty="0" err="1"/>
                      <a:t>Programable</a:t>
                    </a:r>
                    <a:r>
                      <a:rPr lang="en-US" sz="1800" dirty="0"/>
                      <a:t> </a:t>
                    </a:r>
                    <a:r>
                      <a:rPr lang="en-US" sz="1800" dirty="0" smtClean="0"/>
                      <a:t>1,148</a:t>
                    </a:r>
                    <a:r>
                      <a:rPr lang="en-US" sz="1800" baseline="0" dirty="0"/>
                      <a:t>
</a:t>
                    </a:r>
                    <a:r>
                      <a:rPr lang="en-US" sz="1800" baseline="0" dirty="0" smtClean="0"/>
                      <a:t>22%</a:t>
                    </a:r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CA9-481F-A204-D21BC5153FAE}"/>
                </c:ext>
                <c:ext xmlns:c15="http://schemas.microsoft.com/office/drawing/2012/chart" uri="{CE6537A1-D6FC-4f65-9D91-7224C49458BB}">
                  <c15:layout>
                    <c:manualLayout>
                      <c:w val="0.33159818173690797"/>
                      <c:h val="0.3673729109211977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Grafica1!$B$3:$B$10</c:f>
              <c:strCache>
                <c:ptCount val="2"/>
                <c:pt idx="0">
                  <c:v>Gasto Federal Programable </c:v>
                </c:pt>
                <c:pt idx="1">
                  <c:v>Gasto no Programable</c:v>
                </c:pt>
              </c:strCache>
              <c:extLst xmlns:c16r2="http://schemas.microsoft.com/office/drawing/2015/06/chart"/>
            </c:strRef>
          </c:cat>
          <c:val>
            <c:numRef>
              <c:f>Grafica1!$C$3:$C$10</c:f>
              <c:numCache>
                <c:formatCode>#,##0.00</c:formatCode>
                <c:ptCount val="2"/>
                <c:pt idx="0">
                  <c:v>4190237.6</c:v>
                </c:pt>
                <c:pt idx="1">
                  <c:v>1147611.9999999995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11-479E-A7EC-5AC5BB638DC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Grafica1!$D$2</c15:sqref>
                        </c15:formulaRef>
                      </c:ext>
                    </c:extLst>
                    <c:strCache>
                      <c:ptCount val="1"/>
                      <c:pt idx="0">
                        <c:v>% Gasto Neto Total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DB81-49F8-9724-FEC5356BCFB9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DB81-49F8-9724-FEC5356BCFB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Grafica1!$B$3:$B$10</c15:sqref>
                        </c15:formulaRef>
                      </c:ext>
                    </c:extLst>
                    <c:strCache>
                      <c:ptCount val="2"/>
                      <c:pt idx="0">
                        <c:v>Gasto Federal Programable </c:v>
                      </c:pt>
                      <c:pt idx="1">
                        <c:v>Gasto no Programable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Grafica1!$D$3:$D$10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77.900000000000006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5611-479E-A7EC-5AC5BB638DC3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Grafica1!$E$2</c15:sqref>
                        </c15:formulaRef>
                      </c:ext>
                    </c:extLst>
                    <c:strCache>
                      <c:ptCount val="1"/>
                      <c:pt idx="0">
                        <c:v>% Gasto Federal Programable 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09-DB81-49F8-9724-FEC5356BCFB9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0B-DB81-49F8-9724-FEC5356BCFB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Grafica1!$B$3:$B$10</c15:sqref>
                        </c15:formulaRef>
                      </c:ext>
                    </c:extLst>
                    <c:strCache>
                      <c:ptCount val="2"/>
                      <c:pt idx="0">
                        <c:v>Gasto Federal Programable </c:v>
                      </c:pt>
                      <c:pt idx="1">
                        <c:v>Gasto no Programable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Grafica1!$E$3:$E$10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E-5611-479E-A7EC-5AC5BB638DC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dirty="0"/>
              <a:t>GASTO</a:t>
            </a:r>
            <a:r>
              <a:rPr lang="es-MX" sz="2000" baseline="0" dirty="0"/>
              <a:t> </a:t>
            </a:r>
            <a:r>
              <a:rPr lang="es-MX" sz="2000" baseline="0" dirty="0" smtClean="0"/>
              <a:t>FEDERAL           PROGRAMABLE</a:t>
            </a:r>
            <a:endParaRPr lang="es-MX" sz="2000" baseline="0" dirty="0"/>
          </a:p>
          <a:p>
            <a:pPr>
              <a:defRPr sz="2000"/>
            </a:pPr>
            <a:r>
              <a:rPr lang="es-MX" sz="2000" baseline="0" dirty="0" smtClean="0"/>
              <a:t>4,190</a:t>
            </a:r>
            <a:r>
              <a:rPr lang="es-MX" sz="2000" dirty="0" smtClean="0"/>
              <a:t> </a:t>
            </a:r>
            <a:endParaRPr lang="es-MX" sz="2000" dirty="0"/>
          </a:p>
        </c:rich>
      </c:tx>
      <c:layout>
        <c:manualLayout>
          <c:xMode val="edge"/>
          <c:yMode val="edge"/>
          <c:x val="0.27857041225438889"/>
          <c:y val="2.0317434967543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3562591677291622"/>
          <c:y val="0.35300380220276584"/>
          <c:w val="0.50958530878474573"/>
          <c:h val="0.61089671931453882"/>
        </c:manualLayout>
      </c:layout>
      <c:pieChart>
        <c:varyColors val="1"/>
        <c:ser>
          <c:idx val="0"/>
          <c:order val="0"/>
          <c:tx>
            <c:strRef>
              <c:f>'Grafica2 (2)'!$C$2</c:f>
              <c:strCache>
                <c:ptCount val="1"/>
                <c:pt idx="0">
                  <c:v>Monto (Mdp)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6A-433A-B1EA-45982B28FF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6A-433A-B1EA-45982B28FF9B}"/>
              </c:ext>
            </c:extLst>
          </c:dPt>
          <c:dLbls>
            <c:dLbl>
              <c:idx val="0"/>
              <c:layout>
                <c:manualLayout>
                  <c:x val="8.2722151389183776E-2"/>
                  <c:y val="-4.7881164754712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Otro Gasto</a:t>
                    </a:r>
                    <a:endParaRPr lang="en-US" sz="1800" dirty="0" smtClean="0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800" dirty="0" smtClean="0"/>
                      <a:t>3,487</a:t>
                    </a:r>
                    <a:r>
                      <a:rPr lang="en-US" sz="1800" baseline="0" dirty="0"/>
                      <a:t>
</a:t>
                    </a:r>
                    <a:r>
                      <a:rPr lang="en-US" sz="1800" baseline="0" dirty="0" smtClean="0"/>
                      <a:t>83%</a:t>
                    </a:r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66A-433A-B1EA-45982B28FF9B}"/>
                </c:ext>
                <c:ext xmlns:c15="http://schemas.microsoft.com/office/drawing/2012/chart" uri="{CE6537A1-D6FC-4f65-9D91-7224C49458BB}">
                  <c15:layout>
                    <c:manualLayout>
                      <c:w val="0.25658411354458222"/>
                      <c:h val="0.3548408186131701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5416248584087675E-2"/>
                  <c:y val="0.158456397341519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1800" dirty="0"/>
                      <a:t>Gasto en Educación </a:t>
                    </a:r>
                  </a:p>
                  <a:p>
                    <a:pPr>
                      <a:defRPr sz="1800" b="1"/>
                    </a:pPr>
                    <a:r>
                      <a:rPr lang="es-MX" sz="1800" dirty="0" smtClean="0"/>
                      <a:t>703 </a:t>
                    </a:r>
                    <a:r>
                      <a:rPr lang="es-MX" sz="1800" baseline="0" dirty="0"/>
                      <a:t>
</a:t>
                    </a:r>
                    <a:r>
                      <a:rPr lang="es-MX" sz="1800" baseline="0" dirty="0" smtClean="0"/>
                      <a:t>17%</a:t>
                    </a:r>
                    <a:endParaRPr lang="es-MX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6A-433A-B1EA-45982B28FF9B}"/>
                </c:ext>
                <c:ext xmlns:c15="http://schemas.microsoft.com/office/drawing/2012/chart" uri="{CE6537A1-D6FC-4f65-9D91-7224C49458BB}">
                  <c15:layout>
                    <c:manualLayout>
                      <c:w val="0.30996360391314515"/>
                      <c:h val="0.444526054072890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'Grafica2 (2)'!$B$3:$B$4</c:f>
              <c:strCache>
                <c:ptCount val="2"/>
                <c:pt idx="0">
                  <c:v>Gasto Federal Programable </c:v>
                </c:pt>
                <c:pt idx="1">
                  <c:v>Gasto en Educación </c:v>
                </c:pt>
              </c:strCache>
            </c:strRef>
          </c:cat>
          <c:val>
            <c:numRef>
              <c:f>'Grafica2 (2)'!$C$3:$C$4</c:f>
              <c:numCache>
                <c:formatCode>#,##0.00</c:formatCode>
                <c:ptCount val="2"/>
                <c:pt idx="0">
                  <c:v>4190237.6</c:v>
                </c:pt>
                <c:pt idx="1">
                  <c:v>702919.5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6A-433A-B1EA-45982B28FF9B}"/>
            </c:ext>
          </c:extLst>
        </c:ser>
        <c:ser>
          <c:idx val="1"/>
          <c:order val="1"/>
          <c:tx>
            <c:strRef>
              <c:f>'Grafica2 (2)'!$D$2</c:f>
              <c:strCache>
                <c:ptCount val="1"/>
                <c:pt idx="0">
                  <c:v>% Gasto Neto 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6A-433A-B1EA-45982B28FF9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66A-433A-B1EA-45982B28FF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'Grafica2 (2)'!$B$3:$B$4</c:f>
              <c:strCache>
                <c:ptCount val="2"/>
                <c:pt idx="0">
                  <c:v>Gasto Federal Programable </c:v>
                </c:pt>
                <c:pt idx="1">
                  <c:v>Gasto en Educación </c:v>
                </c:pt>
              </c:strCache>
            </c:strRef>
          </c:cat>
          <c:val>
            <c:numRef>
              <c:f>'Grafica2 (2)'!$D$3:$D$4</c:f>
              <c:numCache>
                <c:formatCode>General</c:formatCode>
                <c:ptCount val="2"/>
                <c:pt idx="0">
                  <c:v>77.900000000000006</c:v>
                </c:pt>
                <c:pt idx="1">
                  <c:v>13.1</c:v>
                </c:pt>
              </c:numCache>
            </c:numRef>
          </c:val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9-366A-433A-B1EA-45982B28FF9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200" dirty="0"/>
              <a:t>GASTO</a:t>
            </a:r>
            <a:r>
              <a:rPr lang="es-MX" sz="2200" baseline="0" dirty="0"/>
              <a:t> EN EDUCACIÓN</a:t>
            </a:r>
          </a:p>
          <a:p>
            <a:pPr>
              <a:defRPr sz="2200"/>
            </a:pPr>
            <a:r>
              <a:rPr lang="es-MX" sz="2200" baseline="0" dirty="0" smtClean="0"/>
              <a:t>703</a:t>
            </a:r>
            <a:r>
              <a:rPr lang="es-MX" sz="2200" dirty="0" smtClean="0"/>
              <a:t> </a:t>
            </a:r>
            <a:endParaRPr lang="es-MX" sz="2200" dirty="0"/>
          </a:p>
        </c:rich>
      </c:tx>
      <c:layout>
        <c:manualLayout>
          <c:xMode val="edge"/>
          <c:yMode val="edge"/>
          <c:x val="0.3262818215816396"/>
          <c:y val="2.254896514766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8103585505424771"/>
          <c:y val="0.33054831139619967"/>
          <c:w val="0.54186526223220899"/>
          <c:h val="0.69949879306339702"/>
        </c:manualLayout>
      </c:layout>
      <c:pieChart>
        <c:varyColors val="1"/>
        <c:ser>
          <c:idx val="0"/>
          <c:order val="0"/>
          <c:tx>
            <c:strRef>
              <c:f>[2]Grafica1!$C$2</c:f>
              <c:strCache>
                <c:ptCount val="1"/>
                <c:pt idx="0">
                  <c:v>Monto (Mdp)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D6-4326-B1FE-4CD29C65BB4D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D6-4326-B1FE-4CD29C65BB4D}"/>
              </c:ext>
            </c:extLst>
          </c:dPt>
          <c:dLbls>
            <c:dLbl>
              <c:idx val="0"/>
              <c:layout>
                <c:manualLayout>
                  <c:x val="0.10217593982094858"/>
                  <c:y val="-2.45011762825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1800" dirty="0" smtClean="0"/>
                      <a:t>Otro Gasto Educativo</a:t>
                    </a:r>
                  </a:p>
                  <a:p>
                    <a:pPr>
                      <a:defRPr sz="1800" b="1"/>
                    </a:pPr>
                    <a:r>
                      <a:rPr lang="es-MX" sz="1800" baseline="0" dirty="0" smtClean="0"/>
                      <a:t>583 </a:t>
                    </a:r>
                    <a:r>
                      <a:rPr lang="es-MX" sz="1800" baseline="0" dirty="0"/>
                      <a:t>
83%</a:t>
                    </a:r>
                    <a:endParaRPr lang="es-MX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D6-4326-B1FE-4CD29C65BB4D}"/>
                </c:ext>
                <c:ext xmlns:c15="http://schemas.microsoft.com/office/drawing/2012/chart" uri="{CE6537A1-D6FC-4f65-9D91-7224C49458BB}">
                  <c15:layout>
                    <c:manualLayout>
                      <c:w val="0.31654480953384301"/>
                      <c:h val="0.308539369640271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700009698666293E-2"/>
                  <c:y val="-5.52136718173495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1800" dirty="0"/>
                      <a:t>Gasto en Educación </a:t>
                    </a:r>
                    <a:r>
                      <a:rPr lang="es-MX" sz="1800" dirty="0" smtClean="0"/>
                      <a:t>Superior</a:t>
                    </a:r>
                  </a:p>
                  <a:p>
                    <a:pPr>
                      <a:defRPr sz="1800" b="1"/>
                    </a:pPr>
                    <a:r>
                      <a:rPr lang="es-MX" sz="1800" baseline="0" dirty="0" smtClean="0"/>
                      <a:t> 120 </a:t>
                    </a:r>
                  </a:p>
                  <a:p>
                    <a:pPr>
                      <a:defRPr sz="1800" b="1"/>
                    </a:pPr>
                    <a:r>
                      <a:rPr lang="es-MX" sz="1800" baseline="0" dirty="0" smtClean="0"/>
                      <a:t>17</a:t>
                    </a:r>
                    <a:r>
                      <a:rPr lang="es-MX" sz="1800" baseline="0" dirty="0"/>
                      <a:t>%</a:t>
                    </a:r>
                    <a:endParaRPr lang="es-MX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D6-4326-B1FE-4CD29C65BB4D}"/>
                </c:ext>
                <c:ext xmlns:c15="http://schemas.microsoft.com/office/drawing/2012/chart" uri="{CE6537A1-D6FC-4f65-9D91-7224C49458BB}">
                  <c15:layout>
                    <c:manualLayout>
                      <c:w val="0.2978188990609667"/>
                      <c:h val="0.49936313119205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[2]Grafica1!$B$3:$B$10</c:f>
              <c:strCache>
                <c:ptCount val="2"/>
                <c:pt idx="0">
                  <c:v>Gasto en Educación </c:v>
                </c:pt>
                <c:pt idx="1">
                  <c:v>Gasto en Educación Superior</c:v>
                </c:pt>
              </c:strCache>
              <c:extLst xmlns:c16r2="http://schemas.microsoft.com/office/drawing/2015/06/chart"/>
            </c:strRef>
          </c:cat>
          <c:val>
            <c:numRef>
              <c:f>[2]Grafica1!$C$3:$C$10</c:f>
              <c:numCache>
                <c:formatCode>#,##0.00</c:formatCode>
                <c:ptCount val="2"/>
                <c:pt idx="0">
                  <c:v>702919.5</c:v>
                </c:pt>
                <c:pt idx="1">
                  <c:v>120283.3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D6-4326-B1FE-4CD29C65BB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[2]Grafica1!$D$2</c15:sqref>
                        </c15:formulaRef>
                      </c:ext>
                    </c:extLst>
                    <c:strCache>
                      <c:ptCount val="1"/>
                      <c:pt idx="0">
                        <c:v>% Gasto Neto Total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6">
                            <a:shade val="76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hade val="76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shade val="76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A1D6-4326-B1FE-4CD29C65BB4D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6">
                            <a:tint val="77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tint val="77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tint val="77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A1D6-4326-B1FE-4CD29C65BB4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[2]Grafica1!$B$3:$B$10</c15:sqref>
                        </c15:formulaRef>
                      </c:ext>
                    </c:extLst>
                    <c:strCache>
                      <c:ptCount val="2"/>
                      <c:pt idx="0">
                        <c:v>Gasto en Educación </c:v>
                      </c:pt>
                      <c:pt idx="1">
                        <c:v>Gasto en Educación Superior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[2]Grafica1!$D$3:$D$10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13.1</c:v>
                      </c:pt>
                      <c:pt idx="1">
                        <c:v>2.2000000000000002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A1D6-4326-B1FE-4CD29C65BB4D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[2]Grafica1!$E$2</c15:sqref>
                        </c15:formulaRef>
                      </c:ext>
                    </c:extLst>
                    <c:strCache>
                      <c:ptCount val="1"/>
                      <c:pt idx="0">
                        <c:v>% Gasto Federal Programable 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6">
                            <a:shade val="76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hade val="76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shade val="76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0B-A1D6-4326-B1FE-4CD29C65BB4D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6">
                            <a:tint val="77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tint val="77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tint val="77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 xmlns:c15="http://schemas.microsoft.com/office/drawing/2012/chart" xmlns:c16r2="http://schemas.microsoft.com/office/drawing/2015/06/chart">
                    <c:ext xmlns:c16="http://schemas.microsoft.com/office/drawing/2014/chart" uri="{C3380CC4-5D6E-409C-BE32-E72D297353CC}">
                      <c16:uniqueId val="{0000000D-A1D6-4326-B1FE-4CD29C65BB4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[2]Grafica1!$B$3:$B$10</c15:sqref>
                        </c15:formulaRef>
                      </c:ext>
                    </c:extLst>
                    <c:strCache>
                      <c:ptCount val="2"/>
                      <c:pt idx="0">
                        <c:v>Gasto en Educación </c:v>
                      </c:pt>
                      <c:pt idx="1">
                        <c:v>Gasto en Educación Superior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[2]Grafica1!$E$3:$E$10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16.8</c:v>
                      </c:pt>
                      <c:pt idx="1">
                        <c:v>2.9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E-A1D6-4326-B1FE-4CD29C65BB4D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200" b="1"/>
              <a:t>GASTO</a:t>
            </a:r>
            <a:r>
              <a:rPr lang="es-MX" sz="2200" b="1" baseline="0"/>
              <a:t> EN EDUCACIÓN </a:t>
            </a:r>
          </a:p>
          <a:p>
            <a:pPr>
              <a:defRPr sz="2200" b="1"/>
            </a:pPr>
            <a:r>
              <a:rPr lang="es-MX" sz="2200" b="1" baseline="0"/>
              <a:t>703</a:t>
            </a:r>
            <a:endParaRPr lang="es-MX" sz="22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C-4ADD-844C-6093BECCFA9F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0C-4ADD-844C-6093BECCFA9F}"/>
              </c:ext>
            </c:extLst>
          </c:dPt>
          <c:dLbls>
            <c:dLbl>
              <c:idx val="0"/>
              <c:layout>
                <c:manualLayout>
                  <c:x val="-6.0001923909383871E-5"/>
                  <c:y val="0.127951701903515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1700" b="1" dirty="0"/>
                      <a:t>Gasto Federal en </a:t>
                    </a:r>
                    <a:r>
                      <a:rPr lang="es-MX" sz="1700" b="1" dirty="0" smtClean="0"/>
                      <a:t>Educación</a:t>
                    </a:r>
                  </a:p>
                  <a:p>
                    <a:pPr>
                      <a:defRPr sz="1700" b="1"/>
                    </a:pPr>
                    <a:r>
                      <a:rPr lang="es-MX" sz="1700" b="1" dirty="0" smtClean="0"/>
                      <a:t>175</a:t>
                    </a:r>
                    <a:endParaRPr lang="es-MX" sz="1700" b="1" dirty="0"/>
                  </a:p>
                  <a:p>
                    <a:pPr>
                      <a:defRPr sz="1700" b="1"/>
                    </a:pPr>
                    <a:r>
                      <a:rPr lang="es-MX" sz="1700" b="1" baseline="0" dirty="0"/>
                      <a:t>25% </a:t>
                    </a:r>
                    <a:endParaRPr lang="es-MX" sz="17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0C-4ADD-844C-6093BECCFA9F}"/>
                </c:ext>
                <c:ext xmlns:c15="http://schemas.microsoft.com/office/drawing/2012/chart" uri="{CE6537A1-D6FC-4f65-9D91-7224C49458BB}">
                  <c15:layout>
                    <c:manualLayout>
                      <c:w val="0.32138826964035211"/>
                      <c:h val="0.449230738335563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4596881082828467E-2"/>
                  <c:y val="-4.2782705737752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1700" b="1" dirty="0"/>
                      <a:t>Gasto</a:t>
                    </a:r>
                    <a:r>
                      <a:rPr lang="es-MX" sz="1700" b="1" baseline="0" dirty="0"/>
                      <a:t> Federalizado en </a:t>
                    </a:r>
                    <a:r>
                      <a:rPr lang="es-MX" sz="1700" b="1" baseline="0" dirty="0" smtClean="0"/>
                      <a:t>Educación</a:t>
                    </a:r>
                  </a:p>
                  <a:p>
                    <a:pPr>
                      <a:defRPr sz="1700" b="1"/>
                    </a:pPr>
                    <a:r>
                      <a:rPr lang="es-MX" sz="1700" b="1" baseline="0" dirty="0" smtClean="0"/>
                      <a:t>528 </a:t>
                    </a:r>
                    <a:endParaRPr lang="es-MX" sz="1700" b="1" baseline="0" dirty="0"/>
                  </a:p>
                  <a:p>
                    <a:pPr>
                      <a:defRPr sz="1700" b="1"/>
                    </a:pPr>
                    <a:r>
                      <a:rPr lang="es-MX" sz="1700" b="1" dirty="0"/>
                      <a:t>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0C-4ADD-844C-6093BECCFA9F}"/>
                </c:ext>
                <c:ext xmlns:c15="http://schemas.microsoft.com/office/drawing/2012/chart" uri="{CE6537A1-D6FC-4f65-9D91-7224C49458BB}">
                  <c15:layout>
                    <c:manualLayout>
                      <c:w val="0.32979582511663702"/>
                      <c:h val="0.464549297911211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Grafica1!$B$26:$B$27</c:f>
              <c:strCache>
                <c:ptCount val="2"/>
                <c:pt idx="0">
                  <c:v>Gasto en Educación </c:v>
                </c:pt>
                <c:pt idx="1">
                  <c:v>Gasto Federalizado en Educación </c:v>
                </c:pt>
              </c:strCache>
            </c:strRef>
          </c:cat>
          <c:val>
            <c:numRef>
              <c:f>Grafica1!$C$26:$C$27</c:f>
              <c:numCache>
                <c:formatCode>#,##0.00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0C-4ADD-844C-6093BECCF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7348A-8D82-4E5A-902F-03670C70F4CC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BD5507F6-1E90-4AED-A1E7-04C596142113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400" dirty="0" smtClean="0"/>
            <a:t>I. División, equilibrio de poderes y fiscalización superior </a:t>
          </a:r>
          <a:endParaRPr lang="es-MX" sz="2400" dirty="0"/>
        </a:p>
      </dgm:t>
    </dgm:pt>
    <dgm:pt modelId="{8F27E95A-350C-44D3-9FEB-7055C7E465E5}" type="parTrans" cxnId="{FB42947F-DF7E-4CF0-9E61-321A8894B700}">
      <dgm:prSet/>
      <dgm:spPr/>
      <dgm:t>
        <a:bodyPr/>
        <a:lstStyle/>
        <a:p>
          <a:endParaRPr lang="es-MX"/>
        </a:p>
      </dgm:t>
    </dgm:pt>
    <dgm:pt modelId="{21F32F07-6C1E-4D3A-8005-D3752F9E0955}" type="sibTrans" cxnId="{FB42947F-DF7E-4CF0-9E61-321A8894B700}">
      <dgm:prSet/>
      <dgm:spPr/>
      <dgm:t>
        <a:bodyPr/>
        <a:lstStyle/>
        <a:p>
          <a:endParaRPr lang="es-MX"/>
        </a:p>
      </dgm:t>
    </dgm:pt>
    <dgm:pt modelId="{A329874C-967C-4ACD-A340-44FC9E07C5D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400" dirty="0" smtClean="0"/>
            <a:t>II. Fiscalización Superior (Revisión Externa)</a:t>
          </a:r>
          <a:endParaRPr lang="es-MX" sz="2400" dirty="0"/>
        </a:p>
      </dgm:t>
    </dgm:pt>
    <dgm:pt modelId="{CCF1B4B8-9C16-40BD-9044-A110C82D130D}" type="parTrans" cxnId="{97354673-67C3-4F82-BCC3-5C9EDF4CB7EA}">
      <dgm:prSet/>
      <dgm:spPr/>
      <dgm:t>
        <a:bodyPr/>
        <a:lstStyle/>
        <a:p>
          <a:endParaRPr lang="es-MX"/>
        </a:p>
      </dgm:t>
    </dgm:pt>
    <dgm:pt modelId="{29A68EC7-418E-4FA1-95DF-AB4EBCD381CE}" type="sibTrans" cxnId="{97354673-67C3-4F82-BCC3-5C9EDF4CB7EA}">
      <dgm:prSet/>
      <dgm:spPr/>
      <dgm:t>
        <a:bodyPr/>
        <a:lstStyle/>
        <a:p>
          <a:endParaRPr lang="es-MX"/>
        </a:p>
      </dgm:t>
    </dgm:pt>
    <dgm:pt modelId="{B786E531-B3D8-473A-AB0C-F3C8DF3724DC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800" dirty="0" smtClean="0"/>
            <a:t>III. </a:t>
          </a:r>
          <a:r>
            <a:rPr lang="es-MX" sz="2400" dirty="0" smtClean="0"/>
            <a:t>Asignación de Recursos a la Educación</a:t>
          </a:r>
          <a:endParaRPr lang="es-MX" sz="2800" dirty="0"/>
        </a:p>
      </dgm:t>
    </dgm:pt>
    <dgm:pt modelId="{E0C0AD52-F239-44C2-B3C9-859126E30FAC}" type="parTrans" cxnId="{CDC39DE4-24CE-4AE3-9F11-C2F90DF4E8A9}">
      <dgm:prSet/>
      <dgm:spPr/>
      <dgm:t>
        <a:bodyPr/>
        <a:lstStyle/>
        <a:p>
          <a:endParaRPr lang="es-MX"/>
        </a:p>
      </dgm:t>
    </dgm:pt>
    <dgm:pt modelId="{D8E0EBDA-76BD-4009-873E-378DCB1FC751}" type="sibTrans" cxnId="{CDC39DE4-24CE-4AE3-9F11-C2F90DF4E8A9}">
      <dgm:prSet/>
      <dgm:spPr/>
      <dgm:t>
        <a:bodyPr/>
        <a:lstStyle/>
        <a:p>
          <a:endParaRPr lang="es-MX"/>
        </a:p>
      </dgm:t>
    </dgm:pt>
    <dgm:pt modelId="{CE1D8B8F-3480-432B-B95B-8E615B492C7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400" dirty="0" smtClean="0"/>
            <a:t>IV. Ámbito de Responsabilidad de la AEGF</a:t>
          </a:r>
          <a:endParaRPr lang="es-MX" sz="2400" dirty="0"/>
        </a:p>
      </dgm:t>
    </dgm:pt>
    <dgm:pt modelId="{0169EDA7-9387-4E8F-9C89-EDE0FA88CD65}" type="parTrans" cxnId="{5B8CCAB0-97C7-48A2-812A-9ED1CF4071D3}">
      <dgm:prSet/>
      <dgm:spPr/>
      <dgm:t>
        <a:bodyPr/>
        <a:lstStyle/>
        <a:p>
          <a:endParaRPr lang="es-MX"/>
        </a:p>
      </dgm:t>
    </dgm:pt>
    <dgm:pt modelId="{FA1ECB47-C519-40AA-A541-23797699DA47}" type="sibTrans" cxnId="{5B8CCAB0-97C7-48A2-812A-9ED1CF4071D3}">
      <dgm:prSet/>
      <dgm:spPr/>
      <dgm:t>
        <a:bodyPr/>
        <a:lstStyle/>
        <a:p>
          <a:endParaRPr lang="es-MX"/>
        </a:p>
      </dgm:t>
    </dgm:pt>
    <dgm:pt modelId="{90DE1F83-325B-4584-9C30-5A4ADB2EE6BE}" type="pres">
      <dgm:prSet presAssocID="{F1B7348A-8D82-4E5A-902F-03670C70F4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793E9C-CD89-4E6D-A3C8-ADB0A56C8E54}" type="pres">
      <dgm:prSet presAssocID="{BD5507F6-1E90-4AED-A1E7-04C596142113}" presName="parentLin" presStyleCnt="0"/>
      <dgm:spPr/>
    </dgm:pt>
    <dgm:pt modelId="{DB065EE9-8BBE-43FF-AE26-C8C0BDF99478}" type="pres">
      <dgm:prSet presAssocID="{BD5507F6-1E90-4AED-A1E7-04C596142113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1B5F08EA-29AC-49B1-939D-4DEDE7CDB3CC}" type="pres">
      <dgm:prSet presAssocID="{BD5507F6-1E90-4AED-A1E7-04C596142113}" presName="parentText" presStyleLbl="node1" presStyleIdx="0" presStyleCnt="4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1AB9BC-C84F-445B-AD27-FFB33513D2D7}" type="pres">
      <dgm:prSet presAssocID="{BD5507F6-1E90-4AED-A1E7-04C596142113}" presName="negativeSpace" presStyleCnt="0"/>
      <dgm:spPr/>
    </dgm:pt>
    <dgm:pt modelId="{DD31670E-FCD4-48DD-A981-ED8F6CE0D554}" type="pres">
      <dgm:prSet presAssocID="{BD5507F6-1E90-4AED-A1E7-04C596142113}" presName="childText" presStyleLbl="conFgAcc1" presStyleIdx="0" presStyleCnt="4">
        <dgm:presLayoutVars>
          <dgm:bulletEnabled val="1"/>
        </dgm:presLayoutVars>
      </dgm:prSet>
      <dgm:spPr/>
    </dgm:pt>
    <dgm:pt modelId="{05B7387E-3ACE-4B95-839B-9D89B2E7C47C}" type="pres">
      <dgm:prSet presAssocID="{21F32F07-6C1E-4D3A-8005-D3752F9E0955}" presName="spaceBetweenRectangles" presStyleCnt="0"/>
      <dgm:spPr/>
    </dgm:pt>
    <dgm:pt modelId="{1C43A849-A0D6-4879-A495-AAFCF31FB06A}" type="pres">
      <dgm:prSet presAssocID="{A329874C-967C-4ACD-A340-44FC9E07C5D7}" presName="parentLin" presStyleCnt="0"/>
      <dgm:spPr/>
    </dgm:pt>
    <dgm:pt modelId="{AA46A5F0-0285-41F0-B2EF-AC826E43453E}" type="pres">
      <dgm:prSet presAssocID="{A329874C-967C-4ACD-A340-44FC9E07C5D7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FE75BDEF-A1DA-4A0E-978A-C4573DF94DE1}" type="pres">
      <dgm:prSet presAssocID="{A329874C-967C-4ACD-A340-44FC9E07C5D7}" presName="parentText" presStyleLbl="node1" presStyleIdx="1" presStyleCnt="4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C411C1-8480-4480-B000-47EBE5814CE7}" type="pres">
      <dgm:prSet presAssocID="{A329874C-967C-4ACD-A340-44FC9E07C5D7}" presName="negativeSpace" presStyleCnt="0"/>
      <dgm:spPr/>
    </dgm:pt>
    <dgm:pt modelId="{5FA4B584-D461-468E-9F43-BC483A19D8C1}" type="pres">
      <dgm:prSet presAssocID="{A329874C-967C-4ACD-A340-44FC9E07C5D7}" presName="childText" presStyleLbl="conFgAcc1" presStyleIdx="1" presStyleCnt="4">
        <dgm:presLayoutVars>
          <dgm:bulletEnabled val="1"/>
        </dgm:presLayoutVars>
      </dgm:prSet>
      <dgm:spPr/>
    </dgm:pt>
    <dgm:pt modelId="{CAA16C76-B784-4F3C-B1E6-F5583C8B4D1C}" type="pres">
      <dgm:prSet presAssocID="{29A68EC7-418E-4FA1-95DF-AB4EBCD381CE}" presName="spaceBetweenRectangles" presStyleCnt="0"/>
      <dgm:spPr/>
    </dgm:pt>
    <dgm:pt modelId="{8F998775-4B48-405E-8A96-B1811182AFDD}" type="pres">
      <dgm:prSet presAssocID="{B786E531-B3D8-473A-AB0C-F3C8DF3724DC}" presName="parentLin" presStyleCnt="0"/>
      <dgm:spPr/>
    </dgm:pt>
    <dgm:pt modelId="{F9314E62-BF0D-4360-8A74-E339C181D7FC}" type="pres">
      <dgm:prSet presAssocID="{B786E531-B3D8-473A-AB0C-F3C8DF3724DC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66DC651D-1778-4B9E-928E-EE06BEF4658C}" type="pres">
      <dgm:prSet presAssocID="{B786E531-B3D8-473A-AB0C-F3C8DF3724DC}" presName="parentText" presStyleLbl="node1" presStyleIdx="2" presStyleCnt="4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5BAA15-E0C5-4250-955D-3AE3646E3544}" type="pres">
      <dgm:prSet presAssocID="{B786E531-B3D8-473A-AB0C-F3C8DF3724DC}" presName="negativeSpace" presStyleCnt="0"/>
      <dgm:spPr/>
    </dgm:pt>
    <dgm:pt modelId="{04F34491-0C74-442B-B98C-3AFA86EEDAAA}" type="pres">
      <dgm:prSet presAssocID="{B786E531-B3D8-473A-AB0C-F3C8DF3724DC}" presName="childText" presStyleLbl="conFgAcc1" presStyleIdx="2" presStyleCnt="4">
        <dgm:presLayoutVars>
          <dgm:bulletEnabled val="1"/>
        </dgm:presLayoutVars>
      </dgm:prSet>
      <dgm:spPr/>
    </dgm:pt>
    <dgm:pt modelId="{BEF121E1-C8FF-41D5-B2AF-82310B5CD3FE}" type="pres">
      <dgm:prSet presAssocID="{D8E0EBDA-76BD-4009-873E-378DCB1FC751}" presName="spaceBetweenRectangles" presStyleCnt="0"/>
      <dgm:spPr/>
    </dgm:pt>
    <dgm:pt modelId="{CBBA2EB1-FB5F-4C45-8F16-2E079C17A79C}" type="pres">
      <dgm:prSet presAssocID="{CE1D8B8F-3480-432B-B95B-8E615B492C71}" presName="parentLin" presStyleCnt="0"/>
      <dgm:spPr/>
    </dgm:pt>
    <dgm:pt modelId="{F65A525E-C690-46EA-9633-8610883DEDA7}" type="pres">
      <dgm:prSet presAssocID="{CE1D8B8F-3480-432B-B95B-8E615B492C71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E16D7AC0-09BB-4592-9514-C4FDDCA243DD}" type="pres">
      <dgm:prSet presAssocID="{CE1D8B8F-3480-432B-B95B-8E615B492C71}" presName="parentText" presStyleLbl="node1" presStyleIdx="3" presStyleCnt="4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4B7011-49F7-48CE-835B-3446F6F1196D}" type="pres">
      <dgm:prSet presAssocID="{CE1D8B8F-3480-432B-B95B-8E615B492C71}" presName="negativeSpace" presStyleCnt="0"/>
      <dgm:spPr/>
    </dgm:pt>
    <dgm:pt modelId="{0D5AE764-D183-4385-8756-ACDB97904911}" type="pres">
      <dgm:prSet presAssocID="{CE1D8B8F-3480-432B-B95B-8E615B492C7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4E46325-1ABF-414C-81FC-E129AA14D7E0}" type="presOf" srcId="{F1B7348A-8D82-4E5A-902F-03670C70F4CC}" destId="{90DE1F83-325B-4584-9C30-5A4ADB2EE6BE}" srcOrd="0" destOrd="0" presId="urn:microsoft.com/office/officeart/2005/8/layout/list1"/>
    <dgm:cxn modelId="{F93A96FF-6DE6-4780-8121-D4C226FA8F86}" type="presOf" srcId="{BD5507F6-1E90-4AED-A1E7-04C596142113}" destId="{1B5F08EA-29AC-49B1-939D-4DEDE7CDB3CC}" srcOrd="1" destOrd="0" presId="urn:microsoft.com/office/officeart/2005/8/layout/list1"/>
    <dgm:cxn modelId="{BE42FA0D-09BD-4974-9F0D-4C5F28C6E8BF}" type="presOf" srcId="{CE1D8B8F-3480-432B-B95B-8E615B492C71}" destId="{F65A525E-C690-46EA-9633-8610883DEDA7}" srcOrd="0" destOrd="0" presId="urn:microsoft.com/office/officeart/2005/8/layout/list1"/>
    <dgm:cxn modelId="{FB42947F-DF7E-4CF0-9E61-321A8894B700}" srcId="{F1B7348A-8D82-4E5A-902F-03670C70F4CC}" destId="{BD5507F6-1E90-4AED-A1E7-04C596142113}" srcOrd="0" destOrd="0" parTransId="{8F27E95A-350C-44D3-9FEB-7055C7E465E5}" sibTransId="{21F32F07-6C1E-4D3A-8005-D3752F9E0955}"/>
    <dgm:cxn modelId="{F7661862-5CC5-43DB-B08B-B7D047D82094}" type="presOf" srcId="{B786E531-B3D8-473A-AB0C-F3C8DF3724DC}" destId="{F9314E62-BF0D-4360-8A74-E339C181D7FC}" srcOrd="0" destOrd="0" presId="urn:microsoft.com/office/officeart/2005/8/layout/list1"/>
    <dgm:cxn modelId="{CDC39DE4-24CE-4AE3-9F11-C2F90DF4E8A9}" srcId="{F1B7348A-8D82-4E5A-902F-03670C70F4CC}" destId="{B786E531-B3D8-473A-AB0C-F3C8DF3724DC}" srcOrd="2" destOrd="0" parTransId="{E0C0AD52-F239-44C2-B3C9-859126E30FAC}" sibTransId="{D8E0EBDA-76BD-4009-873E-378DCB1FC751}"/>
    <dgm:cxn modelId="{B24F42F3-9095-4C0C-8F9C-51605A548546}" type="presOf" srcId="{A329874C-967C-4ACD-A340-44FC9E07C5D7}" destId="{FE75BDEF-A1DA-4A0E-978A-C4573DF94DE1}" srcOrd="1" destOrd="0" presId="urn:microsoft.com/office/officeart/2005/8/layout/list1"/>
    <dgm:cxn modelId="{5B8CCAB0-97C7-48A2-812A-9ED1CF4071D3}" srcId="{F1B7348A-8D82-4E5A-902F-03670C70F4CC}" destId="{CE1D8B8F-3480-432B-B95B-8E615B492C71}" srcOrd="3" destOrd="0" parTransId="{0169EDA7-9387-4E8F-9C89-EDE0FA88CD65}" sibTransId="{FA1ECB47-C519-40AA-A541-23797699DA47}"/>
    <dgm:cxn modelId="{2572CD99-95D0-4AB1-9B00-767E366906CE}" type="presOf" srcId="{B786E531-B3D8-473A-AB0C-F3C8DF3724DC}" destId="{66DC651D-1778-4B9E-928E-EE06BEF4658C}" srcOrd="1" destOrd="0" presId="urn:microsoft.com/office/officeart/2005/8/layout/list1"/>
    <dgm:cxn modelId="{FDC6B6E7-CAF0-417C-9D56-1A70EB658EA8}" type="presOf" srcId="{CE1D8B8F-3480-432B-B95B-8E615B492C71}" destId="{E16D7AC0-09BB-4592-9514-C4FDDCA243DD}" srcOrd="1" destOrd="0" presId="urn:microsoft.com/office/officeart/2005/8/layout/list1"/>
    <dgm:cxn modelId="{7B2AC4BC-6B29-4E0B-A5BA-01D6C667BCCC}" type="presOf" srcId="{A329874C-967C-4ACD-A340-44FC9E07C5D7}" destId="{AA46A5F0-0285-41F0-B2EF-AC826E43453E}" srcOrd="0" destOrd="0" presId="urn:microsoft.com/office/officeart/2005/8/layout/list1"/>
    <dgm:cxn modelId="{1CC760AD-125F-4A03-8BD4-FD793E314520}" type="presOf" srcId="{BD5507F6-1E90-4AED-A1E7-04C596142113}" destId="{DB065EE9-8BBE-43FF-AE26-C8C0BDF99478}" srcOrd="0" destOrd="0" presId="urn:microsoft.com/office/officeart/2005/8/layout/list1"/>
    <dgm:cxn modelId="{97354673-67C3-4F82-BCC3-5C9EDF4CB7EA}" srcId="{F1B7348A-8D82-4E5A-902F-03670C70F4CC}" destId="{A329874C-967C-4ACD-A340-44FC9E07C5D7}" srcOrd="1" destOrd="0" parTransId="{CCF1B4B8-9C16-40BD-9044-A110C82D130D}" sibTransId="{29A68EC7-418E-4FA1-95DF-AB4EBCD381CE}"/>
    <dgm:cxn modelId="{B422D124-A22B-4002-8EE2-7E4E7079A354}" type="presParOf" srcId="{90DE1F83-325B-4584-9C30-5A4ADB2EE6BE}" destId="{AA793E9C-CD89-4E6D-A3C8-ADB0A56C8E54}" srcOrd="0" destOrd="0" presId="urn:microsoft.com/office/officeart/2005/8/layout/list1"/>
    <dgm:cxn modelId="{CAA840DE-738C-48DC-8778-386847D51460}" type="presParOf" srcId="{AA793E9C-CD89-4E6D-A3C8-ADB0A56C8E54}" destId="{DB065EE9-8BBE-43FF-AE26-C8C0BDF99478}" srcOrd="0" destOrd="0" presId="urn:microsoft.com/office/officeart/2005/8/layout/list1"/>
    <dgm:cxn modelId="{ACF6888C-7BD2-476E-AD3D-4198A42611C3}" type="presParOf" srcId="{AA793E9C-CD89-4E6D-A3C8-ADB0A56C8E54}" destId="{1B5F08EA-29AC-49B1-939D-4DEDE7CDB3CC}" srcOrd="1" destOrd="0" presId="urn:microsoft.com/office/officeart/2005/8/layout/list1"/>
    <dgm:cxn modelId="{AFBA7412-56D5-4B53-BE5E-9586F7FB2465}" type="presParOf" srcId="{90DE1F83-325B-4584-9C30-5A4ADB2EE6BE}" destId="{931AB9BC-C84F-445B-AD27-FFB33513D2D7}" srcOrd="1" destOrd="0" presId="urn:microsoft.com/office/officeart/2005/8/layout/list1"/>
    <dgm:cxn modelId="{DA4007BD-9252-4FD9-8223-9BD4CCEA177F}" type="presParOf" srcId="{90DE1F83-325B-4584-9C30-5A4ADB2EE6BE}" destId="{DD31670E-FCD4-48DD-A981-ED8F6CE0D554}" srcOrd="2" destOrd="0" presId="urn:microsoft.com/office/officeart/2005/8/layout/list1"/>
    <dgm:cxn modelId="{D5AECFAE-4556-4E26-B6D0-8576BD9CD864}" type="presParOf" srcId="{90DE1F83-325B-4584-9C30-5A4ADB2EE6BE}" destId="{05B7387E-3ACE-4B95-839B-9D89B2E7C47C}" srcOrd="3" destOrd="0" presId="urn:microsoft.com/office/officeart/2005/8/layout/list1"/>
    <dgm:cxn modelId="{B11C6440-BCD4-4E29-B957-5AFA9B6A7617}" type="presParOf" srcId="{90DE1F83-325B-4584-9C30-5A4ADB2EE6BE}" destId="{1C43A849-A0D6-4879-A495-AAFCF31FB06A}" srcOrd="4" destOrd="0" presId="urn:microsoft.com/office/officeart/2005/8/layout/list1"/>
    <dgm:cxn modelId="{E43548AD-88ED-4133-A023-AFE96A99F429}" type="presParOf" srcId="{1C43A849-A0D6-4879-A495-AAFCF31FB06A}" destId="{AA46A5F0-0285-41F0-B2EF-AC826E43453E}" srcOrd="0" destOrd="0" presId="urn:microsoft.com/office/officeart/2005/8/layout/list1"/>
    <dgm:cxn modelId="{3FB6E106-48DD-4B22-88FD-51FDA3A4459E}" type="presParOf" srcId="{1C43A849-A0D6-4879-A495-AAFCF31FB06A}" destId="{FE75BDEF-A1DA-4A0E-978A-C4573DF94DE1}" srcOrd="1" destOrd="0" presId="urn:microsoft.com/office/officeart/2005/8/layout/list1"/>
    <dgm:cxn modelId="{8248BBDC-7B2C-4DFF-9C06-2CBD8135E983}" type="presParOf" srcId="{90DE1F83-325B-4584-9C30-5A4ADB2EE6BE}" destId="{7AC411C1-8480-4480-B000-47EBE5814CE7}" srcOrd="5" destOrd="0" presId="urn:microsoft.com/office/officeart/2005/8/layout/list1"/>
    <dgm:cxn modelId="{FBEBAEAF-2028-4CFA-A1DA-20DEDCFF695E}" type="presParOf" srcId="{90DE1F83-325B-4584-9C30-5A4ADB2EE6BE}" destId="{5FA4B584-D461-468E-9F43-BC483A19D8C1}" srcOrd="6" destOrd="0" presId="urn:microsoft.com/office/officeart/2005/8/layout/list1"/>
    <dgm:cxn modelId="{06E3D205-34A6-4552-A686-B7DE26CFD339}" type="presParOf" srcId="{90DE1F83-325B-4584-9C30-5A4ADB2EE6BE}" destId="{CAA16C76-B784-4F3C-B1E6-F5583C8B4D1C}" srcOrd="7" destOrd="0" presId="urn:microsoft.com/office/officeart/2005/8/layout/list1"/>
    <dgm:cxn modelId="{A1C30F4A-3FB4-4DD5-B652-A36B48EFF044}" type="presParOf" srcId="{90DE1F83-325B-4584-9C30-5A4ADB2EE6BE}" destId="{8F998775-4B48-405E-8A96-B1811182AFDD}" srcOrd="8" destOrd="0" presId="urn:microsoft.com/office/officeart/2005/8/layout/list1"/>
    <dgm:cxn modelId="{A51A08F0-DC35-4361-9CD2-A931479BFB92}" type="presParOf" srcId="{8F998775-4B48-405E-8A96-B1811182AFDD}" destId="{F9314E62-BF0D-4360-8A74-E339C181D7FC}" srcOrd="0" destOrd="0" presId="urn:microsoft.com/office/officeart/2005/8/layout/list1"/>
    <dgm:cxn modelId="{6EC9C586-4C03-4C07-BFEB-E7A72E872869}" type="presParOf" srcId="{8F998775-4B48-405E-8A96-B1811182AFDD}" destId="{66DC651D-1778-4B9E-928E-EE06BEF4658C}" srcOrd="1" destOrd="0" presId="urn:microsoft.com/office/officeart/2005/8/layout/list1"/>
    <dgm:cxn modelId="{46652109-3B64-433F-9949-603BAA94C30D}" type="presParOf" srcId="{90DE1F83-325B-4584-9C30-5A4ADB2EE6BE}" destId="{485BAA15-E0C5-4250-955D-3AE3646E3544}" srcOrd="9" destOrd="0" presId="urn:microsoft.com/office/officeart/2005/8/layout/list1"/>
    <dgm:cxn modelId="{629176D4-D36F-4291-8032-F9AB4642AB82}" type="presParOf" srcId="{90DE1F83-325B-4584-9C30-5A4ADB2EE6BE}" destId="{04F34491-0C74-442B-B98C-3AFA86EEDAAA}" srcOrd="10" destOrd="0" presId="urn:microsoft.com/office/officeart/2005/8/layout/list1"/>
    <dgm:cxn modelId="{00ED3C1A-7C81-4C16-86AA-F2A50170212D}" type="presParOf" srcId="{90DE1F83-325B-4584-9C30-5A4ADB2EE6BE}" destId="{BEF121E1-C8FF-41D5-B2AF-82310B5CD3FE}" srcOrd="11" destOrd="0" presId="urn:microsoft.com/office/officeart/2005/8/layout/list1"/>
    <dgm:cxn modelId="{B9ABE844-B49A-43B3-BD53-0C8E4A1D11FE}" type="presParOf" srcId="{90DE1F83-325B-4584-9C30-5A4ADB2EE6BE}" destId="{CBBA2EB1-FB5F-4C45-8F16-2E079C17A79C}" srcOrd="12" destOrd="0" presId="urn:microsoft.com/office/officeart/2005/8/layout/list1"/>
    <dgm:cxn modelId="{3CFA706A-FAF4-4719-AB0D-5DACB1AE88DD}" type="presParOf" srcId="{CBBA2EB1-FB5F-4C45-8F16-2E079C17A79C}" destId="{F65A525E-C690-46EA-9633-8610883DEDA7}" srcOrd="0" destOrd="0" presId="urn:microsoft.com/office/officeart/2005/8/layout/list1"/>
    <dgm:cxn modelId="{58922195-5C0E-4016-A78C-8FFD3284DE97}" type="presParOf" srcId="{CBBA2EB1-FB5F-4C45-8F16-2E079C17A79C}" destId="{E16D7AC0-09BB-4592-9514-C4FDDCA243DD}" srcOrd="1" destOrd="0" presId="urn:microsoft.com/office/officeart/2005/8/layout/list1"/>
    <dgm:cxn modelId="{95E83BE4-642F-4BCD-BAF2-263EC0A1B6BB}" type="presParOf" srcId="{90DE1F83-325B-4584-9C30-5A4ADB2EE6BE}" destId="{C14B7011-49F7-48CE-835B-3446F6F1196D}" srcOrd="13" destOrd="0" presId="urn:microsoft.com/office/officeart/2005/8/layout/list1"/>
    <dgm:cxn modelId="{D9ACF9DC-65E0-4240-83AC-BB6345B1846D}" type="presParOf" srcId="{90DE1F83-325B-4584-9C30-5A4ADB2EE6BE}" destId="{0D5AE764-D183-4385-8756-ACDB9790491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293844-549E-4372-8229-2E0EF59A52F6}" type="doc">
      <dgm:prSet loTypeId="urn:microsoft.com/office/officeart/2005/8/layout/radial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C9F1C13-B47B-4F18-8220-D6AC1E27816C}">
      <dgm:prSet phldrT="[Texto]"/>
      <dgm:spPr/>
      <dgm:t>
        <a:bodyPr/>
        <a:lstStyle/>
        <a:p>
          <a:r>
            <a:rPr lang="es-MX" dirty="0" smtClean="0"/>
            <a:t>VERIFICAR</a:t>
          </a:r>
          <a:endParaRPr lang="es-MX" dirty="0"/>
        </a:p>
      </dgm:t>
    </dgm:pt>
    <dgm:pt modelId="{9A863746-E510-4419-9F06-AD00CB9306A1}" type="parTrans" cxnId="{1F483D9D-66F9-4379-8CEC-F78A0059B57D}">
      <dgm:prSet/>
      <dgm:spPr/>
      <dgm:t>
        <a:bodyPr/>
        <a:lstStyle/>
        <a:p>
          <a:endParaRPr lang="es-MX"/>
        </a:p>
      </dgm:t>
    </dgm:pt>
    <dgm:pt modelId="{409B25A9-D524-4AD4-A49C-A6808233C91C}" type="sibTrans" cxnId="{1F483D9D-66F9-4379-8CEC-F78A0059B57D}">
      <dgm:prSet/>
      <dgm:spPr/>
      <dgm:t>
        <a:bodyPr/>
        <a:lstStyle/>
        <a:p>
          <a:endParaRPr lang="es-MX"/>
        </a:p>
      </dgm:t>
    </dgm:pt>
    <dgm:pt modelId="{22CBBAB5-96EF-479D-97BB-7A9DD6508903}">
      <dgm:prSet phldrT="[Texto]" custT="1"/>
      <dgm:spPr/>
      <dgm:t>
        <a:bodyPr/>
        <a:lstStyle/>
        <a:p>
          <a:r>
            <a:rPr lang="es-MX" sz="1400" dirty="0" smtClean="0"/>
            <a:t>Ejercicio de los Recursos</a:t>
          </a:r>
        </a:p>
      </dgm:t>
    </dgm:pt>
    <dgm:pt modelId="{9B3ECDCE-D4FF-4434-BC18-36C167DA927C}" type="parTrans" cxnId="{4377BE28-A796-4D25-8846-703C586CFCDF}">
      <dgm:prSet/>
      <dgm:spPr/>
      <dgm:t>
        <a:bodyPr/>
        <a:lstStyle/>
        <a:p>
          <a:endParaRPr lang="es-MX"/>
        </a:p>
      </dgm:t>
    </dgm:pt>
    <dgm:pt modelId="{66E7BE43-E15F-46D1-878F-DBF7A142D390}" type="sibTrans" cxnId="{4377BE28-A796-4D25-8846-703C586CFCDF}">
      <dgm:prSet/>
      <dgm:spPr/>
      <dgm:t>
        <a:bodyPr/>
        <a:lstStyle/>
        <a:p>
          <a:endParaRPr lang="es-MX"/>
        </a:p>
      </dgm:t>
    </dgm:pt>
    <dgm:pt modelId="{2223FED1-974B-4448-9578-29A0B985006D}">
      <dgm:prSet phldrT="[Texto]" custT="1"/>
      <dgm:spPr/>
      <dgm:t>
        <a:bodyPr/>
        <a:lstStyle/>
        <a:p>
          <a:r>
            <a:rPr lang="es-MX" sz="1400" dirty="0" smtClean="0"/>
            <a:t>Servicios y Obra Pública</a:t>
          </a:r>
          <a:endParaRPr lang="es-MX" sz="1400" dirty="0"/>
        </a:p>
      </dgm:t>
    </dgm:pt>
    <dgm:pt modelId="{B3458E90-61EE-40B7-ACE1-4025B2521820}" type="parTrans" cxnId="{118B0EA1-894A-4869-B66A-43622CBE2F83}">
      <dgm:prSet/>
      <dgm:spPr/>
      <dgm:t>
        <a:bodyPr/>
        <a:lstStyle/>
        <a:p>
          <a:endParaRPr lang="es-MX"/>
        </a:p>
      </dgm:t>
    </dgm:pt>
    <dgm:pt modelId="{C1D90AD5-7E2B-4BAE-8F39-E2426CF58875}" type="sibTrans" cxnId="{118B0EA1-894A-4869-B66A-43622CBE2F83}">
      <dgm:prSet/>
      <dgm:spPr/>
      <dgm:t>
        <a:bodyPr/>
        <a:lstStyle/>
        <a:p>
          <a:endParaRPr lang="es-MX"/>
        </a:p>
      </dgm:t>
    </dgm:pt>
    <dgm:pt modelId="{6004720A-F825-47E4-8D49-E7EF68785887}">
      <dgm:prSet phldrT="[Texto]" custT="1"/>
      <dgm:spPr/>
      <dgm:t>
        <a:bodyPr/>
        <a:lstStyle/>
        <a:p>
          <a:r>
            <a:rPr lang="es-MX" sz="1400" dirty="0" smtClean="0"/>
            <a:t>Adquisiciones</a:t>
          </a:r>
          <a:endParaRPr lang="es-MX" sz="1400" dirty="0"/>
        </a:p>
      </dgm:t>
    </dgm:pt>
    <dgm:pt modelId="{23A8B430-AB86-4172-90C4-7B0EFE9AE909}" type="parTrans" cxnId="{1840232E-11F4-4958-8C37-104B2927984E}">
      <dgm:prSet/>
      <dgm:spPr/>
      <dgm:t>
        <a:bodyPr/>
        <a:lstStyle/>
        <a:p>
          <a:endParaRPr lang="es-MX"/>
        </a:p>
      </dgm:t>
    </dgm:pt>
    <dgm:pt modelId="{A0A5BDE8-0E3E-4F1F-BF7D-DF46AEFCA18E}" type="sibTrans" cxnId="{1840232E-11F4-4958-8C37-104B2927984E}">
      <dgm:prSet/>
      <dgm:spPr/>
      <dgm:t>
        <a:bodyPr/>
        <a:lstStyle/>
        <a:p>
          <a:endParaRPr lang="es-MX"/>
        </a:p>
      </dgm:t>
    </dgm:pt>
    <dgm:pt modelId="{C6C5BC9E-7F3A-41B7-9096-37C42B59172E}">
      <dgm:prSet custT="1"/>
      <dgm:spPr/>
      <dgm:t>
        <a:bodyPr/>
        <a:lstStyle/>
        <a:p>
          <a:r>
            <a:rPr lang="es-MX" sz="1400" dirty="0" smtClean="0"/>
            <a:t>Arrendamientos</a:t>
          </a:r>
          <a:endParaRPr lang="es-MX" sz="1400" dirty="0"/>
        </a:p>
      </dgm:t>
    </dgm:pt>
    <dgm:pt modelId="{B2ACC06C-A1B0-4F73-9453-B236518D0A43}" type="parTrans" cxnId="{D05EA13B-B845-4E95-9CD8-6278724FEF07}">
      <dgm:prSet/>
      <dgm:spPr/>
      <dgm:t>
        <a:bodyPr/>
        <a:lstStyle/>
        <a:p>
          <a:endParaRPr lang="es-MX"/>
        </a:p>
      </dgm:t>
    </dgm:pt>
    <dgm:pt modelId="{D766D4E7-1EE3-4A2C-BA64-77DBE7D37E79}" type="sibTrans" cxnId="{D05EA13B-B845-4E95-9CD8-6278724FEF07}">
      <dgm:prSet/>
      <dgm:spPr/>
      <dgm:t>
        <a:bodyPr/>
        <a:lstStyle/>
        <a:p>
          <a:endParaRPr lang="es-MX"/>
        </a:p>
      </dgm:t>
    </dgm:pt>
    <dgm:pt modelId="{53B7C8C6-FFDF-411C-B7FE-E90FF1395DC0}">
      <dgm:prSet custT="1"/>
      <dgm:spPr/>
      <dgm:t>
        <a:bodyPr/>
        <a:lstStyle/>
        <a:p>
          <a:r>
            <a:rPr lang="es-MX" sz="1400" dirty="0" smtClean="0"/>
            <a:t>Servicios Personales</a:t>
          </a:r>
          <a:endParaRPr lang="es-MX" sz="1400" dirty="0"/>
        </a:p>
      </dgm:t>
    </dgm:pt>
    <dgm:pt modelId="{B6038A6A-26CD-4123-BC26-8C0FD4603E55}" type="parTrans" cxnId="{0082311A-5D7D-432B-9433-D87617306F5D}">
      <dgm:prSet/>
      <dgm:spPr/>
      <dgm:t>
        <a:bodyPr/>
        <a:lstStyle/>
        <a:p>
          <a:endParaRPr lang="es-MX"/>
        </a:p>
      </dgm:t>
    </dgm:pt>
    <dgm:pt modelId="{A129AFC6-8819-461B-9531-0FE364FDB18D}" type="sibTrans" cxnId="{0082311A-5D7D-432B-9433-D87617306F5D}">
      <dgm:prSet/>
      <dgm:spPr/>
      <dgm:t>
        <a:bodyPr/>
        <a:lstStyle/>
        <a:p>
          <a:endParaRPr lang="es-MX"/>
        </a:p>
      </dgm:t>
    </dgm:pt>
    <dgm:pt modelId="{607964B9-5087-47DB-8495-493CF85BA09B}" type="pres">
      <dgm:prSet presAssocID="{12293844-549E-4372-8229-2E0EF59A52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79BFE6-D8C9-490A-9CFB-2797BE7A57CD}" type="pres">
      <dgm:prSet presAssocID="{EC9F1C13-B47B-4F18-8220-D6AC1E27816C}" presName="centerShape" presStyleLbl="node0" presStyleIdx="0" presStyleCnt="1" custScaleX="122193" custScaleY="118355"/>
      <dgm:spPr/>
      <dgm:t>
        <a:bodyPr/>
        <a:lstStyle/>
        <a:p>
          <a:endParaRPr lang="es-MX"/>
        </a:p>
      </dgm:t>
    </dgm:pt>
    <dgm:pt modelId="{D2E99586-5B51-4B4B-BAA9-8FAD6BB3245A}" type="pres">
      <dgm:prSet presAssocID="{9B3ECDCE-D4FF-4434-BC18-36C167DA927C}" presName="parTrans" presStyleLbl="sibTrans2D1" presStyleIdx="0" presStyleCnt="5"/>
      <dgm:spPr/>
      <dgm:t>
        <a:bodyPr/>
        <a:lstStyle/>
        <a:p>
          <a:endParaRPr lang="es-MX"/>
        </a:p>
      </dgm:t>
    </dgm:pt>
    <dgm:pt modelId="{A9577C4B-294F-47AC-AD97-9619CF63942D}" type="pres">
      <dgm:prSet presAssocID="{9B3ECDCE-D4FF-4434-BC18-36C167DA927C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C37DDE45-55AA-4D16-811E-91BDC1FEF43E}" type="pres">
      <dgm:prSet presAssocID="{22CBBAB5-96EF-479D-97BB-7A9DD6508903}" presName="node" presStyleLbl="node1" presStyleIdx="0" presStyleCnt="5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F4542D-72C9-43B6-A119-13ABF5EF833B}" type="pres">
      <dgm:prSet presAssocID="{B6038A6A-26CD-4123-BC26-8C0FD4603E55}" presName="parTrans" presStyleLbl="sibTrans2D1" presStyleIdx="1" presStyleCnt="5"/>
      <dgm:spPr/>
      <dgm:t>
        <a:bodyPr/>
        <a:lstStyle/>
        <a:p>
          <a:endParaRPr lang="es-MX"/>
        </a:p>
      </dgm:t>
    </dgm:pt>
    <dgm:pt modelId="{9621A12E-81EB-4606-ACBE-A85278D6FED0}" type="pres">
      <dgm:prSet presAssocID="{B6038A6A-26CD-4123-BC26-8C0FD4603E55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48054FDC-5384-4FD6-957F-4BC96A38992F}" type="pres">
      <dgm:prSet presAssocID="{53B7C8C6-FFDF-411C-B7FE-E90FF1395DC0}" presName="node" presStyleLbl="node1" presStyleIdx="1" presStyleCnt="5" custScaleX="1376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116D7B-D4BF-49ED-9445-B95F83BBB351}" type="pres">
      <dgm:prSet presAssocID="{B3458E90-61EE-40B7-ACE1-4025B2521820}" presName="parTrans" presStyleLbl="sibTrans2D1" presStyleIdx="2" presStyleCnt="5"/>
      <dgm:spPr/>
      <dgm:t>
        <a:bodyPr/>
        <a:lstStyle/>
        <a:p>
          <a:endParaRPr lang="es-MX"/>
        </a:p>
      </dgm:t>
    </dgm:pt>
    <dgm:pt modelId="{DC32BFB3-8327-4719-878C-81A079F2B1F8}" type="pres">
      <dgm:prSet presAssocID="{B3458E90-61EE-40B7-ACE1-4025B2521820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4761A4AB-A781-4E82-9ECC-EBB4BFE3FD3E}" type="pres">
      <dgm:prSet presAssocID="{2223FED1-974B-4448-9578-29A0B985006D}" presName="node" presStyleLbl="node1" presStyleIdx="2" presStyleCnt="5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282E6E-52A0-495F-9569-7DD747E2627F}" type="pres">
      <dgm:prSet presAssocID="{B2ACC06C-A1B0-4F73-9453-B236518D0A43}" presName="parTrans" presStyleLbl="sibTrans2D1" presStyleIdx="3" presStyleCnt="5"/>
      <dgm:spPr/>
      <dgm:t>
        <a:bodyPr/>
        <a:lstStyle/>
        <a:p>
          <a:endParaRPr lang="es-MX"/>
        </a:p>
      </dgm:t>
    </dgm:pt>
    <dgm:pt modelId="{C45885C4-DEC1-44DA-96CE-70543FF17B1C}" type="pres">
      <dgm:prSet presAssocID="{B2ACC06C-A1B0-4F73-9453-B236518D0A43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B5D82D8E-09A8-4D4F-988B-BCF67CBA7989}" type="pres">
      <dgm:prSet presAssocID="{C6C5BC9E-7F3A-41B7-9096-37C42B59172E}" presName="node" presStyleLbl="node1" presStyleIdx="3" presStyleCnt="5" custScaleX="1376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9FF93-0835-451B-930C-A1315A479057}" type="pres">
      <dgm:prSet presAssocID="{23A8B430-AB86-4172-90C4-7B0EFE9AE909}" presName="parTrans" presStyleLbl="sibTrans2D1" presStyleIdx="4" presStyleCnt="5"/>
      <dgm:spPr/>
      <dgm:t>
        <a:bodyPr/>
        <a:lstStyle/>
        <a:p>
          <a:endParaRPr lang="es-MX"/>
        </a:p>
      </dgm:t>
    </dgm:pt>
    <dgm:pt modelId="{35746B7C-9C5D-4FC9-A85F-5E1BC4329EC9}" type="pres">
      <dgm:prSet presAssocID="{23A8B430-AB86-4172-90C4-7B0EFE9AE909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CA300E8D-FC73-473E-A7B5-477F99497EF8}" type="pres">
      <dgm:prSet presAssocID="{6004720A-F825-47E4-8D49-E7EF68785887}" presName="node" presStyleLbl="node1" presStyleIdx="4" presStyleCnt="5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E1BC913-5249-4DE6-A1B7-069649C5B0E4}" type="presOf" srcId="{2223FED1-974B-4448-9578-29A0B985006D}" destId="{4761A4AB-A781-4E82-9ECC-EBB4BFE3FD3E}" srcOrd="0" destOrd="0" presId="urn:microsoft.com/office/officeart/2005/8/layout/radial5"/>
    <dgm:cxn modelId="{A102F304-361A-48A7-AB61-D0DC1F2576D7}" type="presOf" srcId="{B2ACC06C-A1B0-4F73-9453-B236518D0A43}" destId="{E5282E6E-52A0-495F-9569-7DD747E2627F}" srcOrd="0" destOrd="0" presId="urn:microsoft.com/office/officeart/2005/8/layout/radial5"/>
    <dgm:cxn modelId="{6B0D7E6F-6434-4E0C-ABAF-3C498DE7E0A2}" type="presOf" srcId="{22CBBAB5-96EF-479D-97BB-7A9DD6508903}" destId="{C37DDE45-55AA-4D16-811E-91BDC1FEF43E}" srcOrd="0" destOrd="0" presId="urn:microsoft.com/office/officeart/2005/8/layout/radial5"/>
    <dgm:cxn modelId="{EFD41F37-7F19-48E5-ADF4-CFD948ED8783}" type="presOf" srcId="{12293844-549E-4372-8229-2E0EF59A52F6}" destId="{607964B9-5087-47DB-8495-493CF85BA09B}" srcOrd="0" destOrd="0" presId="urn:microsoft.com/office/officeart/2005/8/layout/radial5"/>
    <dgm:cxn modelId="{BC917731-C825-48E4-A577-126621F19EF6}" type="presOf" srcId="{B2ACC06C-A1B0-4F73-9453-B236518D0A43}" destId="{C45885C4-DEC1-44DA-96CE-70543FF17B1C}" srcOrd="1" destOrd="0" presId="urn:microsoft.com/office/officeart/2005/8/layout/radial5"/>
    <dgm:cxn modelId="{F8559461-687F-4664-82B4-C66E085B91BE}" type="presOf" srcId="{EC9F1C13-B47B-4F18-8220-D6AC1E27816C}" destId="{8579BFE6-D8C9-490A-9CFB-2797BE7A57CD}" srcOrd="0" destOrd="0" presId="urn:microsoft.com/office/officeart/2005/8/layout/radial5"/>
    <dgm:cxn modelId="{7386A042-C6FA-443A-86AF-A1D293B82ED2}" type="presOf" srcId="{6004720A-F825-47E4-8D49-E7EF68785887}" destId="{CA300E8D-FC73-473E-A7B5-477F99497EF8}" srcOrd="0" destOrd="0" presId="urn:microsoft.com/office/officeart/2005/8/layout/radial5"/>
    <dgm:cxn modelId="{67F9E279-BFC9-4B5B-9E77-EFB000F3DA01}" type="presOf" srcId="{B6038A6A-26CD-4123-BC26-8C0FD4603E55}" destId="{0FF4542D-72C9-43B6-A119-13ABF5EF833B}" srcOrd="0" destOrd="0" presId="urn:microsoft.com/office/officeart/2005/8/layout/radial5"/>
    <dgm:cxn modelId="{34144EA2-3C59-4ACA-8157-E45E99EC38E8}" type="presOf" srcId="{B3458E90-61EE-40B7-ACE1-4025B2521820}" destId="{DC32BFB3-8327-4719-878C-81A079F2B1F8}" srcOrd="1" destOrd="0" presId="urn:microsoft.com/office/officeart/2005/8/layout/radial5"/>
    <dgm:cxn modelId="{0082311A-5D7D-432B-9433-D87617306F5D}" srcId="{EC9F1C13-B47B-4F18-8220-D6AC1E27816C}" destId="{53B7C8C6-FFDF-411C-B7FE-E90FF1395DC0}" srcOrd="1" destOrd="0" parTransId="{B6038A6A-26CD-4123-BC26-8C0FD4603E55}" sibTransId="{A129AFC6-8819-461B-9531-0FE364FDB18D}"/>
    <dgm:cxn modelId="{636474D4-4C21-4F37-AFBE-D05C53868D5C}" type="presOf" srcId="{B6038A6A-26CD-4123-BC26-8C0FD4603E55}" destId="{9621A12E-81EB-4606-ACBE-A85278D6FED0}" srcOrd="1" destOrd="0" presId="urn:microsoft.com/office/officeart/2005/8/layout/radial5"/>
    <dgm:cxn modelId="{602CA14A-EF20-4D2E-9F08-F27EAFF9DF50}" type="presOf" srcId="{23A8B430-AB86-4172-90C4-7B0EFE9AE909}" destId="{35746B7C-9C5D-4FC9-A85F-5E1BC4329EC9}" srcOrd="1" destOrd="0" presId="urn:microsoft.com/office/officeart/2005/8/layout/radial5"/>
    <dgm:cxn modelId="{DE6AE8F5-833F-41F7-A882-E1944070FD2F}" type="presOf" srcId="{C6C5BC9E-7F3A-41B7-9096-37C42B59172E}" destId="{B5D82D8E-09A8-4D4F-988B-BCF67CBA7989}" srcOrd="0" destOrd="0" presId="urn:microsoft.com/office/officeart/2005/8/layout/radial5"/>
    <dgm:cxn modelId="{2C8B01A8-A84A-4A51-A6C0-7E9C529414AE}" type="presOf" srcId="{9B3ECDCE-D4FF-4434-BC18-36C167DA927C}" destId="{D2E99586-5B51-4B4B-BAA9-8FAD6BB3245A}" srcOrd="0" destOrd="0" presId="urn:microsoft.com/office/officeart/2005/8/layout/radial5"/>
    <dgm:cxn modelId="{B51711D7-8309-427D-9AE5-A15A0E2F7903}" type="presOf" srcId="{9B3ECDCE-D4FF-4434-BC18-36C167DA927C}" destId="{A9577C4B-294F-47AC-AD97-9619CF63942D}" srcOrd="1" destOrd="0" presId="urn:microsoft.com/office/officeart/2005/8/layout/radial5"/>
    <dgm:cxn modelId="{4377BE28-A796-4D25-8846-703C586CFCDF}" srcId="{EC9F1C13-B47B-4F18-8220-D6AC1E27816C}" destId="{22CBBAB5-96EF-479D-97BB-7A9DD6508903}" srcOrd="0" destOrd="0" parTransId="{9B3ECDCE-D4FF-4434-BC18-36C167DA927C}" sibTransId="{66E7BE43-E15F-46D1-878F-DBF7A142D390}"/>
    <dgm:cxn modelId="{1F483D9D-66F9-4379-8CEC-F78A0059B57D}" srcId="{12293844-549E-4372-8229-2E0EF59A52F6}" destId="{EC9F1C13-B47B-4F18-8220-D6AC1E27816C}" srcOrd="0" destOrd="0" parTransId="{9A863746-E510-4419-9F06-AD00CB9306A1}" sibTransId="{409B25A9-D524-4AD4-A49C-A6808233C91C}"/>
    <dgm:cxn modelId="{647B8A93-1090-410E-BAE6-90CA3A2120C6}" type="presOf" srcId="{23A8B430-AB86-4172-90C4-7B0EFE9AE909}" destId="{BD39FF93-0835-451B-930C-A1315A479057}" srcOrd="0" destOrd="0" presId="urn:microsoft.com/office/officeart/2005/8/layout/radial5"/>
    <dgm:cxn modelId="{F926DB4F-8ADA-4EB2-8ABD-53CF9B2E2283}" type="presOf" srcId="{B3458E90-61EE-40B7-ACE1-4025B2521820}" destId="{EE116D7B-D4BF-49ED-9445-B95F83BBB351}" srcOrd="0" destOrd="0" presId="urn:microsoft.com/office/officeart/2005/8/layout/radial5"/>
    <dgm:cxn modelId="{118B0EA1-894A-4869-B66A-43622CBE2F83}" srcId="{EC9F1C13-B47B-4F18-8220-D6AC1E27816C}" destId="{2223FED1-974B-4448-9578-29A0B985006D}" srcOrd="2" destOrd="0" parTransId="{B3458E90-61EE-40B7-ACE1-4025B2521820}" sibTransId="{C1D90AD5-7E2B-4BAE-8F39-E2426CF58875}"/>
    <dgm:cxn modelId="{B681C2F9-BA12-4657-A037-B9714E8F2656}" type="presOf" srcId="{53B7C8C6-FFDF-411C-B7FE-E90FF1395DC0}" destId="{48054FDC-5384-4FD6-957F-4BC96A38992F}" srcOrd="0" destOrd="0" presId="urn:microsoft.com/office/officeart/2005/8/layout/radial5"/>
    <dgm:cxn modelId="{1840232E-11F4-4958-8C37-104B2927984E}" srcId="{EC9F1C13-B47B-4F18-8220-D6AC1E27816C}" destId="{6004720A-F825-47E4-8D49-E7EF68785887}" srcOrd="4" destOrd="0" parTransId="{23A8B430-AB86-4172-90C4-7B0EFE9AE909}" sibTransId="{A0A5BDE8-0E3E-4F1F-BF7D-DF46AEFCA18E}"/>
    <dgm:cxn modelId="{D05EA13B-B845-4E95-9CD8-6278724FEF07}" srcId="{EC9F1C13-B47B-4F18-8220-D6AC1E27816C}" destId="{C6C5BC9E-7F3A-41B7-9096-37C42B59172E}" srcOrd="3" destOrd="0" parTransId="{B2ACC06C-A1B0-4F73-9453-B236518D0A43}" sibTransId="{D766D4E7-1EE3-4A2C-BA64-77DBE7D37E79}"/>
    <dgm:cxn modelId="{701F6C2B-08B3-4371-B2BD-14F99995E365}" type="presParOf" srcId="{607964B9-5087-47DB-8495-493CF85BA09B}" destId="{8579BFE6-D8C9-490A-9CFB-2797BE7A57CD}" srcOrd="0" destOrd="0" presId="urn:microsoft.com/office/officeart/2005/8/layout/radial5"/>
    <dgm:cxn modelId="{8B7274EF-FF04-4A36-A39C-EE5DAEC079D3}" type="presParOf" srcId="{607964B9-5087-47DB-8495-493CF85BA09B}" destId="{D2E99586-5B51-4B4B-BAA9-8FAD6BB3245A}" srcOrd="1" destOrd="0" presId="urn:microsoft.com/office/officeart/2005/8/layout/radial5"/>
    <dgm:cxn modelId="{58C9A184-29FB-403A-B6E8-05F12784A035}" type="presParOf" srcId="{D2E99586-5B51-4B4B-BAA9-8FAD6BB3245A}" destId="{A9577C4B-294F-47AC-AD97-9619CF63942D}" srcOrd="0" destOrd="0" presId="urn:microsoft.com/office/officeart/2005/8/layout/radial5"/>
    <dgm:cxn modelId="{66CA0A16-1931-4C7F-8772-12AE248FCF7C}" type="presParOf" srcId="{607964B9-5087-47DB-8495-493CF85BA09B}" destId="{C37DDE45-55AA-4D16-811E-91BDC1FEF43E}" srcOrd="2" destOrd="0" presId="urn:microsoft.com/office/officeart/2005/8/layout/radial5"/>
    <dgm:cxn modelId="{EB26E350-1410-4C77-8495-5E5DFFD2B637}" type="presParOf" srcId="{607964B9-5087-47DB-8495-493CF85BA09B}" destId="{0FF4542D-72C9-43B6-A119-13ABF5EF833B}" srcOrd="3" destOrd="0" presId="urn:microsoft.com/office/officeart/2005/8/layout/radial5"/>
    <dgm:cxn modelId="{589C5EE8-915D-46A0-B814-21995557F7B2}" type="presParOf" srcId="{0FF4542D-72C9-43B6-A119-13ABF5EF833B}" destId="{9621A12E-81EB-4606-ACBE-A85278D6FED0}" srcOrd="0" destOrd="0" presId="urn:microsoft.com/office/officeart/2005/8/layout/radial5"/>
    <dgm:cxn modelId="{AAC6DA80-B099-4CCD-A910-DD56AC12E977}" type="presParOf" srcId="{607964B9-5087-47DB-8495-493CF85BA09B}" destId="{48054FDC-5384-4FD6-957F-4BC96A38992F}" srcOrd="4" destOrd="0" presId="urn:microsoft.com/office/officeart/2005/8/layout/radial5"/>
    <dgm:cxn modelId="{6040F8D5-E098-46A4-A7ED-57241357FFA2}" type="presParOf" srcId="{607964B9-5087-47DB-8495-493CF85BA09B}" destId="{EE116D7B-D4BF-49ED-9445-B95F83BBB351}" srcOrd="5" destOrd="0" presId="urn:microsoft.com/office/officeart/2005/8/layout/radial5"/>
    <dgm:cxn modelId="{5D2B5CDB-45FC-4B31-BA35-2C5C4ECB8E45}" type="presParOf" srcId="{EE116D7B-D4BF-49ED-9445-B95F83BBB351}" destId="{DC32BFB3-8327-4719-878C-81A079F2B1F8}" srcOrd="0" destOrd="0" presId="urn:microsoft.com/office/officeart/2005/8/layout/radial5"/>
    <dgm:cxn modelId="{1A5BD42B-4DCF-4A08-8E0D-27FF43200E0C}" type="presParOf" srcId="{607964B9-5087-47DB-8495-493CF85BA09B}" destId="{4761A4AB-A781-4E82-9ECC-EBB4BFE3FD3E}" srcOrd="6" destOrd="0" presId="urn:microsoft.com/office/officeart/2005/8/layout/radial5"/>
    <dgm:cxn modelId="{65E080B5-077B-4EED-A80A-17016E1FD6A5}" type="presParOf" srcId="{607964B9-5087-47DB-8495-493CF85BA09B}" destId="{E5282E6E-52A0-495F-9569-7DD747E2627F}" srcOrd="7" destOrd="0" presId="urn:microsoft.com/office/officeart/2005/8/layout/radial5"/>
    <dgm:cxn modelId="{2D6A38B3-A703-4E7A-87D6-C8FC7E5AE53A}" type="presParOf" srcId="{E5282E6E-52A0-495F-9569-7DD747E2627F}" destId="{C45885C4-DEC1-44DA-96CE-70543FF17B1C}" srcOrd="0" destOrd="0" presId="urn:microsoft.com/office/officeart/2005/8/layout/radial5"/>
    <dgm:cxn modelId="{DB9A24C0-7011-4556-A677-30F75D64186F}" type="presParOf" srcId="{607964B9-5087-47DB-8495-493CF85BA09B}" destId="{B5D82D8E-09A8-4D4F-988B-BCF67CBA7989}" srcOrd="8" destOrd="0" presId="urn:microsoft.com/office/officeart/2005/8/layout/radial5"/>
    <dgm:cxn modelId="{37B8A39D-0D56-494C-8E0E-00FEBF2CE7BE}" type="presParOf" srcId="{607964B9-5087-47DB-8495-493CF85BA09B}" destId="{BD39FF93-0835-451B-930C-A1315A479057}" srcOrd="9" destOrd="0" presId="urn:microsoft.com/office/officeart/2005/8/layout/radial5"/>
    <dgm:cxn modelId="{DBA02B3A-4FB2-4305-87F9-73EA5F024F10}" type="presParOf" srcId="{BD39FF93-0835-451B-930C-A1315A479057}" destId="{35746B7C-9C5D-4FC9-A85F-5E1BC4329EC9}" srcOrd="0" destOrd="0" presId="urn:microsoft.com/office/officeart/2005/8/layout/radial5"/>
    <dgm:cxn modelId="{A8EBBA76-6539-456B-BEE3-6BC2AB7A6AA6}" type="presParOf" srcId="{607964B9-5087-47DB-8495-493CF85BA09B}" destId="{CA300E8D-FC73-473E-A7B5-477F99497EF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293844-549E-4372-8229-2E0EF59A52F6}" type="doc">
      <dgm:prSet loTypeId="urn:microsoft.com/office/officeart/2005/8/layout/radial5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C9F1C13-B47B-4F18-8220-D6AC1E27816C}">
      <dgm:prSet phldrT="[Texto]"/>
      <dgm:spPr/>
      <dgm:t>
        <a:bodyPr/>
        <a:lstStyle/>
        <a:p>
          <a:r>
            <a:rPr lang="es-MX" dirty="0" smtClean="0"/>
            <a:t>VERIFICAR</a:t>
          </a:r>
          <a:endParaRPr lang="es-MX" dirty="0"/>
        </a:p>
      </dgm:t>
    </dgm:pt>
    <dgm:pt modelId="{9A863746-E510-4419-9F06-AD00CB9306A1}" type="parTrans" cxnId="{1F483D9D-66F9-4379-8CEC-F78A0059B57D}">
      <dgm:prSet/>
      <dgm:spPr/>
      <dgm:t>
        <a:bodyPr/>
        <a:lstStyle/>
        <a:p>
          <a:endParaRPr lang="es-MX"/>
        </a:p>
      </dgm:t>
    </dgm:pt>
    <dgm:pt modelId="{409B25A9-D524-4AD4-A49C-A6808233C91C}" type="sibTrans" cxnId="{1F483D9D-66F9-4379-8CEC-F78A0059B57D}">
      <dgm:prSet/>
      <dgm:spPr/>
      <dgm:t>
        <a:bodyPr/>
        <a:lstStyle/>
        <a:p>
          <a:endParaRPr lang="es-MX"/>
        </a:p>
      </dgm:t>
    </dgm:pt>
    <dgm:pt modelId="{22CBBAB5-96EF-479D-97BB-7A9DD6508903}">
      <dgm:prSet phldrT="[Texto]" custT="1"/>
      <dgm:spPr/>
      <dgm:t>
        <a:bodyPr/>
        <a:lstStyle/>
        <a:p>
          <a:r>
            <a:rPr lang="es-MX" sz="1400" dirty="0" smtClean="0"/>
            <a:t>Reportes Trimestrales  a la SHCP</a:t>
          </a:r>
        </a:p>
      </dgm:t>
    </dgm:pt>
    <dgm:pt modelId="{9B3ECDCE-D4FF-4434-BC18-36C167DA927C}" type="parTrans" cxnId="{4377BE28-A796-4D25-8846-703C586CFCDF}">
      <dgm:prSet/>
      <dgm:spPr/>
      <dgm:t>
        <a:bodyPr/>
        <a:lstStyle/>
        <a:p>
          <a:endParaRPr lang="es-MX"/>
        </a:p>
      </dgm:t>
    </dgm:pt>
    <dgm:pt modelId="{66E7BE43-E15F-46D1-878F-DBF7A142D390}" type="sibTrans" cxnId="{4377BE28-A796-4D25-8846-703C586CFCDF}">
      <dgm:prSet/>
      <dgm:spPr/>
      <dgm:t>
        <a:bodyPr/>
        <a:lstStyle/>
        <a:p>
          <a:endParaRPr lang="es-MX"/>
        </a:p>
      </dgm:t>
    </dgm:pt>
    <dgm:pt modelId="{2223FED1-974B-4448-9578-29A0B985006D}">
      <dgm:prSet phldrT="[Texto]" custT="1"/>
      <dgm:spPr/>
      <dgm:t>
        <a:bodyPr/>
        <a:lstStyle/>
        <a:p>
          <a:r>
            <a:rPr lang="es-MX" sz="1400" dirty="0" smtClean="0"/>
            <a:t>Envió de Estados Financieros Dictaminados en tiempo y forma</a:t>
          </a:r>
          <a:endParaRPr lang="es-MX" sz="1400" dirty="0"/>
        </a:p>
      </dgm:t>
    </dgm:pt>
    <dgm:pt modelId="{B3458E90-61EE-40B7-ACE1-4025B2521820}" type="parTrans" cxnId="{118B0EA1-894A-4869-B66A-43622CBE2F83}">
      <dgm:prSet/>
      <dgm:spPr/>
      <dgm:t>
        <a:bodyPr/>
        <a:lstStyle/>
        <a:p>
          <a:endParaRPr lang="es-MX"/>
        </a:p>
      </dgm:t>
    </dgm:pt>
    <dgm:pt modelId="{C1D90AD5-7E2B-4BAE-8F39-E2426CF58875}" type="sibTrans" cxnId="{118B0EA1-894A-4869-B66A-43622CBE2F83}">
      <dgm:prSet/>
      <dgm:spPr/>
      <dgm:t>
        <a:bodyPr/>
        <a:lstStyle/>
        <a:p>
          <a:endParaRPr lang="es-MX"/>
        </a:p>
      </dgm:t>
    </dgm:pt>
    <dgm:pt modelId="{6004720A-F825-47E4-8D49-E7EF68785887}">
      <dgm:prSet phldrT="[Texto]" custT="1"/>
      <dgm:spPr/>
      <dgm:t>
        <a:bodyPr/>
        <a:lstStyle/>
        <a:p>
          <a:r>
            <a:rPr lang="es-MX" sz="1400" dirty="0" smtClean="0"/>
            <a:t>Difusión y Publicaciones</a:t>
          </a:r>
          <a:endParaRPr lang="es-MX" sz="1400" dirty="0"/>
        </a:p>
      </dgm:t>
    </dgm:pt>
    <dgm:pt modelId="{23A8B430-AB86-4172-90C4-7B0EFE9AE909}" type="parTrans" cxnId="{1840232E-11F4-4958-8C37-104B2927984E}">
      <dgm:prSet/>
      <dgm:spPr/>
      <dgm:t>
        <a:bodyPr/>
        <a:lstStyle/>
        <a:p>
          <a:endParaRPr lang="es-MX"/>
        </a:p>
      </dgm:t>
    </dgm:pt>
    <dgm:pt modelId="{A0A5BDE8-0E3E-4F1F-BF7D-DF46AEFCA18E}" type="sibTrans" cxnId="{1840232E-11F4-4958-8C37-104B2927984E}">
      <dgm:prSet/>
      <dgm:spPr/>
      <dgm:t>
        <a:bodyPr/>
        <a:lstStyle/>
        <a:p>
          <a:endParaRPr lang="es-MX"/>
        </a:p>
      </dgm:t>
    </dgm:pt>
    <dgm:pt modelId="{607964B9-5087-47DB-8495-493CF85BA09B}" type="pres">
      <dgm:prSet presAssocID="{12293844-549E-4372-8229-2E0EF59A52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79BFE6-D8C9-490A-9CFB-2797BE7A57CD}" type="pres">
      <dgm:prSet presAssocID="{EC9F1C13-B47B-4F18-8220-D6AC1E27816C}" presName="centerShape" presStyleLbl="node0" presStyleIdx="0" presStyleCnt="1" custScaleX="122193" custScaleY="118355"/>
      <dgm:spPr/>
      <dgm:t>
        <a:bodyPr/>
        <a:lstStyle/>
        <a:p>
          <a:endParaRPr lang="es-MX"/>
        </a:p>
      </dgm:t>
    </dgm:pt>
    <dgm:pt modelId="{D2E99586-5B51-4B4B-BAA9-8FAD6BB3245A}" type="pres">
      <dgm:prSet presAssocID="{9B3ECDCE-D4FF-4434-BC18-36C167DA927C}" presName="parTrans" presStyleLbl="sibTrans2D1" presStyleIdx="0" presStyleCnt="3"/>
      <dgm:spPr/>
      <dgm:t>
        <a:bodyPr/>
        <a:lstStyle/>
        <a:p>
          <a:endParaRPr lang="es-MX"/>
        </a:p>
      </dgm:t>
    </dgm:pt>
    <dgm:pt modelId="{A9577C4B-294F-47AC-AD97-9619CF63942D}" type="pres">
      <dgm:prSet presAssocID="{9B3ECDCE-D4FF-4434-BC18-36C167DA927C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C37DDE45-55AA-4D16-811E-91BDC1FEF43E}" type="pres">
      <dgm:prSet presAssocID="{22CBBAB5-96EF-479D-97BB-7A9DD6508903}" presName="node" presStyleLbl="node1" presStyleIdx="0" presStyleCnt="3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116D7B-D4BF-49ED-9445-B95F83BBB351}" type="pres">
      <dgm:prSet presAssocID="{B3458E90-61EE-40B7-ACE1-4025B2521820}" presName="parTrans" presStyleLbl="sibTrans2D1" presStyleIdx="1" presStyleCnt="3"/>
      <dgm:spPr/>
      <dgm:t>
        <a:bodyPr/>
        <a:lstStyle/>
        <a:p>
          <a:endParaRPr lang="es-MX"/>
        </a:p>
      </dgm:t>
    </dgm:pt>
    <dgm:pt modelId="{DC32BFB3-8327-4719-878C-81A079F2B1F8}" type="pres">
      <dgm:prSet presAssocID="{B3458E90-61EE-40B7-ACE1-4025B2521820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4761A4AB-A781-4E82-9ECC-EBB4BFE3FD3E}" type="pres">
      <dgm:prSet presAssocID="{2223FED1-974B-4448-9578-29A0B985006D}" presName="node" presStyleLbl="node1" presStyleIdx="1" presStyleCnt="3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9FF93-0835-451B-930C-A1315A479057}" type="pres">
      <dgm:prSet presAssocID="{23A8B430-AB86-4172-90C4-7B0EFE9AE909}" presName="parTrans" presStyleLbl="sibTrans2D1" presStyleIdx="2" presStyleCnt="3"/>
      <dgm:spPr/>
      <dgm:t>
        <a:bodyPr/>
        <a:lstStyle/>
        <a:p>
          <a:endParaRPr lang="es-MX"/>
        </a:p>
      </dgm:t>
    </dgm:pt>
    <dgm:pt modelId="{35746B7C-9C5D-4FC9-A85F-5E1BC4329EC9}" type="pres">
      <dgm:prSet presAssocID="{23A8B430-AB86-4172-90C4-7B0EFE9AE909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CA300E8D-FC73-473E-A7B5-477F99497EF8}" type="pres">
      <dgm:prSet presAssocID="{6004720A-F825-47E4-8D49-E7EF68785887}" presName="node" presStyleLbl="node1" presStyleIdx="2" presStyleCnt="3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CE92A3-0C98-4E5F-851F-E1EACA409130}" type="presOf" srcId="{22CBBAB5-96EF-479D-97BB-7A9DD6508903}" destId="{C37DDE45-55AA-4D16-811E-91BDC1FEF43E}" srcOrd="0" destOrd="0" presId="urn:microsoft.com/office/officeart/2005/8/layout/radial5"/>
    <dgm:cxn modelId="{1840232E-11F4-4958-8C37-104B2927984E}" srcId="{EC9F1C13-B47B-4F18-8220-D6AC1E27816C}" destId="{6004720A-F825-47E4-8D49-E7EF68785887}" srcOrd="2" destOrd="0" parTransId="{23A8B430-AB86-4172-90C4-7B0EFE9AE909}" sibTransId="{A0A5BDE8-0E3E-4F1F-BF7D-DF46AEFCA18E}"/>
    <dgm:cxn modelId="{4A24E7EA-C11E-491B-B344-0A9D9514BE8C}" type="presOf" srcId="{6004720A-F825-47E4-8D49-E7EF68785887}" destId="{CA300E8D-FC73-473E-A7B5-477F99497EF8}" srcOrd="0" destOrd="0" presId="urn:microsoft.com/office/officeart/2005/8/layout/radial5"/>
    <dgm:cxn modelId="{1F483D9D-66F9-4379-8CEC-F78A0059B57D}" srcId="{12293844-549E-4372-8229-2E0EF59A52F6}" destId="{EC9F1C13-B47B-4F18-8220-D6AC1E27816C}" srcOrd="0" destOrd="0" parTransId="{9A863746-E510-4419-9F06-AD00CB9306A1}" sibTransId="{409B25A9-D524-4AD4-A49C-A6808233C91C}"/>
    <dgm:cxn modelId="{2012AF38-90B7-4702-8320-03A16D9DEC92}" type="presOf" srcId="{9B3ECDCE-D4FF-4434-BC18-36C167DA927C}" destId="{A9577C4B-294F-47AC-AD97-9619CF63942D}" srcOrd="1" destOrd="0" presId="urn:microsoft.com/office/officeart/2005/8/layout/radial5"/>
    <dgm:cxn modelId="{A00997F1-D93D-47B2-A8EF-256B11B96497}" type="presOf" srcId="{B3458E90-61EE-40B7-ACE1-4025B2521820}" destId="{EE116D7B-D4BF-49ED-9445-B95F83BBB351}" srcOrd="0" destOrd="0" presId="urn:microsoft.com/office/officeart/2005/8/layout/radial5"/>
    <dgm:cxn modelId="{82B369BD-6E34-440A-ADED-ED199E28BCD2}" type="presOf" srcId="{23A8B430-AB86-4172-90C4-7B0EFE9AE909}" destId="{BD39FF93-0835-451B-930C-A1315A479057}" srcOrd="0" destOrd="0" presId="urn:microsoft.com/office/officeart/2005/8/layout/radial5"/>
    <dgm:cxn modelId="{6CB031FA-1C28-4155-B4FF-710C4257CFE9}" type="presOf" srcId="{2223FED1-974B-4448-9578-29A0B985006D}" destId="{4761A4AB-A781-4E82-9ECC-EBB4BFE3FD3E}" srcOrd="0" destOrd="0" presId="urn:microsoft.com/office/officeart/2005/8/layout/radial5"/>
    <dgm:cxn modelId="{4377BE28-A796-4D25-8846-703C586CFCDF}" srcId="{EC9F1C13-B47B-4F18-8220-D6AC1E27816C}" destId="{22CBBAB5-96EF-479D-97BB-7A9DD6508903}" srcOrd="0" destOrd="0" parTransId="{9B3ECDCE-D4FF-4434-BC18-36C167DA927C}" sibTransId="{66E7BE43-E15F-46D1-878F-DBF7A142D390}"/>
    <dgm:cxn modelId="{FBFB5756-4DEE-483C-BE91-147A02F411EC}" type="presOf" srcId="{EC9F1C13-B47B-4F18-8220-D6AC1E27816C}" destId="{8579BFE6-D8C9-490A-9CFB-2797BE7A57CD}" srcOrd="0" destOrd="0" presId="urn:microsoft.com/office/officeart/2005/8/layout/radial5"/>
    <dgm:cxn modelId="{28606759-C4C9-4D5A-8425-9238A6180F05}" type="presOf" srcId="{23A8B430-AB86-4172-90C4-7B0EFE9AE909}" destId="{35746B7C-9C5D-4FC9-A85F-5E1BC4329EC9}" srcOrd="1" destOrd="0" presId="urn:microsoft.com/office/officeart/2005/8/layout/radial5"/>
    <dgm:cxn modelId="{118B0EA1-894A-4869-B66A-43622CBE2F83}" srcId="{EC9F1C13-B47B-4F18-8220-D6AC1E27816C}" destId="{2223FED1-974B-4448-9578-29A0B985006D}" srcOrd="1" destOrd="0" parTransId="{B3458E90-61EE-40B7-ACE1-4025B2521820}" sibTransId="{C1D90AD5-7E2B-4BAE-8F39-E2426CF58875}"/>
    <dgm:cxn modelId="{96283F6A-0F6B-440A-9A9A-EADB0F7967C2}" type="presOf" srcId="{B3458E90-61EE-40B7-ACE1-4025B2521820}" destId="{DC32BFB3-8327-4719-878C-81A079F2B1F8}" srcOrd="1" destOrd="0" presId="urn:microsoft.com/office/officeart/2005/8/layout/radial5"/>
    <dgm:cxn modelId="{DA5AD895-DC02-4EAF-ABD9-E5D9ED863F05}" type="presOf" srcId="{9B3ECDCE-D4FF-4434-BC18-36C167DA927C}" destId="{D2E99586-5B51-4B4B-BAA9-8FAD6BB3245A}" srcOrd="0" destOrd="0" presId="urn:microsoft.com/office/officeart/2005/8/layout/radial5"/>
    <dgm:cxn modelId="{6AED399B-2587-4194-AB19-4FBD6AEBA4B9}" type="presOf" srcId="{12293844-549E-4372-8229-2E0EF59A52F6}" destId="{607964B9-5087-47DB-8495-493CF85BA09B}" srcOrd="0" destOrd="0" presId="urn:microsoft.com/office/officeart/2005/8/layout/radial5"/>
    <dgm:cxn modelId="{74D3A912-9E68-4C1E-826D-1D98844E36C8}" type="presParOf" srcId="{607964B9-5087-47DB-8495-493CF85BA09B}" destId="{8579BFE6-D8C9-490A-9CFB-2797BE7A57CD}" srcOrd="0" destOrd="0" presId="urn:microsoft.com/office/officeart/2005/8/layout/radial5"/>
    <dgm:cxn modelId="{A6010B33-D4D8-49CB-8E54-D735781BE6B1}" type="presParOf" srcId="{607964B9-5087-47DB-8495-493CF85BA09B}" destId="{D2E99586-5B51-4B4B-BAA9-8FAD6BB3245A}" srcOrd="1" destOrd="0" presId="urn:microsoft.com/office/officeart/2005/8/layout/radial5"/>
    <dgm:cxn modelId="{85A58EE8-56B3-4774-94A6-404828F7047D}" type="presParOf" srcId="{D2E99586-5B51-4B4B-BAA9-8FAD6BB3245A}" destId="{A9577C4B-294F-47AC-AD97-9619CF63942D}" srcOrd="0" destOrd="0" presId="urn:microsoft.com/office/officeart/2005/8/layout/radial5"/>
    <dgm:cxn modelId="{FBC17043-7F66-4EEC-BDC2-A4ADFD1C51BE}" type="presParOf" srcId="{607964B9-5087-47DB-8495-493CF85BA09B}" destId="{C37DDE45-55AA-4D16-811E-91BDC1FEF43E}" srcOrd="2" destOrd="0" presId="urn:microsoft.com/office/officeart/2005/8/layout/radial5"/>
    <dgm:cxn modelId="{7F99E794-9631-4A8A-B8EE-49D20A420DC3}" type="presParOf" srcId="{607964B9-5087-47DB-8495-493CF85BA09B}" destId="{EE116D7B-D4BF-49ED-9445-B95F83BBB351}" srcOrd="3" destOrd="0" presId="urn:microsoft.com/office/officeart/2005/8/layout/radial5"/>
    <dgm:cxn modelId="{11ACA7A5-9D80-4564-A593-84311CED4A40}" type="presParOf" srcId="{EE116D7B-D4BF-49ED-9445-B95F83BBB351}" destId="{DC32BFB3-8327-4719-878C-81A079F2B1F8}" srcOrd="0" destOrd="0" presId="urn:microsoft.com/office/officeart/2005/8/layout/radial5"/>
    <dgm:cxn modelId="{6622BB85-3A3D-4DF9-B968-002212FC64CB}" type="presParOf" srcId="{607964B9-5087-47DB-8495-493CF85BA09B}" destId="{4761A4AB-A781-4E82-9ECC-EBB4BFE3FD3E}" srcOrd="4" destOrd="0" presId="urn:microsoft.com/office/officeart/2005/8/layout/radial5"/>
    <dgm:cxn modelId="{F03AD352-DE47-452A-9A41-4EA84EFAD07C}" type="presParOf" srcId="{607964B9-5087-47DB-8495-493CF85BA09B}" destId="{BD39FF93-0835-451B-930C-A1315A479057}" srcOrd="5" destOrd="0" presId="urn:microsoft.com/office/officeart/2005/8/layout/radial5"/>
    <dgm:cxn modelId="{6F98B857-819D-45B6-8879-3C85A319C56E}" type="presParOf" srcId="{BD39FF93-0835-451B-930C-A1315A479057}" destId="{35746B7C-9C5D-4FC9-A85F-5E1BC4329EC9}" srcOrd="0" destOrd="0" presId="urn:microsoft.com/office/officeart/2005/8/layout/radial5"/>
    <dgm:cxn modelId="{B66C0796-8321-4F1D-B56A-0013E9A57E9F}" type="presParOf" srcId="{607964B9-5087-47DB-8495-493CF85BA09B}" destId="{CA300E8D-FC73-473E-A7B5-477F99497EF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7348A-8D82-4E5A-902F-03670C70F4CC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A329874C-967C-4ACD-A340-44FC9E07C5D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400" dirty="0" smtClean="0"/>
            <a:t>V. Fiscalización Superior</a:t>
          </a:r>
          <a:endParaRPr lang="es-MX" sz="2400" dirty="0"/>
        </a:p>
      </dgm:t>
    </dgm:pt>
    <dgm:pt modelId="{CCF1B4B8-9C16-40BD-9044-A110C82D130D}" type="parTrans" cxnId="{97354673-67C3-4F82-BCC3-5C9EDF4CB7EA}">
      <dgm:prSet/>
      <dgm:spPr/>
      <dgm:t>
        <a:bodyPr/>
        <a:lstStyle/>
        <a:p>
          <a:endParaRPr lang="es-MX"/>
        </a:p>
      </dgm:t>
    </dgm:pt>
    <dgm:pt modelId="{29A68EC7-418E-4FA1-95DF-AB4EBCD381CE}" type="sibTrans" cxnId="{97354673-67C3-4F82-BCC3-5C9EDF4CB7EA}">
      <dgm:prSet/>
      <dgm:spPr/>
      <dgm:t>
        <a:bodyPr/>
        <a:lstStyle/>
        <a:p>
          <a:endParaRPr lang="es-MX"/>
        </a:p>
      </dgm:t>
    </dgm:pt>
    <dgm:pt modelId="{B786E531-B3D8-473A-AB0C-F3C8DF3724DC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400" dirty="0" smtClean="0"/>
            <a:t>VI. Resultados y Recomendaciones</a:t>
          </a:r>
          <a:endParaRPr lang="es-MX" sz="2400" dirty="0"/>
        </a:p>
      </dgm:t>
    </dgm:pt>
    <dgm:pt modelId="{E0C0AD52-F239-44C2-B3C9-859126E30FAC}" type="parTrans" cxnId="{CDC39DE4-24CE-4AE3-9F11-C2F90DF4E8A9}">
      <dgm:prSet/>
      <dgm:spPr/>
      <dgm:t>
        <a:bodyPr/>
        <a:lstStyle/>
        <a:p>
          <a:endParaRPr lang="es-MX"/>
        </a:p>
      </dgm:t>
    </dgm:pt>
    <dgm:pt modelId="{D8E0EBDA-76BD-4009-873E-378DCB1FC751}" type="sibTrans" cxnId="{CDC39DE4-24CE-4AE3-9F11-C2F90DF4E8A9}">
      <dgm:prSet/>
      <dgm:spPr/>
      <dgm:t>
        <a:bodyPr/>
        <a:lstStyle/>
        <a:p>
          <a:endParaRPr lang="es-MX"/>
        </a:p>
      </dgm:t>
    </dgm:pt>
    <dgm:pt modelId="{CE1D8B8F-3480-432B-B95B-8E615B492C7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400" dirty="0" smtClean="0"/>
            <a:t>VII. Gestión de los Recursos Públicos por las      </a:t>
          </a:r>
          <a:r>
            <a:rPr lang="es-MX" sz="2400" dirty="0" smtClean="0">
              <a:solidFill>
                <a:schemeClr val="accent1">
                  <a:lumMod val="50000"/>
                </a:schemeClr>
              </a:solidFill>
            </a:rPr>
            <a:t>___</a:t>
          </a:r>
          <a:r>
            <a:rPr lang="es-MX" sz="2400" dirty="0" smtClean="0"/>
            <a:t>Instituciones de Educación Superior</a:t>
          </a:r>
          <a:endParaRPr lang="es-MX" sz="2400" dirty="0"/>
        </a:p>
      </dgm:t>
    </dgm:pt>
    <dgm:pt modelId="{FA1ECB47-C519-40AA-A541-23797699DA47}" type="sibTrans" cxnId="{5B8CCAB0-97C7-48A2-812A-9ED1CF4071D3}">
      <dgm:prSet/>
      <dgm:spPr/>
      <dgm:t>
        <a:bodyPr/>
        <a:lstStyle/>
        <a:p>
          <a:endParaRPr lang="es-MX"/>
        </a:p>
      </dgm:t>
    </dgm:pt>
    <dgm:pt modelId="{0169EDA7-9387-4E8F-9C89-EDE0FA88CD65}" type="parTrans" cxnId="{5B8CCAB0-97C7-48A2-812A-9ED1CF4071D3}">
      <dgm:prSet/>
      <dgm:spPr/>
      <dgm:t>
        <a:bodyPr/>
        <a:lstStyle/>
        <a:p>
          <a:endParaRPr lang="es-MX"/>
        </a:p>
      </dgm:t>
    </dgm:pt>
    <dgm:pt modelId="{90DE1F83-325B-4584-9C30-5A4ADB2EE6BE}" type="pres">
      <dgm:prSet presAssocID="{F1B7348A-8D82-4E5A-902F-03670C70F4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43A849-A0D6-4879-A495-AAFCF31FB06A}" type="pres">
      <dgm:prSet presAssocID="{A329874C-967C-4ACD-A340-44FC9E07C5D7}" presName="parentLin" presStyleCnt="0"/>
      <dgm:spPr/>
    </dgm:pt>
    <dgm:pt modelId="{AA46A5F0-0285-41F0-B2EF-AC826E43453E}" type="pres">
      <dgm:prSet presAssocID="{A329874C-967C-4ACD-A340-44FC9E07C5D7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FE75BDEF-A1DA-4A0E-978A-C4573DF94DE1}" type="pres">
      <dgm:prSet presAssocID="{A329874C-967C-4ACD-A340-44FC9E07C5D7}" presName="parentText" presStyleLbl="node1" presStyleIdx="0" presStyleCnt="3" custScaleX="132742" custScaleY="6852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C411C1-8480-4480-B000-47EBE5814CE7}" type="pres">
      <dgm:prSet presAssocID="{A329874C-967C-4ACD-A340-44FC9E07C5D7}" presName="negativeSpace" presStyleCnt="0"/>
      <dgm:spPr/>
    </dgm:pt>
    <dgm:pt modelId="{5FA4B584-D461-468E-9F43-BC483A19D8C1}" type="pres">
      <dgm:prSet presAssocID="{A329874C-967C-4ACD-A340-44FC9E07C5D7}" presName="childText" presStyleLbl="conFgAcc1" presStyleIdx="0" presStyleCnt="3">
        <dgm:presLayoutVars>
          <dgm:bulletEnabled val="1"/>
        </dgm:presLayoutVars>
      </dgm:prSet>
      <dgm:spPr/>
    </dgm:pt>
    <dgm:pt modelId="{CAA16C76-B784-4F3C-B1E6-F5583C8B4D1C}" type="pres">
      <dgm:prSet presAssocID="{29A68EC7-418E-4FA1-95DF-AB4EBCD381CE}" presName="spaceBetweenRectangles" presStyleCnt="0"/>
      <dgm:spPr/>
    </dgm:pt>
    <dgm:pt modelId="{8F998775-4B48-405E-8A96-B1811182AFDD}" type="pres">
      <dgm:prSet presAssocID="{B786E531-B3D8-473A-AB0C-F3C8DF3724DC}" presName="parentLin" presStyleCnt="0"/>
      <dgm:spPr/>
    </dgm:pt>
    <dgm:pt modelId="{F9314E62-BF0D-4360-8A74-E339C181D7FC}" type="pres">
      <dgm:prSet presAssocID="{B786E531-B3D8-473A-AB0C-F3C8DF3724D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66DC651D-1778-4B9E-928E-EE06BEF4658C}" type="pres">
      <dgm:prSet presAssocID="{B786E531-B3D8-473A-AB0C-F3C8DF3724DC}" presName="parentText" presStyleLbl="node1" presStyleIdx="1" presStyleCnt="3" custScaleX="132742" custScaleY="6609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5BAA15-E0C5-4250-955D-3AE3646E3544}" type="pres">
      <dgm:prSet presAssocID="{B786E531-B3D8-473A-AB0C-F3C8DF3724DC}" presName="negativeSpace" presStyleCnt="0"/>
      <dgm:spPr/>
    </dgm:pt>
    <dgm:pt modelId="{04F34491-0C74-442B-B98C-3AFA86EEDAAA}" type="pres">
      <dgm:prSet presAssocID="{B786E531-B3D8-473A-AB0C-F3C8DF3724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F121E1-C8FF-41D5-B2AF-82310B5CD3FE}" type="pres">
      <dgm:prSet presAssocID="{D8E0EBDA-76BD-4009-873E-378DCB1FC751}" presName="spaceBetweenRectangles" presStyleCnt="0"/>
      <dgm:spPr/>
    </dgm:pt>
    <dgm:pt modelId="{CBBA2EB1-FB5F-4C45-8F16-2E079C17A79C}" type="pres">
      <dgm:prSet presAssocID="{CE1D8B8F-3480-432B-B95B-8E615B492C71}" presName="parentLin" presStyleCnt="0"/>
      <dgm:spPr/>
    </dgm:pt>
    <dgm:pt modelId="{F65A525E-C690-46EA-9633-8610883DEDA7}" type="pres">
      <dgm:prSet presAssocID="{CE1D8B8F-3480-432B-B95B-8E615B492C71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E16D7AC0-09BB-4592-9514-C4FDDCA243DD}" type="pres">
      <dgm:prSet presAssocID="{CE1D8B8F-3480-432B-B95B-8E615B492C71}" presName="parentText" presStyleLbl="node1" presStyleIdx="2" presStyleCnt="3" custScaleX="132742" custScaleY="13998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4B7011-49F7-48CE-835B-3446F6F1196D}" type="pres">
      <dgm:prSet presAssocID="{CE1D8B8F-3480-432B-B95B-8E615B492C71}" presName="negativeSpace" presStyleCnt="0"/>
      <dgm:spPr/>
    </dgm:pt>
    <dgm:pt modelId="{0D5AE764-D183-4385-8756-ACDB97904911}" type="pres">
      <dgm:prSet presAssocID="{CE1D8B8F-3480-432B-B95B-8E615B492C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C39DE4-24CE-4AE3-9F11-C2F90DF4E8A9}" srcId="{F1B7348A-8D82-4E5A-902F-03670C70F4CC}" destId="{B786E531-B3D8-473A-AB0C-F3C8DF3724DC}" srcOrd="1" destOrd="0" parTransId="{E0C0AD52-F239-44C2-B3C9-859126E30FAC}" sibTransId="{D8E0EBDA-76BD-4009-873E-378DCB1FC751}"/>
    <dgm:cxn modelId="{D1B16EEE-2B5D-4606-93E5-4137D1E99194}" type="presOf" srcId="{F1B7348A-8D82-4E5A-902F-03670C70F4CC}" destId="{90DE1F83-325B-4584-9C30-5A4ADB2EE6BE}" srcOrd="0" destOrd="0" presId="urn:microsoft.com/office/officeart/2005/8/layout/list1"/>
    <dgm:cxn modelId="{97354673-67C3-4F82-BCC3-5C9EDF4CB7EA}" srcId="{F1B7348A-8D82-4E5A-902F-03670C70F4CC}" destId="{A329874C-967C-4ACD-A340-44FC9E07C5D7}" srcOrd="0" destOrd="0" parTransId="{CCF1B4B8-9C16-40BD-9044-A110C82D130D}" sibTransId="{29A68EC7-418E-4FA1-95DF-AB4EBCD381CE}"/>
    <dgm:cxn modelId="{D7DDDEB5-D258-4910-B79E-C25A02D0632A}" type="presOf" srcId="{A329874C-967C-4ACD-A340-44FC9E07C5D7}" destId="{FE75BDEF-A1DA-4A0E-978A-C4573DF94DE1}" srcOrd="1" destOrd="0" presId="urn:microsoft.com/office/officeart/2005/8/layout/list1"/>
    <dgm:cxn modelId="{0911B17A-ED7A-4975-8A32-165414DFF947}" type="presOf" srcId="{B786E531-B3D8-473A-AB0C-F3C8DF3724DC}" destId="{F9314E62-BF0D-4360-8A74-E339C181D7FC}" srcOrd="0" destOrd="0" presId="urn:microsoft.com/office/officeart/2005/8/layout/list1"/>
    <dgm:cxn modelId="{958F78C3-3840-4B72-93B2-44343867153B}" type="presOf" srcId="{CE1D8B8F-3480-432B-B95B-8E615B492C71}" destId="{F65A525E-C690-46EA-9633-8610883DEDA7}" srcOrd="0" destOrd="0" presId="urn:microsoft.com/office/officeart/2005/8/layout/list1"/>
    <dgm:cxn modelId="{12AB982E-481D-4653-ABC2-23F24E0659B4}" type="presOf" srcId="{B786E531-B3D8-473A-AB0C-F3C8DF3724DC}" destId="{66DC651D-1778-4B9E-928E-EE06BEF4658C}" srcOrd="1" destOrd="0" presId="urn:microsoft.com/office/officeart/2005/8/layout/list1"/>
    <dgm:cxn modelId="{4B8E5333-A5C5-4C48-8C58-FC4600D9FC9C}" type="presOf" srcId="{CE1D8B8F-3480-432B-B95B-8E615B492C71}" destId="{E16D7AC0-09BB-4592-9514-C4FDDCA243DD}" srcOrd="1" destOrd="0" presId="urn:microsoft.com/office/officeart/2005/8/layout/list1"/>
    <dgm:cxn modelId="{5B8CCAB0-97C7-48A2-812A-9ED1CF4071D3}" srcId="{F1B7348A-8D82-4E5A-902F-03670C70F4CC}" destId="{CE1D8B8F-3480-432B-B95B-8E615B492C71}" srcOrd="2" destOrd="0" parTransId="{0169EDA7-9387-4E8F-9C89-EDE0FA88CD65}" sibTransId="{FA1ECB47-C519-40AA-A541-23797699DA47}"/>
    <dgm:cxn modelId="{ABC79C91-3195-4BC2-9AB8-FB0CCED7DFAD}" type="presOf" srcId="{A329874C-967C-4ACD-A340-44FC9E07C5D7}" destId="{AA46A5F0-0285-41F0-B2EF-AC826E43453E}" srcOrd="0" destOrd="0" presId="urn:microsoft.com/office/officeart/2005/8/layout/list1"/>
    <dgm:cxn modelId="{A67D0B30-9060-44ED-BB6D-E69A538E0B84}" type="presParOf" srcId="{90DE1F83-325B-4584-9C30-5A4ADB2EE6BE}" destId="{1C43A849-A0D6-4879-A495-AAFCF31FB06A}" srcOrd="0" destOrd="0" presId="urn:microsoft.com/office/officeart/2005/8/layout/list1"/>
    <dgm:cxn modelId="{ADE83609-8C25-4FE3-B3F5-CC6A920552CB}" type="presParOf" srcId="{1C43A849-A0D6-4879-A495-AAFCF31FB06A}" destId="{AA46A5F0-0285-41F0-B2EF-AC826E43453E}" srcOrd="0" destOrd="0" presId="urn:microsoft.com/office/officeart/2005/8/layout/list1"/>
    <dgm:cxn modelId="{AA4A2626-7922-4C0C-9EFC-2DEA1864D853}" type="presParOf" srcId="{1C43A849-A0D6-4879-A495-AAFCF31FB06A}" destId="{FE75BDEF-A1DA-4A0E-978A-C4573DF94DE1}" srcOrd="1" destOrd="0" presId="urn:microsoft.com/office/officeart/2005/8/layout/list1"/>
    <dgm:cxn modelId="{95157709-EE1E-4649-AF7C-66D085215C86}" type="presParOf" srcId="{90DE1F83-325B-4584-9C30-5A4ADB2EE6BE}" destId="{7AC411C1-8480-4480-B000-47EBE5814CE7}" srcOrd="1" destOrd="0" presId="urn:microsoft.com/office/officeart/2005/8/layout/list1"/>
    <dgm:cxn modelId="{B61DA91F-DC7E-4323-BEE7-3FB3D920083C}" type="presParOf" srcId="{90DE1F83-325B-4584-9C30-5A4ADB2EE6BE}" destId="{5FA4B584-D461-468E-9F43-BC483A19D8C1}" srcOrd="2" destOrd="0" presId="urn:microsoft.com/office/officeart/2005/8/layout/list1"/>
    <dgm:cxn modelId="{C42584EE-4BFE-49FD-B5F0-AA50A00FEAAD}" type="presParOf" srcId="{90DE1F83-325B-4584-9C30-5A4ADB2EE6BE}" destId="{CAA16C76-B784-4F3C-B1E6-F5583C8B4D1C}" srcOrd="3" destOrd="0" presId="urn:microsoft.com/office/officeart/2005/8/layout/list1"/>
    <dgm:cxn modelId="{42F6C211-355B-4FC9-8AB8-D573C511EAF8}" type="presParOf" srcId="{90DE1F83-325B-4584-9C30-5A4ADB2EE6BE}" destId="{8F998775-4B48-405E-8A96-B1811182AFDD}" srcOrd="4" destOrd="0" presId="urn:microsoft.com/office/officeart/2005/8/layout/list1"/>
    <dgm:cxn modelId="{2F76E3AA-BF5B-4569-8FA6-1FA3BED6CF01}" type="presParOf" srcId="{8F998775-4B48-405E-8A96-B1811182AFDD}" destId="{F9314E62-BF0D-4360-8A74-E339C181D7FC}" srcOrd="0" destOrd="0" presId="urn:microsoft.com/office/officeart/2005/8/layout/list1"/>
    <dgm:cxn modelId="{994B9437-51E3-4529-B94A-24508893DA92}" type="presParOf" srcId="{8F998775-4B48-405E-8A96-B1811182AFDD}" destId="{66DC651D-1778-4B9E-928E-EE06BEF4658C}" srcOrd="1" destOrd="0" presId="urn:microsoft.com/office/officeart/2005/8/layout/list1"/>
    <dgm:cxn modelId="{DC0BFF1A-F31E-450E-98C4-7E252D7F459F}" type="presParOf" srcId="{90DE1F83-325B-4584-9C30-5A4ADB2EE6BE}" destId="{485BAA15-E0C5-4250-955D-3AE3646E3544}" srcOrd="5" destOrd="0" presId="urn:microsoft.com/office/officeart/2005/8/layout/list1"/>
    <dgm:cxn modelId="{B2DE1664-BE5A-4E24-8FDD-ECB378A55E20}" type="presParOf" srcId="{90DE1F83-325B-4584-9C30-5A4ADB2EE6BE}" destId="{04F34491-0C74-442B-B98C-3AFA86EEDAAA}" srcOrd="6" destOrd="0" presId="urn:microsoft.com/office/officeart/2005/8/layout/list1"/>
    <dgm:cxn modelId="{120AD12E-FC19-443B-B604-D8F27156DFC1}" type="presParOf" srcId="{90DE1F83-325B-4584-9C30-5A4ADB2EE6BE}" destId="{BEF121E1-C8FF-41D5-B2AF-82310B5CD3FE}" srcOrd="7" destOrd="0" presId="urn:microsoft.com/office/officeart/2005/8/layout/list1"/>
    <dgm:cxn modelId="{E29F238F-66DE-48C4-BE4C-BE18B0F858F7}" type="presParOf" srcId="{90DE1F83-325B-4584-9C30-5A4ADB2EE6BE}" destId="{CBBA2EB1-FB5F-4C45-8F16-2E079C17A79C}" srcOrd="8" destOrd="0" presId="urn:microsoft.com/office/officeart/2005/8/layout/list1"/>
    <dgm:cxn modelId="{4C4CFA5D-EB61-46ED-AC72-CE9D8F20ACF8}" type="presParOf" srcId="{CBBA2EB1-FB5F-4C45-8F16-2E079C17A79C}" destId="{F65A525E-C690-46EA-9633-8610883DEDA7}" srcOrd="0" destOrd="0" presId="urn:microsoft.com/office/officeart/2005/8/layout/list1"/>
    <dgm:cxn modelId="{A42DDAFF-5C2F-46DB-AEDA-4AD182F5587B}" type="presParOf" srcId="{CBBA2EB1-FB5F-4C45-8F16-2E079C17A79C}" destId="{E16D7AC0-09BB-4592-9514-C4FDDCA243DD}" srcOrd="1" destOrd="0" presId="urn:microsoft.com/office/officeart/2005/8/layout/list1"/>
    <dgm:cxn modelId="{258843A4-C4E3-4703-8909-E34B2B5FB4ED}" type="presParOf" srcId="{90DE1F83-325B-4584-9C30-5A4ADB2EE6BE}" destId="{C14B7011-49F7-48CE-835B-3446F6F1196D}" srcOrd="9" destOrd="0" presId="urn:microsoft.com/office/officeart/2005/8/layout/list1"/>
    <dgm:cxn modelId="{D848C70B-95B7-44C7-BE78-D9D740C2CDB8}" type="presParOf" srcId="{90DE1F83-325B-4584-9C30-5A4ADB2EE6BE}" destId="{0D5AE764-D183-4385-8756-ACDB979049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E6531-2575-4561-850C-47063772092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CB5CA2AB-1F8A-4619-943C-9FA3A19BAC87}">
      <dgm:prSet custT="1"/>
      <dgm:spPr/>
      <dgm:t>
        <a:bodyPr/>
        <a:lstStyle/>
        <a:p>
          <a:pPr algn="just" rtl="0"/>
          <a:r>
            <a:rPr lang="es-MX" sz="2400" b="1" dirty="0" smtClean="0"/>
            <a:t>La ASF es el órgano técnico de fiscalización de la Cámara de Diputados del Congreso de la Unión.</a:t>
          </a:r>
          <a:endParaRPr lang="es-MX" sz="2400" dirty="0"/>
        </a:p>
      </dgm:t>
    </dgm:pt>
    <dgm:pt modelId="{362C8AC6-6193-4EEB-ACB3-24E8493362B6}" type="parTrans" cxnId="{BEC7E227-0FB9-4DC2-AA4B-A656D51ACA10}">
      <dgm:prSet/>
      <dgm:spPr/>
      <dgm:t>
        <a:bodyPr/>
        <a:lstStyle/>
        <a:p>
          <a:endParaRPr lang="es-ES"/>
        </a:p>
      </dgm:t>
    </dgm:pt>
    <dgm:pt modelId="{239F2F6A-7D21-4868-8821-DBC7BFC847BC}" type="sibTrans" cxnId="{BEC7E227-0FB9-4DC2-AA4B-A656D51ACA10}">
      <dgm:prSet/>
      <dgm:spPr/>
      <dgm:t>
        <a:bodyPr/>
        <a:lstStyle/>
        <a:p>
          <a:endParaRPr lang="es-ES"/>
        </a:p>
      </dgm:t>
    </dgm:pt>
    <dgm:pt modelId="{954CDF6B-C3D0-4153-A133-E34B6463176D}">
      <dgm:prSet custT="1"/>
      <dgm:spPr/>
      <dgm:t>
        <a:bodyPr/>
        <a:lstStyle/>
        <a:p>
          <a:pPr algn="just" rtl="0"/>
          <a:r>
            <a:rPr lang="es-MX" sz="2400" b="1" dirty="0" smtClean="0"/>
            <a:t>Fiscalización Superior: Revisión que realiza la ASF, en los términos constitucionales y de la Ley de Fiscalización y Rendición de Cuentas de la Federación. </a:t>
          </a:r>
          <a:endParaRPr lang="es-MX" sz="2400" dirty="0"/>
        </a:p>
      </dgm:t>
    </dgm:pt>
    <dgm:pt modelId="{3718E8C6-8C0A-4D8A-8BB2-DCEDC854970D}" type="parTrans" cxnId="{10D7CAB3-085B-4919-9CD5-946C32B11244}">
      <dgm:prSet/>
      <dgm:spPr/>
      <dgm:t>
        <a:bodyPr/>
        <a:lstStyle/>
        <a:p>
          <a:endParaRPr lang="es-ES"/>
        </a:p>
      </dgm:t>
    </dgm:pt>
    <dgm:pt modelId="{1DFA914D-7249-44C4-87C7-044FE108FFA1}" type="sibTrans" cxnId="{10D7CAB3-085B-4919-9CD5-946C32B11244}">
      <dgm:prSet/>
      <dgm:spPr/>
      <dgm:t>
        <a:bodyPr/>
        <a:lstStyle/>
        <a:p>
          <a:endParaRPr lang="es-ES"/>
        </a:p>
      </dgm:t>
    </dgm:pt>
    <dgm:pt modelId="{30E037EE-5765-43CD-91FD-A8ED3FEE813A}" type="pres">
      <dgm:prSet presAssocID="{309E6531-2575-4561-850C-4706377209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F1CD8D-EBBC-4DAF-BC2A-865079792758}" type="pres">
      <dgm:prSet presAssocID="{CB5CA2AB-1F8A-4619-943C-9FA3A19BAC87}" presName="parentText" presStyleLbl="node1" presStyleIdx="0" presStyleCnt="2" custLinFactNeighborY="-4735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09518-45AE-4652-AE4D-E51DFFBD4914}" type="pres">
      <dgm:prSet presAssocID="{239F2F6A-7D21-4868-8821-DBC7BFC847BC}" presName="spacer" presStyleCnt="0"/>
      <dgm:spPr/>
    </dgm:pt>
    <dgm:pt modelId="{6BC4533B-9E26-459C-80AC-F76611432357}" type="pres">
      <dgm:prSet presAssocID="{954CDF6B-C3D0-4153-A133-E34B646317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244333-7AC9-4B6D-8349-99B87D0C9095}" type="presOf" srcId="{309E6531-2575-4561-850C-470637720923}" destId="{30E037EE-5765-43CD-91FD-A8ED3FEE813A}" srcOrd="0" destOrd="0" presId="urn:microsoft.com/office/officeart/2005/8/layout/vList2"/>
    <dgm:cxn modelId="{4A6DD938-E169-4162-816B-2534BEC6B0D3}" type="presOf" srcId="{CB5CA2AB-1F8A-4619-943C-9FA3A19BAC87}" destId="{E1F1CD8D-EBBC-4DAF-BC2A-865079792758}" srcOrd="0" destOrd="0" presId="urn:microsoft.com/office/officeart/2005/8/layout/vList2"/>
    <dgm:cxn modelId="{10D7CAB3-085B-4919-9CD5-946C32B11244}" srcId="{309E6531-2575-4561-850C-470637720923}" destId="{954CDF6B-C3D0-4153-A133-E34B6463176D}" srcOrd="1" destOrd="0" parTransId="{3718E8C6-8C0A-4D8A-8BB2-DCEDC854970D}" sibTransId="{1DFA914D-7249-44C4-87C7-044FE108FFA1}"/>
    <dgm:cxn modelId="{BEC7E227-0FB9-4DC2-AA4B-A656D51ACA10}" srcId="{309E6531-2575-4561-850C-470637720923}" destId="{CB5CA2AB-1F8A-4619-943C-9FA3A19BAC87}" srcOrd="0" destOrd="0" parTransId="{362C8AC6-6193-4EEB-ACB3-24E8493362B6}" sibTransId="{239F2F6A-7D21-4868-8821-DBC7BFC847BC}"/>
    <dgm:cxn modelId="{D51A2E21-7E65-4A08-8874-6E4DA8966532}" type="presOf" srcId="{954CDF6B-C3D0-4153-A133-E34B6463176D}" destId="{6BC4533B-9E26-459C-80AC-F76611432357}" srcOrd="0" destOrd="0" presId="urn:microsoft.com/office/officeart/2005/8/layout/vList2"/>
    <dgm:cxn modelId="{56C097FE-A112-485A-8462-3FAB85EB5E3B}" type="presParOf" srcId="{30E037EE-5765-43CD-91FD-A8ED3FEE813A}" destId="{E1F1CD8D-EBBC-4DAF-BC2A-865079792758}" srcOrd="0" destOrd="0" presId="urn:microsoft.com/office/officeart/2005/8/layout/vList2"/>
    <dgm:cxn modelId="{6DC78D31-5DFB-473D-BD3C-E24A3B91F3A7}" type="presParOf" srcId="{30E037EE-5765-43CD-91FD-A8ED3FEE813A}" destId="{4DF09518-45AE-4652-AE4D-E51DFFBD4914}" srcOrd="1" destOrd="0" presId="urn:microsoft.com/office/officeart/2005/8/layout/vList2"/>
    <dgm:cxn modelId="{024AC4FA-C3FC-4734-9E79-C8A427CE222F}" type="presParOf" srcId="{30E037EE-5765-43CD-91FD-A8ED3FEE813A}" destId="{6BC4533B-9E26-459C-80AC-F766114323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00A5B-DE19-4EB8-9FC0-BA3D195D45DA}" type="doc">
      <dgm:prSet loTypeId="urn:microsoft.com/office/officeart/2005/8/layout/hierarchy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862E7D-C19F-45DF-9F6B-173F137C264F}">
      <dgm:prSet custT="1"/>
      <dgm:spPr/>
      <dgm:t>
        <a:bodyPr/>
        <a:lstStyle/>
        <a:p>
          <a:pPr rtl="0"/>
          <a:r>
            <a:rPr lang="es-MX" sz="2300" b="1" dirty="0" smtClean="0">
              <a:latin typeface="+mn-lt"/>
            </a:rPr>
            <a:t>Autonomía de gestión: La facultad de la ASF para decidir sobre su organización interna, estructura y funcionamiento, así como la administración de sus recursos humanos, materiales y financieros que utilice para la ejecución de sus atribuciones.</a:t>
          </a:r>
          <a:endParaRPr lang="es-MX" sz="2300" dirty="0">
            <a:latin typeface="+mn-lt"/>
          </a:endParaRPr>
        </a:p>
      </dgm:t>
    </dgm:pt>
    <dgm:pt modelId="{A4DA4035-48FF-4298-8613-2794CCBEA264}" type="parTrans" cxnId="{3E55ED3A-A6E4-4EE1-B926-9EE5C739DB53}">
      <dgm:prSet/>
      <dgm:spPr/>
      <dgm:t>
        <a:bodyPr/>
        <a:lstStyle/>
        <a:p>
          <a:endParaRPr lang="es-ES"/>
        </a:p>
      </dgm:t>
    </dgm:pt>
    <dgm:pt modelId="{766BCE80-E23C-42A9-973D-CAD3B3B149EA}" type="sibTrans" cxnId="{3E55ED3A-A6E4-4EE1-B926-9EE5C739DB53}">
      <dgm:prSet/>
      <dgm:spPr/>
      <dgm:t>
        <a:bodyPr/>
        <a:lstStyle/>
        <a:p>
          <a:endParaRPr lang="es-ES"/>
        </a:p>
      </dgm:t>
    </dgm:pt>
    <dgm:pt modelId="{D376CFE9-9885-429B-9663-4E10715DECAA}">
      <dgm:prSet custT="1"/>
      <dgm:spPr/>
      <dgm:t>
        <a:bodyPr/>
        <a:lstStyle/>
        <a:p>
          <a:pPr rtl="0"/>
          <a:r>
            <a:rPr lang="es-MX" sz="2400" b="1" smtClean="0">
              <a:latin typeface="Arial" panose="020B0604020202020204" pitchFamily="34" charset="0"/>
              <a:cs typeface="Arial" panose="020B0604020202020204" pitchFamily="34" charset="0"/>
            </a:rPr>
            <a:t>Autonomía técnica: La facultad de la ASF para decidir sobre la planeación, programación, ejecución, informe y seguimiento en el proceso de fiscalización superior. 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C489C-BE68-4E30-A761-AFF171EC2217}" type="parTrans" cxnId="{6E8604B6-56E2-4707-AB82-6159FE1F28E7}">
      <dgm:prSet/>
      <dgm:spPr/>
      <dgm:t>
        <a:bodyPr/>
        <a:lstStyle/>
        <a:p>
          <a:endParaRPr lang="es-ES"/>
        </a:p>
      </dgm:t>
    </dgm:pt>
    <dgm:pt modelId="{FF1951B8-6A90-4A60-B766-73FC5A43F439}" type="sibTrans" cxnId="{6E8604B6-56E2-4707-AB82-6159FE1F28E7}">
      <dgm:prSet/>
      <dgm:spPr/>
      <dgm:t>
        <a:bodyPr/>
        <a:lstStyle/>
        <a:p>
          <a:endParaRPr lang="es-ES"/>
        </a:p>
      </dgm:t>
    </dgm:pt>
    <dgm:pt modelId="{CE866882-53F8-47C6-9CAE-3D8E44191D1B}" type="pres">
      <dgm:prSet presAssocID="{B1600A5B-DE19-4EB8-9FC0-BA3D195D45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3B8DB-E095-4391-83F9-EA679483ED29}" type="pres">
      <dgm:prSet presAssocID="{E8862E7D-C19F-45DF-9F6B-173F137C264F}" presName="vertOne" presStyleCnt="0"/>
      <dgm:spPr/>
      <dgm:t>
        <a:bodyPr/>
        <a:lstStyle/>
        <a:p>
          <a:endParaRPr lang="es-MX"/>
        </a:p>
      </dgm:t>
    </dgm:pt>
    <dgm:pt modelId="{B93A21F8-760B-4D34-BD93-FFE76FAB115C}" type="pres">
      <dgm:prSet presAssocID="{E8862E7D-C19F-45DF-9F6B-173F137C264F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24D8F8-19CF-4A89-83EC-D7933A6112ED}" type="pres">
      <dgm:prSet presAssocID="{E8862E7D-C19F-45DF-9F6B-173F137C264F}" presName="horzOne" presStyleCnt="0"/>
      <dgm:spPr/>
      <dgm:t>
        <a:bodyPr/>
        <a:lstStyle/>
        <a:p>
          <a:endParaRPr lang="es-MX"/>
        </a:p>
      </dgm:t>
    </dgm:pt>
    <dgm:pt modelId="{18FAB66C-31FB-4391-9C13-2AFD9B795ED5}" type="pres">
      <dgm:prSet presAssocID="{766BCE80-E23C-42A9-973D-CAD3B3B149EA}" presName="sibSpaceOne" presStyleCnt="0"/>
      <dgm:spPr/>
      <dgm:t>
        <a:bodyPr/>
        <a:lstStyle/>
        <a:p>
          <a:endParaRPr lang="es-MX"/>
        </a:p>
      </dgm:t>
    </dgm:pt>
    <dgm:pt modelId="{9022A166-7A23-4DCA-A400-F6272A22A8D8}" type="pres">
      <dgm:prSet presAssocID="{D376CFE9-9885-429B-9663-4E10715DECAA}" presName="vertOne" presStyleCnt="0"/>
      <dgm:spPr/>
      <dgm:t>
        <a:bodyPr/>
        <a:lstStyle/>
        <a:p>
          <a:endParaRPr lang="es-MX"/>
        </a:p>
      </dgm:t>
    </dgm:pt>
    <dgm:pt modelId="{C5CCC2E2-F44D-4C24-A889-773727BE6516}" type="pres">
      <dgm:prSet presAssocID="{D376CFE9-9885-429B-9663-4E10715DECA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33CE10-D101-4A7A-893D-4CA7281A65B2}" type="pres">
      <dgm:prSet presAssocID="{D376CFE9-9885-429B-9663-4E10715DECAA}" presName="horzOne" presStyleCnt="0"/>
      <dgm:spPr/>
      <dgm:t>
        <a:bodyPr/>
        <a:lstStyle/>
        <a:p>
          <a:endParaRPr lang="es-MX"/>
        </a:p>
      </dgm:t>
    </dgm:pt>
  </dgm:ptLst>
  <dgm:cxnLst>
    <dgm:cxn modelId="{3E55ED3A-A6E4-4EE1-B926-9EE5C739DB53}" srcId="{B1600A5B-DE19-4EB8-9FC0-BA3D195D45DA}" destId="{E8862E7D-C19F-45DF-9F6B-173F137C264F}" srcOrd="0" destOrd="0" parTransId="{A4DA4035-48FF-4298-8613-2794CCBEA264}" sibTransId="{766BCE80-E23C-42A9-973D-CAD3B3B149EA}"/>
    <dgm:cxn modelId="{B5E01AE5-191D-440D-ADD5-2EDD55329622}" type="presOf" srcId="{D376CFE9-9885-429B-9663-4E10715DECAA}" destId="{C5CCC2E2-F44D-4C24-A889-773727BE6516}" srcOrd="0" destOrd="0" presId="urn:microsoft.com/office/officeart/2005/8/layout/hierarchy4"/>
    <dgm:cxn modelId="{990C3F9D-1959-4F50-A932-820A6122751E}" type="presOf" srcId="{B1600A5B-DE19-4EB8-9FC0-BA3D195D45DA}" destId="{CE866882-53F8-47C6-9CAE-3D8E44191D1B}" srcOrd="0" destOrd="0" presId="urn:microsoft.com/office/officeart/2005/8/layout/hierarchy4"/>
    <dgm:cxn modelId="{DE32E040-0E6B-41A8-98FC-8358243DF525}" type="presOf" srcId="{E8862E7D-C19F-45DF-9F6B-173F137C264F}" destId="{B93A21F8-760B-4D34-BD93-FFE76FAB115C}" srcOrd="0" destOrd="0" presId="urn:microsoft.com/office/officeart/2005/8/layout/hierarchy4"/>
    <dgm:cxn modelId="{6E8604B6-56E2-4707-AB82-6159FE1F28E7}" srcId="{B1600A5B-DE19-4EB8-9FC0-BA3D195D45DA}" destId="{D376CFE9-9885-429B-9663-4E10715DECAA}" srcOrd="1" destOrd="0" parTransId="{66DC489C-BE68-4E30-A761-AFF171EC2217}" sibTransId="{FF1951B8-6A90-4A60-B766-73FC5A43F439}"/>
    <dgm:cxn modelId="{30F887A0-ED3C-4F4D-9C1F-2A51F6933770}" type="presParOf" srcId="{CE866882-53F8-47C6-9CAE-3D8E44191D1B}" destId="{4863B8DB-E095-4391-83F9-EA679483ED29}" srcOrd="0" destOrd="0" presId="urn:microsoft.com/office/officeart/2005/8/layout/hierarchy4"/>
    <dgm:cxn modelId="{23347667-CE73-4410-8C61-181D794C687A}" type="presParOf" srcId="{4863B8DB-E095-4391-83F9-EA679483ED29}" destId="{B93A21F8-760B-4D34-BD93-FFE76FAB115C}" srcOrd="0" destOrd="0" presId="urn:microsoft.com/office/officeart/2005/8/layout/hierarchy4"/>
    <dgm:cxn modelId="{077E333D-35E5-4D4D-A40A-61660E7FF06F}" type="presParOf" srcId="{4863B8DB-E095-4391-83F9-EA679483ED29}" destId="{7224D8F8-19CF-4A89-83EC-D7933A6112ED}" srcOrd="1" destOrd="0" presId="urn:microsoft.com/office/officeart/2005/8/layout/hierarchy4"/>
    <dgm:cxn modelId="{92B2C41E-5146-4D79-AE5A-10467BBE0043}" type="presParOf" srcId="{CE866882-53F8-47C6-9CAE-3D8E44191D1B}" destId="{18FAB66C-31FB-4391-9C13-2AFD9B795ED5}" srcOrd="1" destOrd="0" presId="urn:microsoft.com/office/officeart/2005/8/layout/hierarchy4"/>
    <dgm:cxn modelId="{4DF18983-E8EB-4FE9-91D9-6333FAF67B9A}" type="presParOf" srcId="{CE866882-53F8-47C6-9CAE-3D8E44191D1B}" destId="{9022A166-7A23-4DCA-A400-F6272A22A8D8}" srcOrd="2" destOrd="0" presId="urn:microsoft.com/office/officeart/2005/8/layout/hierarchy4"/>
    <dgm:cxn modelId="{D7EF11CD-7B18-456B-A972-580229A705BD}" type="presParOf" srcId="{9022A166-7A23-4DCA-A400-F6272A22A8D8}" destId="{C5CCC2E2-F44D-4C24-A889-773727BE6516}" srcOrd="0" destOrd="0" presId="urn:microsoft.com/office/officeart/2005/8/layout/hierarchy4"/>
    <dgm:cxn modelId="{0F581162-9C54-40E6-AF62-F1D05299FDD7}" type="presParOf" srcId="{9022A166-7A23-4DCA-A400-F6272A22A8D8}" destId="{7133CE10-D101-4A7A-893D-4CA7281A65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80E14B-4860-4610-9568-BEA60C697133}" type="doc">
      <dgm:prSet loTypeId="urn:microsoft.com/office/officeart/2005/8/layout/matrix1" loCatId="matrix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675F9A84-5BAB-40F2-91D7-D52BB2090D86}">
      <dgm:prSet phldrT="[Texto]"/>
      <dgm:spPr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r>
            <a:rPr lang="es-MX" dirty="0" smtClean="0"/>
            <a:t>AEGF</a:t>
          </a:r>
          <a:endParaRPr lang="es-MX" dirty="0"/>
        </a:p>
      </dgm:t>
    </dgm:pt>
    <dgm:pt modelId="{F5AD7C5C-FE6A-47A8-BE57-64BF5E91EC2A}" type="parTrans" cxnId="{F0C05518-42DC-42C7-B305-04FFAA3FEEBB}">
      <dgm:prSet/>
      <dgm:spPr/>
      <dgm:t>
        <a:bodyPr/>
        <a:lstStyle/>
        <a:p>
          <a:endParaRPr lang="es-MX"/>
        </a:p>
      </dgm:t>
    </dgm:pt>
    <dgm:pt modelId="{21F44EB6-678D-4FBE-B07B-31301A3724B9}" type="sibTrans" cxnId="{F0C05518-42DC-42C7-B305-04FFAA3FEEBB}">
      <dgm:prSet/>
      <dgm:spPr/>
      <dgm:t>
        <a:bodyPr/>
        <a:lstStyle/>
        <a:p>
          <a:endParaRPr lang="es-MX"/>
        </a:p>
      </dgm:t>
    </dgm:pt>
    <dgm:pt modelId="{54DBC068-F4F8-4CFB-9659-8DABBC7BB927}">
      <dgm:prSet phldrT="[Texto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pPr algn="ctr"/>
          <a:r>
            <a:rPr lang="es-MX" dirty="0" smtClean="0"/>
            <a:t>Instituciones de Educación</a:t>
          </a:r>
          <a:endParaRPr lang="es-MX" dirty="0"/>
        </a:p>
      </dgm:t>
    </dgm:pt>
    <dgm:pt modelId="{D9A0D439-E64F-4AE0-A2AB-CA8D225A57A0}" type="parTrans" cxnId="{4C02AA96-D698-40D7-956A-90DC93A73F15}">
      <dgm:prSet/>
      <dgm:spPr/>
      <dgm:t>
        <a:bodyPr/>
        <a:lstStyle/>
        <a:p>
          <a:endParaRPr lang="es-MX"/>
        </a:p>
      </dgm:t>
    </dgm:pt>
    <dgm:pt modelId="{945A7B93-8F69-44D4-9362-B5444447B968}" type="sibTrans" cxnId="{4C02AA96-D698-40D7-956A-90DC93A73F15}">
      <dgm:prSet/>
      <dgm:spPr/>
      <dgm:t>
        <a:bodyPr/>
        <a:lstStyle/>
        <a:p>
          <a:endParaRPr lang="es-MX"/>
        </a:p>
      </dgm:t>
    </dgm:pt>
    <dgm:pt modelId="{DE87FD74-0815-4CE6-9BD9-1E059A745B80}">
      <dgm:prSet phldrT="[Texto]"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r>
            <a:rPr lang="es-MX" dirty="0" smtClean="0"/>
            <a:t>Gobiernos Estatales</a:t>
          </a:r>
          <a:endParaRPr lang="es-MX" dirty="0"/>
        </a:p>
      </dgm:t>
    </dgm:pt>
    <dgm:pt modelId="{12207585-E247-4F35-96C9-F5793B560D53}" type="parTrans" cxnId="{176A6033-E789-4EF8-A6EE-9E906D548A76}">
      <dgm:prSet/>
      <dgm:spPr/>
      <dgm:t>
        <a:bodyPr/>
        <a:lstStyle/>
        <a:p>
          <a:endParaRPr lang="es-MX"/>
        </a:p>
      </dgm:t>
    </dgm:pt>
    <dgm:pt modelId="{B7EDFECC-A865-4D5D-A977-E63D01350FA6}" type="sibTrans" cxnId="{176A6033-E789-4EF8-A6EE-9E906D548A76}">
      <dgm:prSet/>
      <dgm:spPr/>
      <dgm:t>
        <a:bodyPr/>
        <a:lstStyle/>
        <a:p>
          <a:endParaRPr lang="es-MX"/>
        </a:p>
      </dgm:t>
    </dgm:pt>
    <dgm:pt modelId="{74582FC3-B5E5-44EE-93CF-6208B6F3CF0E}">
      <dgm:prSet phldrT="[Texto]"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r>
            <a:rPr lang="es-MX" dirty="0" smtClean="0"/>
            <a:t>Instancias Normativas</a:t>
          </a:r>
          <a:endParaRPr lang="es-MX" dirty="0"/>
        </a:p>
      </dgm:t>
    </dgm:pt>
    <dgm:pt modelId="{84CB805A-E432-4A24-B12B-2D7B54304CB8}" type="parTrans" cxnId="{FBBCE622-7CB5-474F-AF7E-6022EB4C3ADE}">
      <dgm:prSet/>
      <dgm:spPr/>
      <dgm:t>
        <a:bodyPr/>
        <a:lstStyle/>
        <a:p>
          <a:endParaRPr lang="es-MX"/>
        </a:p>
      </dgm:t>
    </dgm:pt>
    <dgm:pt modelId="{0B0B4F3E-807B-4B08-AA6F-491B9F44C554}" type="sibTrans" cxnId="{FBBCE622-7CB5-474F-AF7E-6022EB4C3ADE}">
      <dgm:prSet/>
      <dgm:spPr/>
      <dgm:t>
        <a:bodyPr/>
        <a:lstStyle/>
        <a:p>
          <a:endParaRPr lang="es-MX"/>
        </a:p>
      </dgm:t>
    </dgm:pt>
    <dgm:pt modelId="{AC0C00B0-73EC-4B40-908C-43B72555060C}">
      <dgm:prSet phldrT="[Texto]"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r>
            <a:rPr lang="es-MX" dirty="0" smtClean="0"/>
            <a:t>Gobiernos Municipales</a:t>
          </a:r>
          <a:endParaRPr lang="es-MX" dirty="0"/>
        </a:p>
      </dgm:t>
    </dgm:pt>
    <dgm:pt modelId="{9C87E4C5-6F89-4261-97C4-E888F5BFF938}" type="parTrans" cxnId="{CCB0E971-E478-43A4-AF97-A9F6512F8E82}">
      <dgm:prSet/>
      <dgm:spPr/>
      <dgm:t>
        <a:bodyPr/>
        <a:lstStyle/>
        <a:p>
          <a:endParaRPr lang="es-MX"/>
        </a:p>
      </dgm:t>
    </dgm:pt>
    <dgm:pt modelId="{711EB977-8BC2-43AD-9D8B-57F2CBCFE854}" type="sibTrans" cxnId="{CCB0E971-E478-43A4-AF97-A9F6512F8E82}">
      <dgm:prSet/>
      <dgm:spPr/>
      <dgm:t>
        <a:bodyPr/>
        <a:lstStyle/>
        <a:p>
          <a:endParaRPr lang="es-MX"/>
        </a:p>
      </dgm:t>
    </dgm:pt>
    <dgm:pt modelId="{9C8C9E06-FBB0-4509-B44C-D7F1B3EA41FF}" type="pres">
      <dgm:prSet presAssocID="{B880E14B-4860-4610-9568-BEA60C6971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5522B2A-7F5A-4D45-B639-99CFFD4D69F2}" type="pres">
      <dgm:prSet presAssocID="{B880E14B-4860-4610-9568-BEA60C697133}" presName="matrix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BFCD1BEB-A01F-4A55-9012-77E9FB409ED0}" type="pres">
      <dgm:prSet presAssocID="{B880E14B-4860-4610-9568-BEA60C697133}" presName="tile1" presStyleLbl="node1" presStyleIdx="0" presStyleCnt="4" custLinFactNeighborX="-6311" custLinFactNeighborY="-6319"/>
      <dgm:spPr/>
      <dgm:t>
        <a:bodyPr/>
        <a:lstStyle/>
        <a:p>
          <a:endParaRPr lang="es-MX"/>
        </a:p>
      </dgm:t>
    </dgm:pt>
    <dgm:pt modelId="{F3AC0A34-AFB6-49C0-B38F-44BAF31A8C41}" type="pres">
      <dgm:prSet presAssocID="{B880E14B-4860-4610-9568-BEA60C6971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4E2DE2-401B-4C83-BA4C-3290288B9E98}" type="pres">
      <dgm:prSet presAssocID="{B880E14B-4860-4610-9568-BEA60C697133}" presName="tile2" presStyleLbl="node1" presStyleIdx="1" presStyleCnt="4"/>
      <dgm:spPr/>
      <dgm:t>
        <a:bodyPr/>
        <a:lstStyle/>
        <a:p>
          <a:endParaRPr lang="es-MX"/>
        </a:p>
      </dgm:t>
    </dgm:pt>
    <dgm:pt modelId="{365B02F9-E1CA-4DD4-8FFF-FFA24AEA83D6}" type="pres">
      <dgm:prSet presAssocID="{B880E14B-4860-4610-9568-BEA60C6971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320AE9-25AD-44CC-8E14-2CAA00A2E3FB}" type="pres">
      <dgm:prSet presAssocID="{B880E14B-4860-4610-9568-BEA60C697133}" presName="tile3" presStyleLbl="node1" presStyleIdx="2" presStyleCnt="4"/>
      <dgm:spPr/>
      <dgm:t>
        <a:bodyPr/>
        <a:lstStyle/>
        <a:p>
          <a:endParaRPr lang="es-MX"/>
        </a:p>
      </dgm:t>
    </dgm:pt>
    <dgm:pt modelId="{1DCABE9C-404A-4447-A8DC-6416A926B270}" type="pres">
      <dgm:prSet presAssocID="{B880E14B-4860-4610-9568-BEA60C6971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1F40EA-9742-4C0C-ABEC-284BF7E89277}" type="pres">
      <dgm:prSet presAssocID="{B880E14B-4860-4610-9568-BEA60C697133}" presName="tile4" presStyleLbl="node1" presStyleIdx="3" presStyleCnt="4"/>
      <dgm:spPr/>
      <dgm:t>
        <a:bodyPr/>
        <a:lstStyle/>
        <a:p>
          <a:endParaRPr lang="es-MX"/>
        </a:p>
      </dgm:t>
    </dgm:pt>
    <dgm:pt modelId="{D7345DEC-F516-4A5E-8C1A-B3D188F654CD}" type="pres">
      <dgm:prSet presAssocID="{B880E14B-4860-4610-9568-BEA60C6971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364C5A-8924-49C5-B9A6-68523DC3C1A4}" type="pres">
      <dgm:prSet presAssocID="{B880E14B-4860-4610-9568-BEA60C697133}" presName="centerTile" presStyleLbl="fgShp" presStyleIdx="0" presStyleCnt="1" custScaleX="110248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D13598BF-3EAF-413F-9132-D3E8B5F26E94}" type="presOf" srcId="{DE87FD74-0815-4CE6-9BD9-1E059A745B80}" destId="{365B02F9-E1CA-4DD4-8FFF-FFA24AEA83D6}" srcOrd="1" destOrd="0" presId="urn:microsoft.com/office/officeart/2005/8/layout/matrix1"/>
    <dgm:cxn modelId="{101E2588-5BEA-480D-8F6E-77197FD138DB}" type="presOf" srcId="{675F9A84-5BAB-40F2-91D7-D52BB2090D86}" destId="{F0364C5A-8924-49C5-B9A6-68523DC3C1A4}" srcOrd="0" destOrd="0" presId="urn:microsoft.com/office/officeart/2005/8/layout/matrix1"/>
    <dgm:cxn modelId="{D2AF2341-5267-4211-83BE-996B8022242C}" type="presOf" srcId="{B880E14B-4860-4610-9568-BEA60C697133}" destId="{9C8C9E06-FBB0-4509-B44C-D7F1B3EA41FF}" srcOrd="0" destOrd="0" presId="urn:microsoft.com/office/officeart/2005/8/layout/matrix1"/>
    <dgm:cxn modelId="{DE2B6405-A6E3-4344-AF89-1A3AD086AE6E}" type="presOf" srcId="{74582FC3-B5E5-44EE-93CF-6208B6F3CF0E}" destId="{1DCABE9C-404A-4447-A8DC-6416A926B270}" srcOrd="1" destOrd="0" presId="urn:microsoft.com/office/officeart/2005/8/layout/matrix1"/>
    <dgm:cxn modelId="{176A6033-E789-4EF8-A6EE-9E906D548A76}" srcId="{675F9A84-5BAB-40F2-91D7-D52BB2090D86}" destId="{DE87FD74-0815-4CE6-9BD9-1E059A745B80}" srcOrd="1" destOrd="0" parTransId="{12207585-E247-4F35-96C9-F5793B560D53}" sibTransId="{B7EDFECC-A865-4D5D-A977-E63D01350FA6}"/>
    <dgm:cxn modelId="{F0C05518-42DC-42C7-B305-04FFAA3FEEBB}" srcId="{B880E14B-4860-4610-9568-BEA60C697133}" destId="{675F9A84-5BAB-40F2-91D7-D52BB2090D86}" srcOrd="0" destOrd="0" parTransId="{F5AD7C5C-FE6A-47A8-BE57-64BF5E91EC2A}" sibTransId="{21F44EB6-678D-4FBE-B07B-31301A3724B9}"/>
    <dgm:cxn modelId="{1279300D-C71B-4B32-875A-DE474506C03F}" type="presOf" srcId="{54DBC068-F4F8-4CFB-9659-8DABBC7BB927}" destId="{BFCD1BEB-A01F-4A55-9012-77E9FB409ED0}" srcOrd="0" destOrd="0" presId="urn:microsoft.com/office/officeart/2005/8/layout/matrix1"/>
    <dgm:cxn modelId="{A6C93F77-5A60-4CB1-B4CF-C10A8926C96F}" type="presOf" srcId="{74582FC3-B5E5-44EE-93CF-6208B6F3CF0E}" destId="{95320AE9-25AD-44CC-8E14-2CAA00A2E3FB}" srcOrd="0" destOrd="0" presId="urn:microsoft.com/office/officeart/2005/8/layout/matrix1"/>
    <dgm:cxn modelId="{FBBCE622-7CB5-474F-AF7E-6022EB4C3ADE}" srcId="{675F9A84-5BAB-40F2-91D7-D52BB2090D86}" destId="{74582FC3-B5E5-44EE-93CF-6208B6F3CF0E}" srcOrd="2" destOrd="0" parTransId="{84CB805A-E432-4A24-B12B-2D7B54304CB8}" sibTransId="{0B0B4F3E-807B-4B08-AA6F-491B9F44C554}"/>
    <dgm:cxn modelId="{CCB0E971-E478-43A4-AF97-A9F6512F8E82}" srcId="{675F9A84-5BAB-40F2-91D7-D52BB2090D86}" destId="{AC0C00B0-73EC-4B40-908C-43B72555060C}" srcOrd="3" destOrd="0" parTransId="{9C87E4C5-6F89-4261-97C4-E888F5BFF938}" sibTransId="{711EB977-8BC2-43AD-9D8B-57F2CBCFE854}"/>
    <dgm:cxn modelId="{0839A416-485F-4360-B0EC-084511D54B9F}" type="presOf" srcId="{DE87FD74-0815-4CE6-9BD9-1E059A745B80}" destId="{CE4E2DE2-401B-4C83-BA4C-3290288B9E98}" srcOrd="0" destOrd="0" presId="urn:microsoft.com/office/officeart/2005/8/layout/matrix1"/>
    <dgm:cxn modelId="{6CB359C4-2D02-45C0-8C79-3D616C4C523C}" type="presOf" srcId="{AC0C00B0-73EC-4B40-908C-43B72555060C}" destId="{311F40EA-9742-4C0C-ABEC-284BF7E89277}" srcOrd="0" destOrd="0" presId="urn:microsoft.com/office/officeart/2005/8/layout/matrix1"/>
    <dgm:cxn modelId="{4C02AA96-D698-40D7-956A-90DC93A73F15}" srcId="{675F9A84-5BAB-40F2-91D7-D52BB2090D86}" destId="{54DBC068-F4F8-4CFB-9659-8DABBC7BB927}" srcOrd="0" destOrd="0" parTransId="{D9A0D439-E64F-4AE0-A2AB-CA8D225A57A0}" sibTransId="{945A7B93-8F69-44D4-9362-B5444447B968}"/>
    <dgm:cxn modelId="{463EE8E3-9F81-4AEB-B267-291D27254EAF}" type="presOf" srcId="{AC0C00B0-73EC-4B40-908C-43B72555060C}" destId="{D7345DEC-F516-4A5E-8C1A-B3D188F654CD}" srcOrd="1" destOrd="0" presId="urn:microsoft.com/office/officeart/2005/8/layout/matrix1"/>
    <dgm:cxn modelId="{37C136BF-D6B8-4FDE-9842-27D9FD367841}" type="presOf" srcId="{54DBC068-F4F8-4CFB-9659-8DABBC7BB927}" destId="{F3AC0A34-AFB6-49C0-B38F-44BAF31A8C41}" srcOrd="1" destOrd="0" presId="urn:microsoft.com/office/officeart/2005/8/layout/matrix1"/>
    <dgm:cxn modelId="{E41FC815-02BF-416F-A57F-BCE1E3F43B9B}" type="presParOf" srcId="{9C8C9E06-FBB0-4509-B44C-D7F1B3EA41FF}" destId="{D5522B2A-7F5A-4D45-B639-99CFFD4D69F2}" srcOrd="0" destOrd="0" presId="urn:microsoft.com/office/officeart/2005/8/layout/matrix1"/>
    <dgm:cxn modelId="{221B7AF5-47A6-4BAF-B577-CB9AB4860BF3}" type="presParOf" srcId="{D5522B2A-7F5A-4D45-B639-99CFFD4D69F2}" destId="{BFCD1BEB-A01F-4A55-9012-77E9FB409ED0}" srcOrd="0" destOrd="0" presId="urn:microsoft.com/office/officeart/2005/8/layout/matrix1"/>
    <dgm:cxn modelId="{71AB0AEA-6562-4A57-A0D8-05A3E7B18AF1}" type="presParOf" srcId="{D5522B2A-7F5A-4D45-B639-99CFFD4D69F2}" destId="{F3AC0A34-AFB6-49C0-B38F-44BAF31A8C41}" srcOrd="1" destOrd="0" presId="urn:microsoft.com/office/officeart/2005/8/layout/matrix1"/>
    <dgm:cxn modelId="{782E5AA3-464E-45FD-980F-D3B761C62B56}" type="presParOf" srcId="{D5522B2A-7F5A-4D45-B639-99CFFD4D69F2}" destId="{CE4E2DE2-401B-4C83-BA4C-3290288B9E98}" srcOrd="2" destOrd="0" presId="urn:microsoft.com/office/officeart/2005/8/layout/matrix1"/>
    <dgm:cxn modelId="{F0A0E3F4-DFDA-4953-95EE-8810675BBE0C}" type="presParOf" srcId="{D5522B2A-7F5A-4D45-B639-99CFFD4D69F2}" destId="{365B02F9-E1CA-4DD4-8FFF-FFA24AEA83D6}" srcOrd="3" destOrd="0" presId="urn:microsoft.com/office/officeart/2005/8/layout/matrix1"/>
    <dgm:cxn modelId="{43F599DB-D942-454B-A0C0-2C499158782F}" type="presParOf" srcId="{D5522B2A-7F5A-4D45-B639-99CFFD4D69F2}" destId="{95320AE9-25AD-44CC-8E14-2CAA00A2E3FB}" srcOrd="4" destOrd="0" presId="urn:microsoft.com/office/officeart/2005/8/layout/matrix1"/>
    <dgm:cxn modelId="{34459AA2-590F-4765-AC4D-E160B41D1324}" type="presParOf" srcId="{D5522B2A-7F5A-4D45-B639-99CFFD4D69F2}" destId="{1DCABE9C-404A-4447-A8DC-6416A926B270}" srcOrd="5" destOrd="0" presId="urn:microsoft.com/office/officeart/2005/8/layout/matrix1"/>
    <dgm:cxn modelId="{1DE9C846-0F81-4B59-99BA-1F1DCBB6649E}" type="presParOf" srcId="{D5522B2A-7F5A-4D45-B639-99CFFD4D69F2}" destId="{311F40EA-9742-4C0C-ABEC-284BF7E89277}" srcOrd="6" destOrd="0" presId="urn:microsoft.com/office/officeart/2005/8/layout/matrix1"/>
    <dgm:cxn modelId="{F3767DF8-2921-4670-98F9-0112E06C432F}" type="presParOf" srcId="{D5522B2A-7F5A-4D45-B639-99CFFD4D69F2}" destId="{D7345DEC-F516-4A5E-8C1A-B3D188F654CD}" srcOrd="7" destOrd="0" presId="urn:microsoft.com/office/officeart/2005/8/layout/matrix1"/>
    <dgm:cxn modelId="{A6C9D661-8F87-438F-8C41-422B2AE68067}" type="presParOf" srcId="{9C8C9E06-FBB0-4509-B44C-D7F1B3EA41FF}" destId="{F0364C5A-8924-49C5-B9A6-68523DC3C1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B7348A-8D82-4E5A-902F-03670C70F4CC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BD5507F6-1E90-4AED-A1E7-04C596142113}">
      <dgm:prSet phldrT="[Texto]" custT="1"/>
      <dgm:spPr/>
      <dgm:t>
        <a:bodyPr/>
        <a:lstStyle/>
        <a:p>
          <a:r>
            <a:rPr lang="es-MX" sz="2000" dirty="0" smtClean="0"/>
            <a:t>I. </a:t>
          </a:r>
          <a:r>
            <a:rPr lang="es-MX" sz="2400" dirty="0" smtClean="0"/>
            <a:t>Evaluación de Control Interno</a:t>
          </a:r>
          <a:endParaRPr lang="es-MX" sz="2400" dirty="0"/>
        </a:p>
      </dgm:t>
    </dgm:pt>
    <dgm:pt modelId="{8F27E95A-350C-44D3-9FEB-7055C7E465E5}" type="parTrans" cxnId="{FB42947F-DF7E-4CF0-9E61-321A8894B700}">
      <dgm:prSet/>
      <dgm:spPr/>
      <dgm:t>
        <a:bodyPr/>
        <a:lstStyle/>
        <a:p>
          <a:endParaRPr lang="es-MX"/>
        </a:p>
      </dgm:t>
    </dgm:pt>
    <dgm:pt modelId="{21F32F07-6C1E-4D3A-8005-D3752F9E0955}" type="sibTrans" cxnId="{FB42947F-DF7E-4CF0-9E61-321A8894B700}">
      <dgm:prSet/>
      <dgm:spPr/>
      <dgm:t>
        <a:bodyPr/>
        <a:lstStyle/>
        <a:p>
          <a:endParaRPr lang="es-MX"/>
        </a:p>
      </dgm:t>
    </dgm:pt>
    <dgm:pt modelId="{A329874C-967C-4ACD-A340-44FC9E07C5D7}">
      <dgm:prSet phldrT="[Texto]" custT="1"/>
      <dgm:spPr/>
      <dgm:t>
        <a:bodyPr/>
        <a:lstStyle/>
        <a:p>
          <a:r>
            <a:rPr lang="es-MX" sz="2400" dirty="0" smtClean="0"/>
            <a:t>II. Transferencia de Recursos</a:t>
          </a:r>
          <a:endParaRPr lang="es-MX" sz="2400" dirty="0"/>
        </a:p>
      </dgm:t>
    </dgm:pt>
    <dgm:pt modelId="{CCF1B4B8-9C16-40BD-9044-A110C82D130D}" type="parTrans" cxnId="{97354673-67C3-4F82-BCC3-5C9EDF4CB7EA}">
      <dgm:prSet/>
      <dgm:spPr/>
      <dgm:t>
        <a:bodyPr/>
        <a:lstStyle/>
        <a:p>
          <a:endParaRPr lang="es-MX"/>
        </a:p>
      </dgm:t>
    </dgm:pt>
    <dgm:pt modelId="{29A68EC7-418E-4FA1-95DF-AB4EBCD381CE}" type="sibTrans" cxnId="{97354673-67C3-4F82-BCC3-5C9EDF4CB7EA}">
      <dgm:prSet/>
      <dgm:spPr/>
      <dgm:t>
        <a:bodyPr/>
        <a:lstStyle/>
        <a:p>
          <a:endParaRPr lang="es-MX"/>
        </a:p>
      </dgm:t>
    </dgm:pt>
    <dgm:pt modelId="{B786E531-B3D8-473A-AB0C-F3C8DF3724DC}">
      <dgm:prSet phldrT="[Texto]" custT="1"/>
      <dgm:spPr/>
      <dgm:t>
        <a:bodyPr/>
        <a:lstStyle/>
        <a:p>
          <a:r>
            <a:rPr lang="es-MX" sz="2800" dirty="0" smtClean="0"/>
            <a:t>III. </a:t>
          </a:r>
          <a:r>
            <a:rPr lang="es-MX" sz="2400" dirty="0" smtClean="0"/>
            <a:t>Registro e Información Financiera de las Operaciones</a:t>
          </a:r>
          <a:endParaRPr lang="es-MX" sz="2800" dirty="0"/>
        </a:p>
      </dgm:t>
    </dgm:pt>
    <dgm:pt modelId="{E0C0AD52-F239-44C2-B3C9-859126E30FAC}" type="parTrans" cxnId="{CDC39DE4-24CE-4AE3-9F11-C2F90DF4E8A9}">
      <dgm:prSet/>
      <dgm:spPr/>
      <dgm:t>
        <a:bodyPr/>
        <a:lstStyle/>
        <a:p>
          <a:endParaRPr lang="es-MX"/>
        </a:p>
      </dgm:t>
    </dgm:pt>
    <dgm:pt modelId="{D8E0EBDA-76BD-4009-873E-378DCB1FC751}" type="sibTrans" cxnId="{CDC39DE4-24CE-4AE3-9F11-C2F90DF4E8A9}">
      <dgm:prSet/>
      <dgm:spPr/>
      <dgm:t>
        <a:bodyPr/>
        <a:lstStyle/>
        <a:p>
          <a:endParaRPr lang="es-MX"/>
        </a:p>
      </dgm:t>
    </dgm:pt>
    <dgm:pt modelId="{8AD197F9-A54D-42BC-885C-F6C1EDAA99D1}">
      <dgm:prSet custT="1"/>
      <dgm:spPr/>
      <dgm:t>
        <a:bodyPr/>
        <a:lstStyle/>
        <a:p>
          <a:r>
            <a:rPr lang="es-MX" sz="2400" dirty="0" smtClean="0"/>
            <a:t>IV. Destino de los Recursos</a:t>
          </a:r>
          <a:endParaRPr lang="es-MX" sz="2400" dirty="0"/>
        </a:p>
      </dgm:t>
    </dgm:pt>
    <dgm:pt modelId="{C14201C3-B2E1-4914-B932-8DC132DDDF12}" type="parTrans" cxnId="{F29A520D-AF41-4B65-8176-2CF189472737}">
      <dgm:prSet/>
      <dgm:spPr/>
      <dgm:t>
        <a:bodyPr/>
        <a:lstStyle/>
        <a:p>
          <a:endParaRPr lang="es-MX"/>
        </a:p>
      </dgm:t>
    </dgm:pt>
    <dgm:pt modelId="{D10EFF98-64FB-4FBF-BBAF-8512132A11DC}" type="sibTrans" cxnId="{F29A520D-AF41-4B65-8176-2CF189472737}">
      <dgm:prSet/>
      <dgm:spPr/>
      <dgm:t>
        <a:bodyPr/>
        <a:lstStyle/>
        <a:p>
          <a:endParaRPr lang="es-MX"/>
        </a:p>
      </dgm:t>
    </dgm:pt>
    <dgm:pt modelId="{CE1D8B8F-3480-432B-B95B-8E615B492C71}">
      <dgm:prSet custT="1"/>
      <dgm:spPr/>
      <dgm:t>
        <a:bodyPr/>
        <a:lstStyle/>
        <a:p>
          <a:r>
            <a:rPr lang="es-MX" sz="2400" dirty="0" smtClean="0"/>
            <a:t>V. Transparencia</a:t>
          </a:r>
          <a:endParaRPr lang="es-MX" sz="2400" dirty="0"/>
        </a:p>
      </dgm:t>
    </dgm:pt>
    <dgm:pt modelId="{0169EDA7-9387-4E8F-9C89-EDE0FA88CD65}" type="parTrans" cxnId="{5B8CCAB0-97C7-48A2-812A-9ED1CF4071D3}">
      <dgm:prSet/>
      <dgm:spPr/>
      <dgm:t>
        <a:bodyPr/>
        <a:lstStyle/>
        <a:p>
          <a:endParaRPr lang="es-MX"/>
        </a:p>
      </dgm:t>
    </dgm:pt>
    <dgm:pt modelId="{FA1ECB47-C519-40AA-A541-23797699DA47}" type="sibTrans" cxnId="{5B8CCAB0-97C7-48A2-812A-9ED1CF4071D3}">
      <dgm:prSet/>
      <dgm:spPr/>
      <dgm:t>
        <a:bodyPr/>
        <a:lstStyle/>
        <a:p>
          <a:endParaRPr lang="es-MX"/>
        </a:p>
      </dgm:t>
    </dgm:pt>
    <dgm:pt modelId="{90DE1F83-325B-4584-9C30-5A4ADB2EE6BE}" type="pres">
      <dgm:prSet presAssocID="{F1B7348A-8D82-4E5A-902F-03670C70F4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793E9C-CD89-4E6D-A3C8-ADB0A56C8E54}" type="pres">
      <dgm:prSet presAssocID="{BD5507F6-1E90-4AED-A1E7-04C596142113}" presName="parentLin" presStyleCnt="0"/>
      <dgm:spPr/>
    </dgm:pt>
    <dgm:pt modelId="{DB065EE9-8BBE-43FF-AE26-C8C0BDF99478}" type="pres">
      <dgm:prSet presAssocID="{BD5507F6-1E90-4AED-A1E7-04C596142113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1B5F08EA-29AC-49B1-939D-4DEDE7CDB3CC}" type="pres">
      <dgm:prSet presAssocID="{BD5507F6-1E90-4AED-A1E7-04C596142113}" presName="parentText" presStyleLbl="node1" presStyleIdx="0" presStyleCnt="5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1AB9BC-C84F-445B-AD27-FFB33513D2D7}" type="pres">
      <dgm:prSet presAssocID="{BD5507F6-1E90-4AED-A1E7-04C596142113}" presName="negativeSpace" presStyleCnt="0"/>
      <dgm:spPr/>
    </dgm:pt>
    <dgm:pt modelId="{DD31670E-FCD4-48DD-A981-ED8F6CE0D554}" type="pres">
      <dgm:prSet presAssocID="{BD5507F6-1E90-4AED-A1E7-04C596142113}" presName="childText" presStyleLbl="conFgAcc1" presStyleIdx="0" presStyleCnt="5">
        <dgm:presLayoutVars>
          <dgm:bulletEnabled val="1"/>
        </dgm:presLayoutVars>
      </dgm:prSet>
      <dgm:spPr/>
    </dgm:pt>
    <dgm:pt modelId="{05B7387E-3ACE-4B95-839B-9D89B2E7C47C}" type="pres">
      <dgm:prSet presAssocID="{21F32F07-6C1E-4D3A-8005-D3752F9E0955}" presName="spaceBetweenRectangles" presStyleCnt="0"/>
      <dgm:spPr/>
    </dgm:pt>
    <dgm:pt modelId="{1C43A849-A0D6-4879-A495-AAFCF31FB06A}" type="pres">
      <dgm:prSet presAssocID="{A329874C-967C-4ACD-A340-44FC9E07C5D7}" presName="parentLin" presStyleCnt="0"/>
      <dgm:spPr/>
    </dgm:pt>
    <dgm:pt modelId="{AA46A5F0-0285-41F0-B2EF-AC826E43453E}" type="pres">
      <dgm:prSet presAssocID="{A329874C-967C-4ACD-A340-44FC9E07C5D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FE75BDEF-A1DA-4A0E-978A-C4573DF94DE1}" type="pres">
      <dgm:prSet presAssocID="{A329874C-967C-4ACD-A340-44FC9E07C5D7}" presName="parentText" presStyleLbl="node1" presStyleIdx="1" presStyleCnt="5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C411C1-8480-4480-B000-47EBE5814CE7}" type="pres">
      <dgm:prSet presAssocID="{A329874C-967C-4ACD-A340-44FC9E07C5D7}" presName="negativeSpace" presStyleCnt="0"/>
      <dgm:spPr/>
    </dgm:pt>
    <dgm:pt modelId="{5FA4B584-D461-468E-9F43-BC483A19D8C1}" type="pres">
      <dgm:prSet presAssocID="{A329874C-967C-4ACD-A340-44FC9E07C5D7}" presName="childText" presStyleLbl="conFgAcc1" presStyleIdx="1" presStyleCnt="5">
        <dgm:presLayoutVars>
          <dgm:bulletEnabled val="1"/>
        </dgm:presLayoutVars>
      </dgm:prSet>
      <dgm:spPr/>
    </dgm:pt>
    <dgm:pt modelId="{CAA16C76-B784-4F3C-B1E6-F5583C8B4D1C}" type="pres">
      <dgm:prSet presAssocID="{29A68EC7-418E-4FA1-95DF-AB4EBCD381CE}" presName="spaceBetweenRectangles" presStyleCnt="0"/>
      <dgm:spPr/>
    </dgm:pt>
    <dgm:pt modelId="{8F998775-4B48-405E-8A96-B1811182AFDD}" type="pres">
      <dgm:prSet presAssocID="{B786E531-B3D8-473A-AB0C-F3C8DF3724DC}" presName="parentLin" presStyleCnt="0"/>
      <dgm:spPr/>
    </dgm:pt>
    <dgm:pt modelId="{F9314E62-BF0D-4360-8A74-E339C181D7FC}" type="pres">
      <dgm:prSet presAssocID="{B786E531-B3D8-473A-AB0C-F3C8DF3724DC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66DC651D-1778-4B9E-928E-EE06BEF4658C}" type="pres">
      <dgm:prSet presAssocID="{B786E531-B3D8-473A-AB0C-F3C8DF3724DC}" presName="parentText" presStyleLbl="node1" presStyleIdx="2" presStyleCnt="5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5BAA15-E0C5-4250-955D-3AE3646E3544}" type="pres">
      <dgm:prSet presAssocID="{B786E531-B3D8-473A-AB0C-F3C8DF3724DC}" presName="negativeSpace" presStyleCnt="0"/>
      <dgm:spPr/>
    </dgm:pt>
    <dgm:pt modelId="{04F34491-0C74-442B-B98C-3AFA86EEDAAA}" type="pres">
      <dgm:prSet presAssocID="{B786E531-B3D8-473A-AB0C-F3C8DF3724DC}" presName="childText" presStyleLbl="conFgAcc1" presStyleIdx="2" presStyleCnt="5">
        <dgm:presLayoutVars>
          <dgm:bulletEnabled val="1"/>
        </dgm:presLayoutVars>
      </dgm:prSet>
      <dgm:spPr/>
    </dgm:pt>
    <dgm:pt modelId="{BEF121E1-C8FF-41D5-B2AF-82310B5CD3FE}" type="pres">
      <dgm:prSet presAssocID="{D8E0EBDA-76BD-4009-873E-378DCB1FC751}" presName="spaceBetweenRectangles" presStyleCnt="0"/>
      <dgm:spPr/>
    </dgm:pt>
    <dgm:pt modelId="{08CDD295-346C-4F3F-BC81-BA9EC4F3AA58}" type="pres">
      <dgm:prSet presAssocID="{8AD197F9-A54D-42BC-885C-F6C1EDAA99D1}" presName="parentLin" presStyleCnt="0"/>
      <dgm:spPr/>
    </dgm:pt>
    <dgm:pt modelId="{C92F4FFD-FE1C-45B4-BEFE-056E41325E3D}" type="pres">
      <dgm:prSet presAssocID="{8AD197F9-A54D-42BC-885C-F6C1EDAA99D1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2FF9B7C4-79BD-4109-A964-4D73622D59D9}" type="pres">
      <dgm:prSet presAssocID="{8AD197F9-A54D-42BC-885C-F6C1EDAA99D1}" presName="parentText" presStyleLbl="node1" presStyleIdx="3" presStyleCnt="5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0954DE-11AF-4019-A23F-84BC3D47E7BA}" type="pres">
      <dgm:prSet presAssocID="{8AD197F9-A54D-42BC-885C-F6C1EDAA99D1}" presName="negativeSpace" presStyleCnt="0"/>
      <dgm:spPr/>
    </dgm:pt>
    <dgm:pt modelId="{A84333DC-77F6-4838-A72E-FBC10B5179D0}" type="pres">
      <dgm:prSet presAssocID="{8AD197F9-A54D-42BC-885C-F6C1EDAA99D1}" presName="childText" presStyleLbl="conFgAcc1" presStyleIdx="3" presStyleCnt="5">
        <dgm:presLayoutVars>
          <dgm:bulletEnabled val="1"/>
        </dgm:presLayoutVars>
      </dgm:prSet>
      <dgm:spPr/>
    </dgm:pt>
    <dgm:pt modelId="{A381674C-E3EF-4414-B3F8-B97BFDA76F36}" type="pres">
      <dgm:prSet presAssocID="{D10EFF98-64FB-4FBF-BBAF-8512132A11DC}" presName="spaceBetweenRectangles" presStyleCnt="0"/>
      <dgm:spPr/>
    </dgm:pt>
    <dgm:pt modelId="{CBBA2EB1-FB5F-4C45-8F16-2E079C17A79C}" type="pres">
      <dgm:prSet presAssocID="{CE1D8B8F-3480-432B-B95B-8E615B492C71}" presName="parentLin" presStyleCnt="0"/>
      <dgm:spPr/>
    </dgm:pt>
    <dgm:pt modelId="{F65A525E-C690-46EA-9633-8610883DEDA7}" type="pres">
      <dgm:prSet presAssocID="{CE1D8B8F-3480-432B-B95B-8E615B492C71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E16D7AC0-09BB-4592-9514-C4FDDCA243DD}" type="pres">
      <dgm:prSet presAssocID="{CE1D8B8F-3480-432B-B95B-8E615B492C71}" presName="parentText" presStyleLbl="node1" presStyleIdx="4" presStyleCnt="5" custScaleX="1327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4B7011-49F7-48CE-835B-3446F6F1196D}" type="pres">
      <dgm:prSet presAssocID="{CE1D8B8F-3480-432B-B95B-8E615B492C71}" presName="negativeSpace" presStyleCnt="0"/>
      <dgm:spPr/>
    </dgm:pt>
    <dgm:pt modelId="{0D5AE764-D183-4385-8756-ACDB97904911}" type="pres">
      <dgm:prSet presAssocID="{CE1D8B8F-3480-432B-B95B-8E615B492C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DC39DE4-24CE-4AE3-9F11-C2F90DF4E8A9}" srcId="{F1B7348A-8D82-4E5A-902F-03670C70F4CC}" destId="{B786E531-B3D8-473A-AB0C-F3C8DF3724DC}" srcOrd="2" destOrd="0" parTransId="{E0C0AD52-F239-44C2-B3C9-859126E30FAC}" sibTransId="{D8E0EBDA-76BD-4009-873E-378DCB1FC751}"/>
    <dgm:cxn modelId="{B1529D48-3D99-43E3-B770-DEB380C91E0C}" type="presOf" srcId="{A329874C-967C-4ACD-A340-44FC9E07C5D7}" destId="{AA46A5F0-0285-41F0-B2EF-AC826E43453E}" srcOrd="0" destOrd="0" presId="urn:microsoft.com/office/officeart/2005/8/layout/list1"/>
    <dgm:cxn modelId="{F95CB0B0-ABF7-4755-8BA7-8AE45093BA45}" type="presOf" srcId="{8AD197F9-A54D-42BC-885C-F6C1EDAA99D1}" destId="{2FF9B7C4-79BD-4109-A964-4D73622D59D9}" srcOrd="1" destOrd="0" presId="urn:microsoft.com/office/officeart/2005/8/layout/list1"/>
    <dgm:cxn modelId="{0B0E1DE5-4285-4284-A474-E7B9646E37FC}" type="presOf" srcId="{CE1D8B8F-3480-432B-B95B-8E615B492C71}" destId="{E16D7AC0-09BB-4592-9514-C4FDDCA243DD}" srcOrd="1" destOrd="0" presId="urn:microsoft.com/office/officeart/2005/8/layout/list1"/>
    <dgm:cxn modelId="{EB787057-42EE-4F96-BDF5-C70B513545B5}" type="presOf" srcId="{B786E531-B3D8-473A-AB0C-F3C8DF3724DC}" destId="{66DC651D-1778-4B9E-928E-EE06BEF4658C}" srcOrd="1" destOrd="0" presId="urn:microsoft.com/office/officeart/2005/8/layout/list1"/>
    <dgm:cxn modelId="{97354673-67C3-4F82-BCC3-5C9EDF4CB7EA}" srcId="{F1B7348A-8D82-4E5A-902F-03670C70F4CC}" destId="{A329874C-967C-4ACD-A340-44FC9E07C5D7}" srcOrd="1" destOrd="0" parTransId="{CCF1B4B8-9C16-40BD-9044-A110C82D130D}" sibTransId="{29A68EC7-418E-4FA1-95DF-AB4EBCD381CE}"/>
    <dgm:cxn modelId="{D51FB364-F939-4437-8506-8C8452EE4D49}" type="presOf" srcId="{BD5507F6-1E90-4AED-A1E7-04C596142113}" destId="{1B5F08EA-29AC-49B1-939D-4DEDE7CDB3CC}" srcOrd="1" destOrd="0" presId="urn:microsoft.com/office/officeart/2005/8/layout/list1"/>
    <dgm:cxn modelId="{B335C421-ED45-46AA-9F43-D36C983C2E37}" type="presOf" srcId="{F1B7348A-8D82-4E5A-902F-03670C70F4CC}" destId="{90DE1F83-325B-4584-9C30-5A4ADB2EE6BE}" srcOrd="0" destOrd="0" presId="urn:microsoft.com/office/officeart/2005/8/layout/list1"/>
    <dgm:cxn modelId="{C812B7E9-CC63-4A75-BF9F-10AB265E2D2D}" type="presOf" srcId="{CE1D8B8F-3480-432B-B95B-8E615B492C71}" destId="{F65A525E-C690-46EA-9633-8610883DEDA7}" srcOrd="0" destOrd="0" presId="urn:microsoft.com/office/officeart/2005/8/layout/list1"/>
    <dgm:cxn modelId="{678321FE-E8DA-41B0-A5AA-DEE5D79BEE61}" type="presOf" srcId="{B786E531-B3D8-473A-AB0C-F3C8DF3724DC}" destId="{F9314E62-BF0D-4360-8A74-E339C181D7FC}" srcOrd="0" destOrd="0" presId="urn:microsoft.com/office/officeart/2005/8/layout/list1"/>
    <dgm:cxn modelId="{FB42947F-DF7E-4CF0-9E61-321A8894B700}" srcId="{F1B7348A-8D82-4E5A-902F-03670C70F4CC}" destId="{BD5507F6-1E90-4AED-A1E7-04C596142113}" srcOrd="0" destOrd="0" parTransId="{8F27E95A-350C-44D3-9FEB-7055C7E465E5}" sibTransId="{21F32F07-6C1E-4D3A-8005-D3752F9E0955}"/>
    <dgm:cxn modelId="{BFAE9651-6784-49A3-ABDA-89DD4C374237}" type="presOf" srcId="{8AD197F9-A54D-42BC-885C-F6C1EDAA99D1}" destId="{C92F4FFD-FE1C-45B4-BEFE-056E41325E3D}" srcOrd="0" destOrd="0" presId="urn:microsoft.com/office/officeart/2005/8/layout/list1"/>
    <dgm:cxn modelId="{5DD3DA6D-55AF-436B-B565-24E40D0354A4}" type="presOf" srcId="{A329874C-967C-4ACD-A340-44FC9E07C5D7}" destId="{FE75BDEF-A1DA-4A0E-978A-C4573DF94DE1}" srcOrd="1" destOrd="0" presId="urn:microsoft.com/office/officeart/2005/8/layout/list1"/>
    <dgm:cxn modelId="{5C67A3A6-031A-4FDF-BD73-8F37B1627467}" type="presOf" srcId="{BD5507F6-1E90-4AED-A1E7-04C596142113}" destId="{DB065EE9-8BBE-43FF-AE26-C8C0BDF99478}" srcOrd="0" destOrd="0" presId="urn:microsoft.com/office/officeart/2005/8/layout/list1"/>
    <dgm:cxn modelId="{F29A520D-AF41-4B65-8176-2CF189472737}" srcId="{F1B7348A-8D82-4E5A-902F-03670C70F4CC}" destId="{8AD197F9-A54D-42BC-885C-F6C1EDAA99D1}" srcOrd="3" destOrd="0" parTransId="{C14201C3-B2E1-4914-B932-8DC132DDDF12}" sibTransId="{D10EFF98-64FB-4FBF-BBAF-8512132A11DC}"/>
    <dgm:cxn modelId="{5B8CCAB0-97C7-48A2-812A-9ED1CF4071D3}" srcId="{F1B7348A-8D82-4E5A-902F-03670C70F4CC}" destId="{CE1D8B8F-3480-432B-B95B-8E615B492C71}" srcOrd="4" destOrd="0" parTransId="{0169EDA7-9387-4E8F-9C89-EDE0FA88CD65}" sibTransId="{FA1ECB47-C519-40AA-A541-23797699DA47}"/>
    <dgm:cxn modelId="{319DE071-CA46-48FA-8CBD-94A5B531B25F}" type="presParOf" srcId="{90DE1F83-325B-4584-9C30-5A4ADB2EE6BE}" destId="{AA793E9C-CD89-4E6D-A3C8-ADB0A56C8E54}" srcOrd="0" destOrd="0" presId="urn:microsoft.com/office/officeart/2005/8/layout/list1"/>
    <dgm:cxn modelId="{A0003455-E21E-45CC-9C06-82A625DCB543}" type="presParOf" srcId="{AA793E9C-CD89-4E6D-A3C8-ADB0A56C8E54}" destId="{DB065EE9-8BBE-43FF-AE26-C8C0BDF99478}" srcOrd="0" destOrd="0" presId="urn:microsoft.com/office/officeart/2005/8/layout/list1"/>
    <dgm:cxn modelId="{E0612248-2EA4-4BA4-8155-B4BF62E95562}" type="presParOf" srcId="{AA793E9C-CD89-4E6D-A3C8-ADB0A56C8E54}" destId="{1B5F08EA-29AC-49B1-939D-4DEDE7CDB3CC}" srcOrd="1" destOrd="0" presId="urn:microsoft.com/office/officeart/2005/8/layout/list1"/>
    <dgm:cxn modelId="{5A868603-3AC0-42B6-9D56-F0FC46592DBD}" type="presParOf" srcId="{90DE1F83-325B-4584-9C30-5A4ADB2EE6BE}" destId="{931AB9BC-C84F-445B-AD27-FFB33513D2D7}" srcOrd="1" destOrd="0" presId="urn:microsoft.com/office/officeart/2005/8/layout/list1"/>
    <dgm:cxn modelId="{465C6F23-D466-4F7E-BC4D-02B313623189}" type="presParOf" srcId="{90DE1F83-325B-4584-9C30-5A4ADB2EE6BE}" destId="{DD31670E-FCD4-48DD-A981-ED8F6CE0D554}" srcOrd="2" destOrd="0" presId="urn:microsoft.com/office/officeart/2005/8/layout/list1"/>
    <dgm:cxn modelId="{3B5D8D52-EB7B-4B2F-8BAF-0E8E7779D0BF}" type="presParOf" srcId="{90DE1F83-325B-4584-9C30-5A4ADB2EE6BE}" destId="{05B7387E-3ACE-4B95-839B-9D89B2E7C47C}" srcOrd="3" destOrd="0" presId="urn:microsoft.com/office/officeart/2005/8/layout/list1"/>
    <dgm:cxn modelId="{BA1C034D-A74A-4745-AA28-5641944C82DB}" type="presParOf" srcId="{90DE1F83-325B-4584-9C30-5A4ADB2EE6BE}" destId="{1C43A849-A0D6-4879-A495-AAFCF31FB06A}" srcOrd="4" destOrd="0" presId="urn:microsoft.com/office/officeart/2005/8/layout/list1"/>
    <dgm:cxn modelId="{3912D8BA-4958-4431-B5AF-D75732DCF07D}" type="presParOf" srcId="{1C43A849-A0D6-4879-A495-AAFCF31FB06A}" destId="{AA46A5F0-0285-41F0-B2EF-AC826E43453E}" srcOrd="0" destOrd="0" presId="urn:microsoft.com/office/officeart/2005/8/layout/list1"/>
    <dgm:cxn modelId="{DE776CFB-55DD-4A6A-9A59-09FC897A7C33}" type="presParOf" srcId="{1C43A849-A0D6-4879-A495-AAFCF31FB06A}" destId="{FE75BDEF-A1DA-4A0E-978A-C4573DF94DE1}" srcOrd="1" destOrd="0" presId="urn:microsoft.com/office/officeart/2005/8/layout/list1"/>
    <dgm:cxn modelId="{80BD5987-2361-45F2-A744-0339FA87AD78}" type="presParOf" srcId="{90DE1F83-325B-4584-9C30-5A4ADB2EE6BE}" destId="{7AC411C1-8480-4480-B000-47EBE5814CE7}" srcOrd="5" destOrd="0" presId="urn:microsoft.com/office/officeart/2005/8/layout/list1"/>
    <dgm:cxn modelId="{40D971C9-1283-4858-98F9-77B2C71681D1}" type="presParOf" srcId="{90DE1F83-325B-4584-9C30-5A4ADB2EE6BE}" destId="{5FA4B584-D461-468E-9F43-BC483A19D8C1}" srcOrd="6" destOrd="0" presId="urn:microsoft.com/office/officeart/2005/8/layout/list1"/>
    <dgm:cxn modelId="{F6D92A3B-60E5-4857-91EC-98D17466441D}" type="presParOf" srcId="{90DE1F83-325B-4584-9C30-5A4ADB2EE6BE}" destId="{CAA16C76-B784-4F3C-B1E6-F5583C8B4D1C}" srcOrd="7" destOrd="0" presId="urn:microsoft.com/office/officeart/2005/8/layout/list1"/>
    <dgm:cxn modelId="{963EAF01-EEE5-43ED-B5B3-2B244CCB9A60}" type="presParOf" srcId="{90DE1F83-325B-4584-9C30-5A4ADB2EE6BE}" destId="{8F998775-4B48-405E-8A96-B1811182AFDD}" srcOrd="8" destOrd="0" presId="urn:microsoft.com/office/officeart/2005/8/layout/list1"/>
    <dgm:cxn modelId="{10C1EB62-FD02-4D72-B93C-F57428E5F746}" type="presParOf" srcId="{8F998775-4B48-405E-8A96-B1811182AFDD}" destId="{F9314E62-BF0D-4360-8A74-E339C181D7FC}" srcOrd="0" destOrd="0" presId="urn:microsoft.com/office/officeart/2005/8/layout/list1"/>
    <dgm:cxn modelId="{65DC9E34-84ED-4D47-A059-5D8EC9B408EF}" type="presParOf" srcId="{8F998775-4B48-405E-8A96-B1811182AFDD}" destId="{66DC651D-1778-4B9E-928E-EE06BEF4658C}" srcOrd="1" destOrd="0" presId="urn:microsoft.com/office/officeart/2005/8/layout/list1"/>
    <dgm:cxn modelId="{9FD774AB-6F01-4595-8DA3-D074B0FC4841}" type="presParOf" srcId="{90DE1F83-325B-4584-9C30-5A4ADB2EE6BE}" destId="{485BAA15-E0C5-4250-955D-3AE3646E3544}" srcOrd="9" destOrd="0" presId="urn:microsoft.com/office/officeart/2005/8/layout/list1"/>
    <dgm:cxn modelId="{827A8A6B-482A-4221-A2BC-040D9C4A1190}" type="presParOf" srcId="{90DE1F83-325B-4584-9C30-5A4ADB2EE6BE}" destId="{04F34491-0C74-442B-B98C-3AFA86EEDAAA}" srcOrd="10" destOrd="0" presId="urn:microsoft.com/office/officeart/2005/8/layout/list1"/>
    <dgm:cxn modelId="{469B243E-1D29-47C4-8667-F953B99AD400}" type="presParOf" srcId="{90DE1F83-325B-4584-9C30-5A4ADB2EE6BE}" destId="{BEF121E1-C8FF-41D5-B2AF-82310B5CD3FE}" srcOrd="11" destOrd="0" presId="urn:microsoft.com/office/officeart/2005/8/layout/list1"/>
    <dgm:cxn modelId="{6577230B-6AA9-46F2-A5DD-D517F337E992}" type="presParOf" srcId="{90DE1F83-325B-4584-9C30-5A4ADB2EE6BE}" destId="{08CDD295-346C-4F3F-BC81-BA9EC4F3AA58}" srcOrd="12" destOrd="0" presId="urn:microsoft.com/office/officeart/2005/8/layout/list1"/>
    <dgm:cxn modelId="{38BA490F-E68E-4802-8A06-C64F70024225}" type="presParOf" srcId="{08CDD295-346C-4F3F-BC81-BA9EC4F3AA58}" destId="{C92F4FFD-FE1C-45B4-BEFE-056E41325E3D}" srcOrd="0" destOrd="0" presId="urn:microsoft.com/office/officeart/2005/8/layout/list1"/>
    <dgm:cxn modelId="{43B1517B-F211-4B99-BF07-E018B5D4103D}" type="presParOf" srcId="{08CDD295-346C-4F3F-BC81-BA9EC4F3AA58}" destId="{2FF9B7C4-79BD-4109-A964-4D73622D59D9}" srcOrd="1" destOrd="0" presId="urn:microsoft.com/office/officeart/2005/8/layout/list1"/>
    <dgm:cxn modelId="{F8F0A50F-DF56-4C70-BC2C-B1C0730A9A54}" type="presParOf" srcId="{90DE1F83-325B-4584-9C30-5A4ADB2EE6BE}" destId="{3A0954DE-11AF-4019-A23F-84BC3D47E7BA}" srcOrd="13" destOrd="0" presId="urn:microsoft.com/office/officeart/2005/8/layout/list1"/>
    <dgm:cxn modelId="{BD85EDD2-C007-4B8F-AFC6-578FE6DB7F62}" type="presParOf" srcId="{90DE1F83-325B-4584-9C30-5A4ADB2EE6BE}" destId="{A84333DC-77F6-4838-A72E-FBC10B5179D0}" srcOrd="14" destOrd="0" presId="urn:microsoft.com/office/officeart/2005/8/layout/list1"/>
    <dgm:cxn modelId="{B1436AEC-ACA2-49BA-8175-E263DB0E69E6}" type="presParOf" srcId="{90DE1F83-325B-4584-9C30-5A4ADB2EE6BE}" destId="{A381674C-E3EF-4414-B3F8-B97BFDA76F36}" srcOrd="15" destOrd="0" presId="urn:microsoft.com/office/officeart/2005/8/layout/list1"/>
    <dgm:cxn modelId="{227280D2-3CE5-4F5A-8D93-7F86354A6544}" type="presParOf" srcId="{90DE1F83-325B-4584-9C30-5A4ADB2EE6BE}" destId="{CBBA2EB1-FB5F-4C45-8F16-2E079C17A79C}" srcOrd="16" destOrd="0" presId="urn:microsoft.com/office/officeart/2005/8/layout/list1"/>
    <dgm:cxn modelId="{D2C915C9-1529-43EE-AE3C-AEA3F3A4F570}" type="presParOf" srcId="{CBBA2EB1-FB5F-4C45-8F16-2E079C17A79C}" destId="{F65A525E-C690-46EA-9633-8610883DEDA7}" srcOrd="0" destOrd="0" presId="urn:microsoft.com/office/officeart/2005/8/layout/list1"/>
    <dgm:cxn modelId="{3773AD24-4112-40C5-96EE-8D65C6F0FF10}" type="presParOf" srcId="{CBBA2EB1-FB5F-4C45-8F16-2E079C17A79C}" destId="{E16D7AC0-09BB-4592-9514-C4FDDCA243DD}" srcOrd="1" destOrd="0" presId="urn:microsoft.com/office/officeart/2005/8/layout/list1"/>
    <dgm:cxn modelId="{1F88B921-E76A-4A2D-94E4-EE7248CA252E}" type="presParOf" srcId="{90DE1F83-325B-4584-9C30-5A4ADB2EE6BE}" destId="{C14B7011-49F7-48CE-835B-3446F6F1196D}" srcOrd="17" destOrd="0" presId="urn:microsoft.com/office/officeart/2005/8/layout/list1"/>
    <dgm:cxn modelId="{0E98D269-0F7F-41A6-9560-0A2F24C918A4}" type="presParOf" srcId="{90DE1F83-325B-4584-9C30-5A4ADB2EE6BE}" destId="{0D5AE764-D183-4385-8756-ACDB979049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293844-549E-4372-8229-2E0EF59A52F6}" type="doc">
      <dgm:prSet loTypeId="urn:microsoft.com/office/officeart/2005/8/layout/radial5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C9F1C13-B47B-4F18-8220-D6AC1E27816C}">
      <dgm:prSet phldrT="[Texto]"/>
      <dgm:spPr/>
      <dgm:t>
        <a:bodyPr/>
        <a:lstStyle/>
        <a:p>
          <a:r>
            <a:rPr lang="es-MX" dirty="0" smtClean="0"/>
            <a:t>VERIFICAR</a:t>
          </a:r>
          <a:endParaRPr lang="es-MX" dirty="0"/>
        </a:p>
      </dgm:t>
    </dgm:pt>
    <dgm:pt modelId="{9A863746-E510-4419-9F06-AD00CB9306A1}" type="parTrans" cxnId="{1F483D9D-66F9-4379-8CEC-F78A0059B57D}">
      <dgm:prSet/>
      <dgm:spPr/>
      <dgm:t>
        <a:bodyPr/>
        <a:lstStyle/>
        <a:p>
          <a:endParaRPr lang="es-MX"/>
        </a:p>
      </dgm:t>
    </dgm:pt>
    <dgm:pt modelId="{409B25A9-D524-4AD4-A49C-A6808233C91C}" type="sibTrans" cxnId="{1F483D9D-66F9-4379-8CEC-F78A0059B57D}">
      <dgm:prSet/>
      <dgm:spPr/>
      <dgm:t>
        <a:bodyPr/>
        <a:lstStyle/>
        <a:p>
          <a:endParaRPr lang="es-MX"/>
        </a:p>
      </dgm:t>
    </dgm:pt>
    <dgm:pt modelId="{22CBBAB5-96EF-479D-97BB-7A9DD6508903}">
      <dgm:prSet phldrT="[Texto]" custT="1"/>
      <dgm:spPr/>
      <dgm:t>
        <a:bodyPr/>
        <a:lstStyle/>
        <a:p>
          <a:r>
            <a:rPr lang="es-MX" sz="1400" dirty="0" smtClean="0"/>
            <a:t>Ambiente de Control</a:t>
          </a:r>
          <a:endParaRPr lang="es-MX" sz="1400" dirty="0"/>
        </a:p>
      </dgm:t>
    </dgm:pt>
    <dgm:pt modelId="{9B3ECDCE-D4FF-4434-BC18-36C167DA927C}" type="parTrans" cxnId="{4377BE28-A796-4D25-8846-703C586CFCDF}">
      <dgm:prSet/>
      <dgm:spPr/>
      <dgm:t>
        <a:bodyPr/>
        <a:lstStyle/>
        <a:p>
          <a:endParaRPr lang="es-MX"/>
        </a:p>
      </dgm:t>
    </dgm:pt>
    <dgm:pt modelId="{66E7BE43-E15F-46D1-878F-DBF7A142D390}" type="sibTrans" cxnId="{4377BE28-A796-4D25-8846-703C586CFCDF}">
      <dgm:prSet/>
      <dgm:spPr/>
      <dgm:t>
        <a:bodyPr/>
        <a:lstStyle/>
        <a:p>
          <a:endParaRPr lang="es-MX"/>
        </a:p>
      </dgm:t>
    </dgm:pt>
    <dgm:pt modelId="{2223FED1-974B-4448-9578-29A0B985006D}">
      <dgm:prSet phldrT="[Texto]" custT="1"/>
      <dgm:spPr/>
      <dgm:t>
        <a:bodyPr/>
        <a:lstStyle/>
        <a:p>
          <a:r>
            <a:rPr lang="es-MX" sz="1400" dirty="0" smtClean="0"/>
            <a:t>Actividades de Control</a:t>
          </a:r>
          <a:endParaRPr lang="es-MX" sz="1400" dirty="0"/>
        </a:p>
      </dgm:t>
    </dgm:pt>
    <dgm:pt modelId="{B3458E90-61EE-40B7-ACE1-4025B2521820}" type="parTrans" cxnId="{118B0EA1-894A-4869-B66A-43622CBE2F83}">
      <dgm:prSet/>
      <dgm:spPr/>
      <dgm:t>
        <a:bodyPr/>
        <a:lstStyle/>
        <a:p>
          <a:endParaRPr lang="es-MX"/>
        </a:p>
      </dgm:t>
    </dgm:pt>
    <dgm:pt modelId="{C1D90AD5-7E2B-4BAE-8F39-E2426CF58875}" type="sibTrans" cxnId="{118B0EA1-894A-4869-B66A-43622CBE2F83}">
      <dgm:prSet/>
      <dgm:spPr/>
      <dgm:t>
        <a:bodyPr/>
        <a:lstStyle/>
        <a:p>
          <a:endParaRPr lang="es-MX"/>
        </a:p>
      </dgm:t>
    </dgm:pt>
    <dgm:pt modelId="{2D980377-C2CB-4CA0-902E-E58195A8EABA}">
      <dgm:prSet phldrT="[Texto]" custT="1"/>
      <dgm:spPr/>
      <dgm:t>
        <a:bodyPr/>
        <a:lstStyle/>
        <a:p>
          <a:r>
            <a:rPr lang="es-MX" sz="1400" dirty="0" smtClean="0"/>
            <a:t>Información y Comunicación</a:t>
          </a:r>
          <a:endParaRPr lang="es-MX" sz="1400" dirty="0"/>
        </a:p>
      </dgm:t>
    </dgm:pt>
    <dgm:pt modelId="{97760769-7478-4A04-8BEF-483F00A6F503}" type="parTrans" cxnId="{832D8A1A-E168-4B55-BE13-38F93BAE5C51}">
      <dgm:prSet/>
      <dgm:spPr/>
      <dgm:t>
        <a:bodyPr/>
        <a:lstStyle/>
        <a:p>
          <a:endParaRPr lang="es-MX"/>
        </a:p>
      </dgm:t>
    </dgm:pt>
    <dgm:pt modelId="{B2F9A030-E133-4E14-9884-F5D62A30138D}" type="sibTrans" cxnId="{832D8A1A-E168-4B55-BE13-38F93BAE5C51}">
      <dgm:prSet/>
      <dgm:spPr/>
      <dgm:t>
        <a:bodyPr/>
        <a:lstStyle/>
        <a:p>
          <a:endParaRPr lang="es-MX"/>
        </a:p>
      </dgm:t>
    </dgm:pt>
    <dgm:pt modelId="{6004720A-F825-47E4-8D49-E7EF68785887}">
      <dgm:prSet phldrT="[Texto]" custT="1"/>
      <dgm:spPr/>
      <dgm:t>
        <a:bodyPr/>
        <a:lstStyle/>
        <a:p>
          <a:r>
            <a:rPr lang="es-MX" sz="1400" dirty="0" smtClean="0"/>
            <a:t>Evaluación de Riesgos</a:t>
          </a:r>
          <a:endParaRPr lang="es-MX" sz="1400" dirty="0"/>
        </a:p>
      </dgm:t>
    </dgm:pt>
    <dgm:pt modelId="{23A8B430-AB86-4172-90C4-7B0EFE9AE909}" type="parTrans" cxnId="{1840232E-11F4-4958-8C37-104B2927984E}">
      <dgm:prSet/>
      <dgm:spPr/>
      <dgm:t>
        <a:bodyPr/>
        <a:lstStyle/>
        <a:p>
          <a:endParaRPr lang="es-MX"/>
        </a:p>
      </dgm:t>
    </dgm:pt>
    <dgm:pt modelId="{A0A5BDE8-0E3E-4F1F-BF7D-DF46AEFCA18E}" type="sibTrans" cxnId="{1840232E-11F4-4958-8C37-104B2927984E}">
      <dgm:prSet/>
      <dgm:spPr/>
      <dgm:t>
        <a:bodyPr/>
        <a:lstStyle/>
        <a:p>
          <a:endParaRPr lang="es-MX"/>
        </a:p>
      </dgm:t>
    </dgm:pt>
    <dgm:pt modelId="{8AB4818C-9199-427F-BCE3-8BA4183332DF}">
      <dgm:prSet custT="1"/>
      <dgm:spPr/>
      <dgm:t>
        <a:bodyPr/>
        <a:lstStyle/>
        <a:p>
          <a:r>
            <a:rPr lang="es-MX" sz="1400" dirty="0" smtClean="0"/>
            <a:t>Supervisión</a:t>
          </a:r>
          <a:endParaRPr lang="es-MX" sz="1400" dirty="0"/>
        </a:p>
      </dgm:t>
    </dgm:pt>
    <dgm:pt modelId="{C0AA7885-EFF2-4A35-9AE5-04EA87936809}" type="parTrans" cxnId="{1AA29D71-D666-449F-9986-B0C5C023E7C4}">
      <dgm:prSet/>
      <dgm:spPr/>
      <dgm:t>
        <a:bodyPr/>
        <a:lstStyle/>
        <a:p>
          <a:endParaRPr lang="es-MX"/>
        </a:p>
      </dgm:t>
    </dgm:pt>
    <dgm:pt modelId="{E60BE1C0-9475-4EB2-8F34-9D9C8D1248FA}" type="sibTrans" cxnId="{1AA29D71-D666-449F-9986-B0C5C023E7C4}">
      <dgm:prSet/>
      <dgm:spPr/>
      <dgm:t>
        <a:bodyPr/>
        <a:lstStyle/>
        <a:p>
          <a:endParaRPr lang="es-MX"/>
        </a:p>
      </dgm:t>
    </dgm:pt>
    <dgm:pt modelId="{2AC3E7B5-951E-466C-80B5-EABCB7372C59}" type="pres">
      <dgm:prSet presAssocID="{12293844-549E-4372-8229-2E0EF59A52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BE9821-C37D-4F29-96BA-669F3D510E9E}" type="pres">
      <dgm:prSet presAssocID="{EC9F1C13-B47B-4F18-8220-D6AC1E27816C}" presName="centerShape" presStyleLbl="node0" presStyleIdx="0" presStyleCnt="1" custScaleX="125596" custScaleY="134470"/>
      <dgm:spPr/>
      <dgm:t>
        <a:bodyPr/>
        <a:lstStyle/>
        <a:p>
          <a:endParaRPr lang="es-MX"/>
        </a:p>
      </dgm:t>
    </dgm:pt>
    <dgm:pt modelId="{1A49494C-36D0-457D-A8DF-53D3738CF8C5}" type="pres">
      <dgm:prSet presAssocID="{9B3ECDCE-D4FF-4434-BC18-36C167DA927C}" presName="parTrans" presStyleLbl="sibTrans2D1" presStyleIdx="0" presStyleCnt="5"/>
      <dgm:spPr/>
      <dgm:t>
        <a:bodyPr/>
        <a:lstStyle/>
        <a:p>
          <a:endParaRPr lang="es-MX"/>
        </a:p>
      </dgm:t>
    </dgm:pt>
    <dgm:pt modelId="{8D788975-591B-4F57-9971-97F0C7E4046E}" type="pres">
      <dgm:prSet presAssocID="{9B3ECDCE-D4FF-4434-BC18-36C167DA927C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A3BA5352-B107-4AC0-8B03-A101C9D57CD1}" type="pres">
      <dgm:prSet presAssocID="{22CBBAB5-96EF-479D-97BB-7A9DD6508903}" presName="node" presStyleLbl="node1" presStyleIdx="0" presStyleCnt="5" custScaleX="123027" custScaleY="114555" custRadScaleRad="97605" custRadScaleInc="15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8F6C5-484C-4A64-9AB4-1DF8EDBC4DC7}" type="pres">
      <dgm:prSet presAssocID="{B3458E90-61EE-40B7-ACE1-4025B2521820}" presName="parTrans" presStyleLbl="sibTrans2D1" presStyleIdx="1" presStyleCnt="5"/>
      <dgm:spPr/>
      <dgm:t>
        <a:bodyPr/>
        <a:lstStyle/>
        <a:p>
          <a:endParaRPr lang="es-MX"/>
        </a:p>
      </dgm:t>
    </dgm:pt>
    <dgm:pt modelId="{AC9262C1-2C36-4795-8DF1-626D4FF78997}" type="pres">
      <dgm:prSet presAssocID="{B3458E90-61EE-40B7-ACE1-4025B2521820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B7FE0717-A2C9-4EF1-986E-5A8A14B6483C}" type="pres">
      <dgm:prSet presAssocID="{2223FED1-974B-4448-9578-29A0B985006D}" presName="node" presStyleLbl="node1" presStyleIdx="1" presStyleCnt="5" custScaleX="123027" custScaleY="114555" custRadScaleRad="100172" custRadScaleInc="40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D09C36-BD88-4034-AB5E-F3CD1F35B1B6}" type="pres">
      <dgm:prSet presAssocID="{97760769-7478-4A04-8BEF-483F00A6F503}" presName="parTrans" presStyleLbl="sibTrans2D1" presStyleIdx="2" presStyleCnt="5"/>
      <dgm:spPr/>
      <dgm:t>
        <a:bodyPr/>
        <a:lstStyle/>
        <a:p>
          <a:endParaRPr lang="es-MX"/>
        </a:p>
      </dgm:t>
    </dgm:pt>
    <dgm:pt modelId="{EB22E0F5-6CC6-440C-B290-A4A643034D9F}" type="pres">
      <dgm:prSet presAssocID="{97760769-7478-4A04-8BEF-483F00A6F50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80F19771-AB2C-4622-9E48-A16E97780632}" type="pres">
      <dgm:prSet presAssocID="{2D980377-C2CB-4CA0-902E-E58195A8EABA}" presName="node" presStyleLbl="node1" presStyleIdx="2" presStyleCnt="5" custScaleX="137513" custScaleY="1217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CFF780-E1CD-42BA-9F27-1A8A4A63BA33}" type="pres">
      <dgm:prSet presAssocID="{C0AA7885-EFF2-4A35-9AE5-04EA87936809}" presName="parTrans" presStyleLbl="sibTrans2D1" presStyleIdx="3" presStyleCnt="5"/>
      <dgm:spPr/>
      <dgm:t>
        <a:bodyPr/>
        <a:lstStyle/>
        <a:p>
          <a:endParaRPr lang="es-MX"/>
        </a:p>
      </dgm:t>
    </dgm:pt>
    <dgm:pt modelId="{4CED8E90-2FDC-4008-B6F6-F75D970E629A}" type="pres">
      <dgm:prSet presAssocID="{C0AA7885-EFF2-4A35-9AE5-04EA87936809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C0849C3F-D1FD-4291-8ADC-CA49208EDE80}" type="pres">
      <dgm:prSet presAssocID="{8AB4818C-9199-427F-BCE3-8BA4183332DF}" presName="node" presStyleLbl="node1" presStyleIdx="3" presStyleCnt="5" custScaleX="132025" custScaleY="122137" custRadScaleRad="102101" custRadScaleInc="83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1D533D-0927-499E-9087-8A8289E209D3}" type="pres">
      <dgm:prSet presAssocID="{23A8B430-AB86-4172-90C4-7B0EFE9AE909}" presName="parTrans" presStyleLbl="sibTrans2D1" presStyleIdx="4" presStyleCnt="5"/>
      <dgm:spPr/>
      <dgm:t>
        <a:bodyPr/>
        <a:lstStyle/>
        <a:p>
          <a:endParaRPr lang="es-MX"/>
        </a:p>
      </dgm:t>
    </dgm:pt>
    <dgm:pt modelId="{56F2C0E2-66ED-4E7C-977A-184D1484BC3E}" type="pres">
      <dgm:prSet presAssocID="{23A8B430-AB86-4172-90C4-7B0EFE9AE909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10AE2D0B-8045-486E-8040-B2CAF4FCCADE}" type="pres">
      <dgm:prSet presAssocID="{6004720A-F825-47E4-8D49-E7EF68785887}" presName="node" presStyleLbl="node1" presStyleIdx="4" presStyleCnt="5" custScaleX="123027" custScaleY="114555" custRadScaleRad="98398" custRadScaleInc="-32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32D8A1A-E168-4B55-BE13-38F93BAE5C51}" srcId="{EC9F1C13-B47B-4F18-8220-D6AC1E27816C}" destId="{2D980377-C2CB-4CA0-902E-E58195A8EABA}" srcOrd="2" destOrd="0" parTransId="{97760769-7478-4A04-8BEF-483F00A6F503}" sibTransId="{B2F9A030-E133-4E14-9884-F5D62A30138D}"/>
    <dgm:cxn modelId="{9EE4C5E7-82EA-40F6-893B-72FAA84D213B}" type="presOf" srcId="{2223FED1-974B-4448-9578-29A0B985006D}" destId="{B7FE0717-A2C9-4EF1-986E-5A8A14B6483C}" srcOrd="0" destOrd="0" presId="urn:microsoft.com/office/officeart/2005/8/layout/radial5"/>
    <dgm:cxn modelId="{E04F2489-81CE-4472-A4C8-DA6B81872BAC}" type="presOf" srcId="{2D980377-C2CB-4CA0-902E-E58195A8EABA}" destId="{80F19771-AB2C-4622-9E48-A16E97780632}" srcOrd="0" destOrd="0" presId="urn:microsoft.com/office/officeart/2005/8/layout/radial5"/>
    <dgm:cxn modelId="{173BB368-EB05-4ED5-BDA8-146F33062F63}" type="presOf" srcId="{97760769-7478-4A04-8BEF-483F00A6F503}" destId="{EB22E0F5-6CC6-440C-B290-A4A643034D9F}" srcOrd="1" destOrd="0" presId="urn:microsoft.com/office/officeart/2005/8/layout/radial5"/>
    <dgm:cxn modelId="{6E431211-F688-4258-817E-2082851F67D0}" type="presOf" srcId="{EC9F1C13-B47B-4F18-8220-D6AC1E27816C}" destId="{D3BE9821-C37D-4F29-96BA-669F3D510E9E}" srcOrd="0" destOrd="0" presId="urn:microsoft.com/office/officeart/2005/8/layout/radial5"/>
    <dgm:cxn modelId="{484756B1-BC1A-4EB5-BB42-80F0A2E9AC49}" type="presOf" srcId="{C0AA7885-EFF2-4A35-9AE5-04EA87936809}" destId="{AECFF780-E1CD-42BA-9F27-1A8A4A63BA33}" srcOrd="0" destOrd="0" presId="urn:microsoft.com/office/officeart/2005/8/layout/radial5"/>
    <dgm:cxn modelId="{B534FF2E-D909-479B-9306-0A346FBD9271}" type="presOf" srcId="{12293844-549E-4372-8229-2E0EF59A52F6}" destId="{2AC3E7B5-951E-466C-80B5-EABCB7372C59}" srcOrd="0" destOrd="0" presId="urn:microsoft.com/office/officeart/2005/8/layout/radial5"/>
    <dgm:cxn modelId="{97F29E11-45A3-4666-A9F1-2CC4DFC36D34}" type="presOf" srcId="{C0AA7885-EFF2-4A35-9AE5-04EA87936809}" destId="{4CED8E90-2FDC-4008-B6F6-F75D970E629A}" srcOrd="1" destOrd="0" presId="urn:microsoft.com/office/officeart/2005/8/layout/radial5"/>
    <dgm:cxn modelId="{23ECF6C1-45D3-4B35-9FAE-A5F692099FCD}" type="presOf" srcId="{B3458E90-61EE-40B7-ACE1-4025B2521820}" destId="{AC9262C1-2C36-4795-8DF1-626D4FF78997}" srcOrd="1" destOrd="0" presId="urn:microsoft.com/office/officeart/2005/8/layout/radial5"/>
    <dgm:cxn modelId="{D2AA25EC-7244-4824-AF70-61D2B7A24D44}" type="presOf" srcId="{9B3ECDCE-D4FF-4434-BC18-36C167DA927C}" destId="{1A49494C-36D0-457D-A8DF-53D3738CF8C5}" srcOrd="0" destOrd="0" presId="urn:microsoft.com/office/officeart/2005/8/layout/radial5"/>
    <dgm:cxn modelId="{44CEF99A-A39B-47B5-9538-AA8AA3146F54}" type="presOf" srcId="{B3458E90-61EE-40B7-ACE1-4025B2521820}" destId="{DC78F6C5-484C-4A64-9AB4-1DF8EDBC4DC7}" srcOrd="0" destOrd="0" presId="urn:microsoft.com/office/officeart/2005/8/layout/radial5"/>
    <dgm:cxn modelId="{C6784B1E-E45E-47BA-8E00-212A19F9661D}" type="presOf" srcId="{8AB4818C-9199-427F-BCE3-8BA4183332DF}" destId="{C0849C3F-D1FD-4291-8ADC-CA49208EDE80}" srcOrd="0" destOrd="0" presId="urn:microsoft.com/office/officeart/2005/8/layout/radial5"/>
    <dgm:cxn modelId="{1AA29D71-D666-449F-9986-B0C5C023E7C4}" srcId="{EC9F1C13-B47B-4F18-8220-D6AC1E27816C}" destId="{8AB4818C-9199-427F-BCE3-8BA4183332DF}" srcOrd="3" destOrd="0" parTransId="{C0AA7885-EFF2-4A35-9AE5-04EA87936809}" sibTransId="{E60BE1C0-9475-4EB2-8F34-9D9C8D1248FA}"/>
    <dgm:cxn modelId="{AD2BDA51-B2E0-40E3-B207-A1DD14CAC591}" type="presOf" srcId="{22CBBAB5-96EF-479D-97BB-7A9DD6508903}" destId="{A3BA5352-B107-4AC0-8B03-A101C9D57CD1}" srcOrd="0" destOrd="0" presId="urn:microsoft.com/office/officeart/2005/8/layout/radial5"/>
    <dgm:cxn modelId="{860747B4-AB8D-4CC0-86BD-BE46A6993031}" type="presOf" srcId="{6004720A-F825-47E4-8D49-E7EF68785887}" destId="{10AE2D0B-8045-486E-8040-B2CAF4FCCADE}" srcOrd="0" destOrd="0" presId="urn:microsoft.com/office/officeart/2005/8/layout/radial5"/>
    <dgm:cxn modelId="{178D6165-0B0B-41E3-BF91-4523273C2C3D}" type="presOf" srcId="{97760769-7478-4A04-8BEF-483F00A6F503}" destId="{66D09C36-BD88-4034-AB5E-F3CD1F35B1B6}" srcOrd="0" destOrd="0" presId="urn:microsoft.com/office/officeart/2005/8/layout/radial5"/>
    <dgm:cxn modelId="{4377BE28-A796-4D25-8846-703C586CFCDF}" srcId="{EC9F1C13-B47B-4F18-8220-D6AC1E27816C}" destId="{22CBBAB5-96EF-479D-97BB-7A9DD6508903}" srcOrd="0" destOrd="0" parTransId="{9B3ECDCE-D4FF-4434-BC18-36C167DA927C}" sibTransId="{66E7BE43-E15F-46D1-878F-DBF7A142D390}"/>
    <dgm:cxn modelId="{1F483D9D-66F9-4379-8CEC-F78A0059B57D}" srcId="{12293844-549E-4372-8229-2E0EF59A52F6}" destId="{EC9F1C13-B47B-4F18-8220-D6AC1E27816C}" srcOrd="0" destOrd="0" parTransId="{9A863746-E510-4419-9F06-AD00CB9306A1}" sibTransId="{409B25A9-D524-4AD4-A49C-A6808233C91C}"/>
    <dgm:cxn modelId="{5A23EC35-B99F-40AC-B2DD-DCA4726C96F0}" type="presOf" srcId="{23A8B430-AB86-4172-90C4-7B0EFE9AE909}" destId="{381D533D-0927-499E-9087-8A8289E209D3}" srcOrd="0" destOrd="0" presId="urn:microsoft.com/office/officeart/2005/8/layout/radial5"/>
    <dgm:cxn modelId="{3EC436F2-4F4E-4A35-8779-C82960B85CA1}" type="presOf" srcId="{9B3ECDCE-D4FF-4434-BC18-36C167DA927C}" destId="{8D788975-591B-4F57-9971-97F0C7E4046E}" srcOrd="1" destOrd="0" presId="urn:microsoft.com/office/officeart/2005/8/layout/radial5"/>
    <dgm:cxn modelId="{118B0EA1-894A-4869-B66A-43622CBE2F83}" srcId="{EC9F1C13-B47B-4F18-8220-D6AC1E27816C}" destId="{2223FED1-974B-4448-9578-29A0B985006D}" srcOrd="1" destOrd="0" parTransId="{B3458E90-61EE-40B7-ACE1-4025B2521820}" sibTransId="{C1D90AD5-7E2B-4BAE-8F39-E2426CF58875}"/>
    <dgm:cxn modelId="{3A38464B-E0EE-4220-B835-135F3F977216}" type="presOf" srcId="{23A8B430-AB86-4172-90C4-7B0EFE9AE909}" destId="{56F2C0E2-66ED-4E7C-977A-184D1484BC3E}" srcOrd="1" destOrd="0" presId="urn:microsoft.com/office/officeart/2005/8/layout/radial5"/>
    <dgm:cxn modelId="{1840232E-11F4-4958-8C37-104B2927984E}" srcId="{EC9F1C13-B47B-4F18-8220-D6AC1E27816C}" destId="{6004720A-F825-47E4-8D49-E7EF68785887}" srcOrd="4" destOrd="0" parTransId="{23A8B430-AB86-4172-90C4-7B0EFE9AE909}" sibTransId="{A0A5BDE8-0E3E-4F1F-BF7D-DF46AEFCA18E}"/>
    <dgm:cxn modelId="{3F0A6F00-D0A2-4DA0-BF8D-7B9C818CDAE1}" type="presParOf" srcId="{2AC3E7B5-951E-466C-80B5-EABCB7372C59}" destId="{D3BE9821-C37D-4F29-96BA-669F3D510E9E}" srcOrd="0" destOrd="0" presId="urn:microsoft.com/office/officeart/2005/8/layout/radial5"/>
    <dgm:cxn modelId="{8387BAFB-4B8D-48E2-AADD-CDA1D21E6A09}" type="presParOf" srcId="{2AC3E7B5-951E-466C-80B5-EABCB7372C59}" destId="{1A49494C-36D0-457D-A8DF-53D3738CF8C5}" srcOrd="1" destOrd="0" presId="urn:microsoft.com/office/officeart/2005/8/layout/radial5"/>
    <dgm:cxn modelId="{5789510B-E3C6-4381-B049-78668960AB38}" type="presParOf" srcId="{1A49494C-36D0-457D-A8DF-53D3738CF8C5}" destId="{8D788975-591B-4F57-9971-97F0C7E4046E}" srcOrd="0" destOrd="0" presId="urn:microsoft.com/office/officeart/2005/8/layout/radial5"/>
    <dgm:cxn modelId="{7FA28E0A-A2A1-49C3-AC6C-A1358C61C651}" type="presParOf" srcId="{2AC3E7B5-951E-466C-80B5-EABCB7372C59}" destId="{A3BA5352-B107-4AC0-8B03-A101C9D57CD1}" srcOrd="2" destOrd="0" presId="urn:microsoft.com/office/officeart/2005/8/layout/radial5"/>
    <dgm:cxn modelId="{7EB5AAA2-838A-44C6-BB82-120D1F6B08F0}" type="presParOf" srcId="{2AC3E7B5-951E-466C-80B5-EABCB7372C59}" destId="{DC78F6C5-484C-4A64-9AB4-1DF8EDBC4DC7}" srcOrd="3" destOrd="0" presId="urn:microsoft.com/office/officeart/2005/8/layout/radial5"/>
    <dgm:cxn modelId="{14E6F435-C6BB-4379-A580-1208D2C97F52}" type="presParOf" srcId="{DC78F6C5-484C-4A64-9AB4-1DF8EDBC4DC7}" destId="{AC9262C1-2C36-4795-8DF1-626D4FF78997}" srcOrd="0" destOrd="0" presId="urn:microsoft.com/office/officeart/2005/8/layout/radial5"/>
    <dgm:cxn modelId="{FF8164D1-0AD0-4AC9-BAEA-99FBD33092EA}" type="presParOf" srcId="{2AC3E7B5-951E-466C-80B5-EABCB7372C59}" destId="{B7FE0717-A2C9-4EF1-986E-5A8A14B6483C}" srcOrd="4" destOrd="0" presId="urn:microsoft.com/office/officeart/2005/8/layout/radial5"/>
    <dgm:cxn modelId="{14D9D18F-A6ED-4A51-BF4E-973B44CBC74A}" type="presParOf" srcId="{2AC3E7B5-951E-466C-80B5-EABCB7372C59}" destId="{66D09C36-BD88-4034-AB5E-F3CD1F35B1B6}" srcOrd="5" destOrd="0" presId="urn:microsoft.com/office/officeart/2005/8/layout/radial5"/>
    <dgm:cxn modelId="{03B8578B-3CCE-4324-BDC7-57E29A61DBA5}" type="presParOf" srcId="{66D09C36-BD88-4034-AB5E-F3CD1F35B1B6}" destId="{EB22E0F5-6CC6-440C-B290-A4A643034D9F}" srcOrd="0" destOrd="0" presId="urn:microsoft.com/office/officeart/2005/8/layout/radial5"/>
    <dgm:cxn modelId="{D02A53A3-F72A-4CBF-AD52-153F38C1FACE}" type="presParOf" srcId="{2AC3E7B5-951E-466C-80B5-EABCB7372C59}" destId="{80F19771-AB2C-4622-9E48-A16E97780632}" srcOrd="6" destOrd="0" presId="urn:microsoft.com/office/officeart/2005/8/layout/radial5"/>
    <dgm:cxn modelId="{0CE02232-912E-4157-B8B3-E818AA18D87C}" type="presParOf" srcId="{2AC3E7B5-951E-466C-80B5-EABCB7372C59}" destId="{AECFF780-E1CD-42BA-9F27-1A8A4A63BA33}" srcOrd="7" destOrd="0" presId="urn:microsoft.com/office/officeart/2005/8/layout/radial5"/>
    <dgm:cxn modelId="{568DED37-4DED-4DD8-906E-484D61F5B981}" type="presParOf" srcId="{AECFF780-E1CD-42BA-9F27-1A8A4A63BA33}" destId="{4CED8E90-2FDC-4008-B6F6-F75D970E629A}" srcOrd="0" destOrd="0" presId="urn:microsoft.com/office/officeart/2005/8/layout/radial5"/>
    <dgm:cxn modelId="{498D301C-62E2-427A-AE94-76997EB7CE2C}" type="presParOf" srcId="{2AC3E7B5-951E-466C-80B5-EABCB7372C59}" destId="{C0849C3F-D1FD-4291-8ADC-CA49208EDE80}" srcOrd="8" destOrd="0" presId="urn:microsoft.com/office/officeart/2005/8/layout/radial5"/>
    <dgm:cxn modelId="{73D479B0-DC3F-4E4F-B9CD-B2EED1A0A4F1}" type="presParOf" srcId="{2AC3E7B5-951E-466C-80B5-EABCB7372C59}" destId="{381D533D-0927-499E-9087-8A8289E209D3}" srcOrd="9" destOrd="0" presId="urn:microsoft.com/office/officeart/2005/8/layout/radial5"/>
    <dgm:cxn modelId="{A2526582-1474-43DF-A953-D7684BF7096A}" type="presParOf" srcId="{381D533D-0927-499E-9087-8A8289E209D3}" destId="{56F2C0E2-66ED-4E7C-977A-184D1484BC3E}" srcOrd="0" destOrd="0" presId="urn:microsoft.com/office/officeart/2005/8/layout/radial5"/>
    <dgm:cxn modelId="{DFB1B9C9-BD13-4B33-86FC-BADEA1F3135A}" type="presParOf" srcId="{2AC3E7B5-951E-466C-80B5-EABCB7372C59}" destId="{10AE2D0B-8045-486E-8040-B2CAF4FCCAD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293844-549E-4372-8229-2E0EF59A52F6}" type="doc">
      <dgm:prSet loTypeId="urn:microsoft.com/office/officeart/2005/8/layout/radial5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C9F1C13-B47B-4F18-8220-D6AC1E27816C}">
      <dgm:prSet phldrT="[Texto]"/>
      <dgm:spPr/>
      <dgm:t>
        <a:bodyPr/>
        <a:lstStyle/>
        <a:p>
          <a:r>
            <a:rPr lang="es-MX" dirty="0" smtClean="0"/>
            <a:t>VERIFICAR</a:t>
          </a:r>
          <a:endParaRPr lang="es-MX" dirty="0"/>
        </a:p>
      </dgm:t>
    </dgm:pt>
    <dgm:pt modelId="{9A863746-E510-4419-9F06-AD00CB9306A1}" type="parTrans" cxnId="{1F483D9D-66F9-4379-8CEC-F78A0059B57D}">
      <dgm:prSet/>
      <dgm:spPr/>
      <dgm:t>
        <a:bodyPr/>
        <a:lstStyle/>
        <a:p>
          <a:endParaRPr lang="es-MX"/>
        </a:p>
      </dgm:t>
    </dgm:pt>
    <dgm:pt modelId="{409B25A9-D524-4AD4-A49C-A6808233C91C}" type="sibTrans" cxnId="{1F483D9D-66F9-4379-8CEC-F78A0059B57D}">
      <dgm:prSet/>
      <dgm:spPr/>
      <dgm:t>
        <a:bodyPr/>
        <a:lstStyle/>
        <a:p>
          <a:endParaRPr lang="es-MX"/>
        </a:p>
      </dgm:t>
    </dgm:pt>
    <dgm:pt modelId="{22CBBAB5-96EF-479D-97BB-7A9DD6508903}">
      <dgm:prSet phldrT="[Texto]" custT="1"/>
      <dgm:spPr/>
      <dgm:t>
        <a:bodyPr/>
        <a:lstStyle/>
        <a:p>
          <a:r>
            <a:rPr lang="es-MX" sz="1600" dirty="0" smtClean="0"/>
            <a:t>Cuenta</a:t>
          </a:r>
          <a:r>
            <a:rPr lang="es-MX" sz="1400" dirty="0" smtClean="0"/>
            <a:t> </a:t>
          </a:r>
          <a:r>
            <a:rPr lang="es-MX" sz="1600" dirty="0" smtClean="0"/>
            <a:t>Bancaria Productiva y</a:t>
          </a:r>
          <a:r>
            <a:rPr lang="es-MX" sz="1400" dirty="0" smtClean="0"/>
            <a:t> </a:t>
          </a:r>
          <a:r>
            <a:rPr lang="es-MX" sz="1600" dirty="0" smtClean="0"/>
            <a:t>Especifica</a:t>
          </a:r>
          <a:endParaRPr lang="es-MX" sz="1600" dirty="0"/>
        </a:p>
      </dgm:t>
    </dgm:pt>
    <dgm:pt modelId="{9B3ECDCE-D4FF-4434-BC18-36C167DA927C}" type="parTrans" cxnId="{4377BE28-A796-4D25-8846-703C586CFCDF}">
      <dgm:prSet/>
      <dgm:spPr/>
      <dgm:t>
        <a:bodyPr/>
        <a:lstStyle/>
        <a:p>
          <a:endParaRPr lang="es-MX"/>
        </a:p>
      </dgm:t>
    </dgm:pt>
    <dgm:pt modelId="{66E7BE43-E15F-46D1-878F-DBF7A142D390}" type="sibTrans" cxnId="{4377BE28-A796-4D25-8846-703C586CFCDF}">
      <dgm:prSet/>
      <dgm:spPr/>
      <dgm:t>
        <a:bodyPr/>
        <a:lstStyle/>
        <a:p>
          <a:endParaRPr lang="es-MX"/>
        </a:p>
      </dgm:t>
    </dgm:pt>
    <dgm:pt modelId="{2223FED1-974B-4448-9578-29A0B985006D}">
      <dgm:prSet phldrT="[Texto]" custT="1"/>
      <dgm:spPr/>
      <dgm:t>
        <a:bodyPr/>
        <a:lstStyle/>
        <a:p>
          <a:r>
            <a:rPr lang="es-MX" sz="1400" dirty="0" smtClean="0"/>
            <a:t>Transferencia conforme al Convenio de Apoyo Financiero</a:t>
          </a:r>
          <a:endParaRPr lang="es-MX" sz="1400" dirty="0"/>
        </a:p>
      </dgm:t>
    </dgm:pt>
    <dgm:pt modelId="{B3458E90-61EE-40B7-ACE1-4025B2521820}" type="parTrans" cxnId="{118B0EA1-894A-4869-B66A-43622CBE2F83}">
      <dgm:prSet/>
      <dgm:spPr/>
      <dgm:t>
        <a:bodyPr/>
        <a:lstStyle/>
        <a:p>
          <a:endParaRPr lang="es-MX"/>
        </a:p>
      </dgm:t>
    </dgm:pt>
    <dgm:pt modelId="{C1D90AD5-7E2B-4BAE-8F39-E2426CF58875}" type="sibTrans" cxnId="{118B0EA1-894A-4869-B66A-43622CBE2F83}">
      <dgm:prSet/>
      <dgm:spPr/>
      <dgm:t>
        <a:bodyPr/>
        <a:lstStyle/>
        <a:p>
          <a:endParaRPr lang="es-MX"/>
        </a:p>
      </dgm:t>
    </dgm:pt>
    <dgm:pt modelId="{2D980377-C2CB-4CA0-902E-E58195A8EABA}">
      <dgm:prSet phldrT="[Texto]" custT="1"/>
      <dgm:spPr/>
      <dgm:t>
        <a:bodyPr/>
        <a:lstStyle/>
        <a:p>
          <a:r>
            <a:rPr lang="es-MX" sz="1400" dirty="0" smtClean="0"/>
            <a:t>Transferencias de las Aportaciones Estatales en tiempo y forma</a:t>
          </a:r>
          <a:endParaRPr lang="es-MX" sz="1400" dirty="0"/>
        </a:p>
      </dgm:t>
    </dgm:pt>
    <dgm:pt modelId="{97760769-7478-4A04-8BEF-483F00A6F503}" type="parTrans" cxnId="{832D8A1A-E168-4B55-BE13-38F93BAE5C51}">
      <dgm:prSet/>
      <dgm:spPr/>
      <dgm:t>
        <a:bodyPr/>
        <a:lstStyle/>
        <a:p>
          <a:endParaRPr lang="es-MX"/>
        </a:p>
      </dgm:t>
    </dgm:pt>
    <dgm:pt modelId="{B2F9A030-E133-4E14-9884-F5D62A30138D}" type="sibTrans" cxnId="{832D8A1A-E168-4B55-BE13-38F93BAE5C51}">
      <dgm:prSet/>
      <dgm:spPr/>
      <dgm:t>
        <a:bodyPr/>
        <a:lstStyle/>
        <a:p>
          <a:endParaRPr lang="es-MX"/>
        </a:p>
      </dgm:t>
    </dgm:pt>
    <dgm:pt modelId="{6004720A-F825-47E4-8D49-E7EF68785887}">
      <dgm:prSet phldrT="[Texto]" custT="1"/>
      <dgm:spPr/>
      <dgm:t>
        <a:bodyPr/>
        <a:lstStyle/>
        <a:p>
          <a:r>
            <a:rPr lang="es-MX" sz="1400" dirty="0" smtClean="0"/>
            <a:t>Saldos coincidentes  de las cuentas bancarias</a:t>
          </a:r>
          <a:endParaRPr lang="es-MX" sz="1400" dirty="0"/>
        </a:p>
      </dgm:t>
    </dgm:pt>
    <dgm:pt modelId="{23A8B430-AB86-4172-90C4-7B0EFE9AE909}" type="parTrans" cxnId="{1840232E-11F4-4958-8C37-104B2927984E}">
      <dgm:prSet/>
      <dgm:spPr/>
      <dgm:t>
        <a:bodyPr/>
        <a:lstStyle/>
        <a:p>
          <a:endParaRPr lang="es-MX"/>
        </a:p>
      </dgm:t>
    </dgm:pt>
    <dgm:pt modelId="{A0A5BDE8-0E3E-4F1F-BF7D-DF46AEFCA18E}" type="sibTrans" cxnId="{1840232E-11F4-4958-8C37-104B2927984E}">
      <dgm:prSet/>
      <dgm:spPr/>
      <dgm:t>
        <a:bodyPr/>
        <a:lstStyle/>
        <a:p>
          <a:endParaRPr lang="es-MX"/>
        </a:p>
      </dgm:t>
    </dgm:pt>
    <dgm:pt modelId="{2AC3E7B5-951E-466C-80B5-EABCB7372C59}" type="pres">
      <dgm:prSet presAssocID="{12293844-549E-4372-8229-2E0EF59A52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BE9821-C37D-4F29-96BA-669F3D510E9E}" type="pres">
      <dgm:prSet presAssocID="{EC9F1C13-B47B-4F18-8220-D6AC1E27816C}" presName="centerShape" presStyleLbl="node0" presStyleIdx="0" presStyleCnt="1" custScaleX="125596" custScaleY="134470"/>
      <dgm:spPr/>
      <dgm:t>
        <a:bodyPr/>
        <a:lstStyle/>
        <a:p>
          <a:endParaRPr lang="es-MX"/>
        </a:p>
      </dgm:t>
    </dgm:pt>
    <dgm:pt modelId="{1A49494C-36D0-457D-A8DF-53D3738CF8C5}" type="pres">
      <dgm:prSet presAssocID="{9B3ECDCE-D4FF-4434-BC18-36C167DA927C}" presName="parTrans" presStyleLbl="sibTrans2D1" presStyleIdx="0" presStyleCnt="4"/>
      <dgm:spPr/>
      <dgm:t>
        <a:bodyPr/>
        <a:lstStyle/>
        <a:p>
          <a:endParaRPr lang="es-MX"/>
        </a:p>
      </dgm:t>
    </dgm:pt>
    <dgm:pt modelId="{8D788975-591B-4F57-9971-97F0C7E4046E}" type="pres">
      <dgm:prSet presAssocID="{9B3ECDCE-D4FF-4434-BC18-36C167DA927C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A3BA5352-B107-4AC0-8B03-A101C9D57CD1}" type="pres">
      <dgm:prSet presAssocID="{22CBBAB5-96EF-479D-97BB-7A9DD6508903}" presName="node" presStyleLbl="node1" presStyleIdx="0" presStyleCnt="4" custScaleX="158301" custScaleY="1145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8F6C5-484C-4A64-9AB4-1DF8EDBC4DC7}" type="pres">
      <dgm:prSet presAssocID="{B3458E90-61EE-40B7-ACE1-4025B2521820}" presName="parTrans" presStyleLbl="sibTrans2D1" presStyleIdx="1" presStyleCnt="4"/>
      <dgm:spPr/>
      <dgm:t>
        <a:bodyPr/>
        <a:lstStyle/>
        <a:p>
          <a:endParaRPr lang="es-MX"/>
        </a:p>
      </dgm:t>
    </dgm:pt>
    <dgm:pt modelId="{AC9262C1-2C36-4795-8DF1-626D4FF78997}" type="pres">
      <dgm:prSet presAssocID="{B3458E90-61EE-40B7-ACE1-4025B2521820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B7FE0717-A2C9-4EF1-986E-5A8A14B6483C}" type="pres">
      <dgm:prSet presAssocID="{2223FED1-974B-4448-9578-29A0B985006D}" presName="node" presStyleLbl="node1" presStyleIdx="1" presStyleCnt="4" custScaleX="170540" custScaleY="114555" custRadScaleRad="129771" custRadScaleInc="-17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D09C36-BD88-4034-AB5E-F3CD1F35B1B6}" type="pres">
      <dgm:prSet presAssocID="{97760769-7478-4A04-8BEF-483F00A6F503}" presName="parTrans" presStyleLbl="sibTrans2D1" presStyleIdx="2" presStyleCnt="4"/>
      <dgm:spPr/>
      <dgm:t>
        <a:bodyPr/>
        <a:lstStyle/>
        <a:p>
          <a:endParaRPr lang="es-MX"/>
        </a:p>
      </dgm:t>
    </dgm:pt>
    <dgm:pt modelId="{EB22E0F5-6CC6-440C-B290-A4A643034D9F}" type="pres">
      <dgm:prSet presAssocID="{97760769-7478-4A04-8BEF-483F00A6F503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80F19771-AB2C-4622-9E48-A16E97780632}" type="pres">
      <dgm:prSet presAssocID="{2D980377-C2CB-4CA0-902E-E58195A8EABA}" presName="node" presStyleLbl="node1" presStyleIdx="2" presStyleCnt="4" custScaleX="158301" custScaleY="1145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1D533D-0927-499E-9087-8A8289E209D3}" type="pres">
      <dgm:prSet presAssocID="{23A8B430-AB86-4172-90C4-7B0EFE9AE909}" presName="parTrans" presStyleLbl="sibTrans2D1" presStyleIdx="3" presStyleCnt="4"/>
      <dgm:spPr/>
      <dgm:t>
        <a:bodyPr/>
        <a:lstStyle/>
        <a:p>
          <a:endParaRPr lang="es-MX"/>
        </a:p>
      </dgm:t>
    </dgm:pt>
    <dgm:pt modelId="{56F2C0E2-66ED-4E7C-977A-184D1484BC3E}" type="pres">
      <dgm:prSet presAssocID="{23A8B430-AB86-4172-90C4-7B0EFE9AE909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10AE2D0B-8045-486E-8040-B2CAF4FCCADE}" type="pres">
      <dgm:prSet presAssocID="{6004720A-F825-47E4-8D49-E7EF68785887}" presName="node" presStyleLbl="node1" presStyleIdx="3" presStyleCnt="4" custScaleX="170540" custScaleY="114555" custRadScaleRad="128732" custRadScaleInc="17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657C1A-0A59-437C-A5FC-64F07969A485}" type="presOf" srcId="{B3458E90-61EE-40B7-ACE1-4025B2521820}" destId="{DC78F6C5-484C-4A64-9AB4-1DF8EDBC4DC7}" srcOrd="0" destOrd="0" presId="urn:microsoft.com/office/officeart/2005/8/layout/radial5"/>
    <dgm:cxn modelId="{8E43D4D0-3BBE-4EAD-A1CE-441D328C4A11}" type="presOf" srcId="{22CBBAB5-96EF-479D-97BB-7A9DD6508903}" destId="{A3BA5352-B107-4AC0-8B03-A101C9D57CD1}" srcOrd="0" destOrd="0" presId="urn:microsoft.com/office/officeart/2005/8/layout/radial5"/>
    <dgm:cxn modelId="{52D2816E-963F-4D3A-B3F5-FBF1D970E7EF}" type="presOf" srcId="{9B3ECDCE-D4FF-4434-BC18-36C167DA927C}" destId="{1A49494C-36D0-457D-A8DF-53D3738CF8C5}" srcOrd="0" destOrd="0" presId="urn:microsoft.com/office/officeart/2005/8/layout/radial5"/>
    <dgm:cxn modelId="{1F483D9D-66F9-4379-8CEC-F78A0059B57D}" srcId="{12293844-549E-4372-8229-2E0EF59A52F6}" destId="{EC9F1C13-B47B-4F18-8220-D6AC1E27816C}" srcOrd="0" destOrd="0" parTransId="{9A863746-E510-4419-9F06-AD00CB9306A1}" sibTransId="{409B25A9-D524-4AD4-A49C-A6808233C91C}"/>
    <dgm:cxn modelId="{118B0EA1-894A-4869-B66A-43622CBE2F83}" srcId="{EC9F1C13-B47B-4F18-8220-D6AC1E27816C}" destId="{2223FED1-974B-4448-9578-29A0B985006D}" srcOrd="1" destOrd="0" parTransId="{B3458E90-61EE-40B7-ACE1-4025B2521820}" sibTransId="{C1D90AD5-7E2B-4BAE-8F39-E2426CF58875}"/>
    <dgm:cxn modelId="{EC12E2AD-3602-4D37-9363-25E38B1FBAE2}" type="presOf" srcId="{B3458E90-61EE-40B7-ACE1-4025B2521820}" destId="{AC9262C1-2C36-4795-8DF1-626D4FF78997}" srcOrd="1" destOrd="0" presId="urn:microsoft.com/office/officeart/2005/8/layout/radial5"/>
    <dgm:cxn modelId="{E4E7A18D-D109-406A-933A-14E94163A6E6}" type="presOf" srcId="{9B3ECDCE-D4FF-4434-BC18-36C167DA927C}" destId="{8D788975-591B-4F57-9971-97F0C7E4046E}" srcOrd="1" destOrd="0" presId="urn:microsoft.com/office/officeart/2005/8/layout/radial5"/>
    <dgm:cxn modelId="{078A8D8F-6DB9-43A5-A065-C245D32F4BAC}" type="presOf" srcId="{23A8B430-AB86-4172-90C4-7B0EFE9AE909}" destId="{56F2C0E2-66ED-4E7C-977A-184D1484BC3E}" srcOrd="1" destOrd="0" presId="urn:microsoft.com/office/officeart/2005/8/layout/radial5"/>
    <dgm:cxn modelId="{35160097-53C7-4FD4-B750-0768D68A2D62}" type="presOf" srcId="{2223FED1-974B-4448-9578-29A0B985006D}" destId="{B7FE0717-A2C9-4EF1-986E-5A8A14B6483C}" srcOrd="0" destOrd="0" presId="urn:microsoft.com/office/officeart/2005/8/layout/radial5"/>
    <dgm:cxn modelId="{DFE5E349-22BB-4696-A378-F9B4D10887AD}" type="presOf" srcId="{97760769-7478-4A04-8BEF-483F00A6F503}" destId="{66D09C36-BD88-4034-AB5E-F3CD1F35B1B6}" srcOrd="0" destOrd="0" presId="urn:microsoft.com/office/officeart/2005/8/layout/radial5"/>
    <dgm:cxn modelId="{1840232E-11F4-4958-8C37-104B2927984E}" srcId="{EC9F1C13-B47B-4F18-8220-D6AC1E27816C}" destId="{6004720A-F825-47E4-8D49-E7EF68785887}" srcOrd="3" destOrd="0" parTransId="{23A8B430-AB86-4172-90C4-7B0EFE9AE909}" sibTransId="{A0A5BDE8-0E3E-4F1F-BF7D-DF46AEFCA18E}"/>
    <dgm:cxn modelId="{9B404FE2-77FF-4128-8890-133E39214BC5}" type="presOf" srcId="{97760769-7478-4A04-8BEF-483F00A6F503}" destId="{EB22E0F5-6CC6-440C-B290-A4A643034D9F}" srcOrd="1" destOrd="0" presId="urn:microsoft.com/office/officeart/2005/8/layout/radial5"/>
    <dgm:cxn modelId="{F1CA8128-D242-41F1-B60E-2A4088681DA1}" type="presOf" srcId="{2D980377-C2CB-4CA0-902E-E58195A8EABA}" destId="{80F19771-AB2C-4622-9E48-A16E97780632}" srcOrd="0" destOrd="0" presId="urn:microsoft.com/office/officeart/2005/8/layout/radial5"/>
    <dgm:cxn modelId="{ADBE04C1-AE1C-45CB-9742-156F7CEF834F}" type="presOf" srcId="{23A8B430-AB86-4172-90C4-7B0EFE9AE909}" destId="{381D533D-0927-499E-9087-8A8289E209D3}" srcOrd="0" destOrd="0" presId="urn:microsoft.com/office/officeart/2005/8/layout/radial5"/>
    <dgm:cxn modelId="{4377BE28-A796-4D25-8846-703C586CFCDF}" srcId="{EC9F1C13-B47B-4F18-8220-D6AC1E27816C}" destId="{22CBBAB5-96EF-479D-97BB-7A9DD6508903}" srcOrd="0" destOrd="0" parTransId="{9B3ECDCE-D4FF-4434-BC18-36C167DA927C}" sibTransId="{66E7BE43-E15F-46D1-878F-DBF7A142D390}"/>
    <dgm:cxn modelId="{FF2272C6-0C06-4554-BFAD-46EF4B9008AD}" type="presOf" srcId="{6004720A-F825-47E4-8D49-E7EF68785887}" destId="{10AE2D0B-8045-486E-8040-B2CAF4FCCADE}" srcOrd="0" destOrd="0" presId="urn:microsoft.com/office/officeart/2005/8/layout/radial5"/>
    <dgm:cxn modelId="{056849DB-36F5-497B-AD94-718CB2E2A23F}" type="presOf" srcId="{EC9F1C13-B47B-4F18-8220-D6AC1E27816C}" destId="{D3BE9821-C37D-4F29-96BA-669F3D510E9E}" srcOrd="0" destOrd="0" presId="urn:microsoft.com/office/officeart/2005/8/layout/radial5"/>
    <dgm:cxn modelId="{832D8A1A-E168-4B55-BE13-38F93BAE5C51}" srcId="{EC9F1C13-B47B-4F18-8220-D6AC1E27816C}" destId="{2D980377-C2CB-4CA0-902E-E58195A8EABA}" srcOrd="2" destOrd="0" parTransId="{97760769-7478-4A04-8BEF-483F00A6F503}" sibTransId="{B2F9A030-E133-4E14-9884-F5D62A30138D}"/>
    <dgm:cxn modelId="{0E819EE0-23BA-4970-AC4A-48C87A66225B}" type="presOf" srcId="{12293844-549E-4372-8229-2E0EF59A52F6}" destId="{2AC3E7B5-951E-466C-80B5-EABCB7372C59}" srcOrd="0" destOrd="0" presId="urn:microsoft.com/office/officeart/2005/8/layout/radial5"/>
    <dgm:cxn modelId="{7DFFF2BA-3AC6-4FD5-B78A-E698F6109633}" type="presParOf" srcId="{2AC3E7B5-951E-466C-80B5-EABCB7372C59}" destId="{D3BE9821-C37D-4F29-96BA-669F3D510E9E}" srcOrd="0" destOrd="0" presId="urn:microsoft.com/office/officeart/2005/8/layout/radial5"/>
    <dgm:cxn modelId="{DD740AFE-AE19-4A97-B5AE-BD423CA746E9}" type="presParOf" srcId="{2AC3E7B5-951E-466C-80B5-EABCB7372C59}" destId="{1A49494C-36D0-457D-A8DF-53D3738CF8C5}" srcOrd="1" destOrd="0" presId="urn:microsoft.com/office/officeart/2005/8/layout/radial5"/>
    <dgm:cxn modelId="{B7C8773C-907A-448D-B6A2-4698B414C546}" type="presParOf" srcId="{1A49494C-36D0-457D-A8DF-53D3738CF8C5}" destId="{8D788975-591B-4F57-9971-97F0C7E4046E}" srcOrd="0" destOrd="0" presId="urn:microsoft.com/office/officeart/2005/8/layout/radial5"/>
    <dgm:cxn modelId="{31B1499D-537F-42A6-BBE6-0AF3A756FE0D}" type="presParOf" srcId="{2AC3E7B5-951E-466C-80B5-EABCB7372C59}" destId="{A3BA5352-B107-4AC0-8B03-A101C9D57CD1}" srcOrd="2" destOrd="0" presId="urn:microsoft.com/office/officeart/2005/8/layout/radial5"/>
    <dgm:cxn modelId="{6619E5D6-87AC-4948-AF03-B369D53D07AE}" type="presParOf" srcId="{2AC3E7B5-951E-466C-80B5-EABCB7372C59}" destId="{DC78F6C5-484C-4A64-9AB4-1DF8EDBC4DC7}" srcOrd="3" destOrd="0" presId="urn:microsoft.com/office/officeart/2005/8/layout/radial5"/>
    <dgm:cxn modelId="{1FC9C36B-437B-42D7-8484-831E9406B658}" type="presParOf" srcId="{DC78F6C5-484C-4A64-9AB4-1DF8EDBC4DC7}" destId="{AC9262C1-2C36-4795-8DF1-626D4FF78997}" srcOrd="0" destOrd="0" presId="urn:microsoft.com/office/officeart/2005/8/layout/radial5"/>
    <dgm:cxn modelId="{55DEAB2A-C947-436B-A78B-CEC6B1850097}" type="presParOf" srcId="{2AC3E7B5-951E-466C-80B5-EABCB7372C59}" destId="{B7FE0717-A2C9-4EF1-986E-5A8A14B6483C}" srcOrd="4" destOrd="0" presId="urn:microsoft.com/office/officeart/2005/8/layout/radial5"/>
    <dgm:cxn modelId="{85A78914-B946-4D3D-A5B3-D5BB1CBEFACC}" type="presParOf" srcId="{2AC3E7B5-951E-466C-80B5-EABCB7372C59}" destId="{66D09C36-BD88-4034-AB5E-F3CD1F35B1B6}" srcOrd="5" destOrd="0" presId="urn:microsoft.com/office/officeart/2005/8/layout/radial5"/>
    <dgm:cxn modelId="{88DAE07C-A56A-48AD-92CA-F0A2BEE66406}" type="presParOf" srcId="{66D09C36-BD88-4034-AB5E-F3CD1F35B1B6}" destId="{EB22E0F5-6CC6-440C-B290-A4A643034D9F}" srcOrd="0" destOrd="0" presId="urn:microsoft.com/office/officeart/2005/8/layout/radial5"/>
    <dgm:cxn modelId="{3E3F9981-4255-413F-80F3-66916ECEC104}" type="presParOf" srcId="{2AC3E7B5-951E-466C-80B5-EABCB7372C59}" destId="{80F19771-AB2C-4622-9E48-A16E97780632}" srcOrd="6" destOrd="0" presId="urn:microsoft.com/office/officeart/2005/8/layout/radial5"/>
    <dgm:cxn modelId="{2726849F-E10F-4E4D-B6E4-4735D9971FCD}" type="presParOf" srcId="{2AC3E7B5-951E-466C-80B5-EABCB7372C59}" destId="{381D533D-0927-499E-9087-8A8289E209D3}" srcOrd="7" destOrd="0" presId="urn:microsoft.com/office/officeart/2005/8/layout/radial5"/>
    <dgm:cxn modelId="{A7AA7BDD-2EC4-45AF-A6A5-EB316DFFB1BE}" type="presParOf" srcId="{381D533D-0927-499E-9087-8A8289E209D3}" destId="{56F2C0E2-66ED-4E7C-977A-184D1484BC3E}" srcOrd="0" destOrd="0" presId="urn:microsoft.com/office/officeart/2005/8/layout/radial5"/>
    <dgm:cxn modelId="{39E53E1A-EED6-4FE4-AB5D-67833D12A108}" type="presParOf" srcId="{2AC3E7B5-951E-466C-80B5-EABCB7372C59}" destId="{10AE2D0B-8045-486E-8040-B2CAF4FCCAD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293844-549E-4372-8229-2E0EF59A52F6}" type="doc">
      <dgm:prSet loTypeId="urn:microsoft.com/office/officeart/2005/8/layout/radial5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C9F1C13-B47B-4F18-8220-D6AC1E27816C}">
      <dgm:prSet phldrT="[Texto]"/>
      <dgm:spPr/>
      <dgm:t>
        <a:bodyPr/>
        <a:lstStyle/>
        <a:p>
          <a:r>
            <a:rPr lang="es-MX" dirty="0" smtClean="0"/>
            <a:t>VERIFICAR</a:t>
          </a:r>
          <a:endParaRPr lang="es-MX" dirty="0"/>
        </a:p>
      </dgm:t>
    </dgm:pt>
    <dgm:pt modelId="{9A863746-E510-4419-9F06-AD00CB9306A1}" type="parTrans" cxnId="{1F483D9D-66F9-4379-8CEC-F78A0059B57D}">
      <dgm:prSet/>
      <dgm:spPr/>
      <dgm:t>
        <a:bodyPr/>
        <a:lstStyle/>
        <a:p>
          <a:endParaRPr lang="es-MX"/>
        </a:p>
      </dgm:t>
    </dgm:pt>
    <dgm:pt modelId="{409B25A9-D524-4AD4-A49C-A6808233C91C}" type="sibTrans" cxnId="{1F483D9D-66F9-4379-8CEC-F78A0059B57D}">
      <dgm:prSet/>
      <dgm:spPr/>
      <dgm:t>
        <a:bodyPr/>
        <a:lstStyle/>
        <a:p>
          <a:endParaRPr lang="es-MX"/>
        </a:p>
      </dgm:t>
    </dgm:pt>
    <dgm:pt modelId="{22CBBAB5-96EF-479D-97BB-7A9DD6508903}">
      <dgm:prSet phldrT="[Texto]" custT="1"/>
      <dgm:spPr/>
      <dgm:t>
        <a:bodyPr/>
        <a:lstStyle/>
        <a:p>
          <a:r>
            <a:rPr lang="es-MX" sz="1400" dirty="0" smtClean="0"/>
            <a:t>Registros Contables y Presupuestales</a:t>
          </a:r>
        </a:p>
      </dgm:t>
    </dgm:pt>
    <dgm:pt modelId="{9B3ECDCE-D4FF-4434-BC18-36C167DA927C}" type="parTrans" cxnId="{4377BE28-A796-4D25-8846-703C586CFCDF}">
      <dgm:prSet/>
      <dgm:spPr/>
      <dgm:t>
        <a:bodyPr/>
        <a:lstStyle/>
        <a:p>
          <a:endParaRPr lang="es-MX"/>
        </a:p>
      </dgm:t>
    </dgm:pt>
    <dgm:pt modelId="{66E7BE43-E15F-46D1-878F-DBF7A142D390}" type="sibTrans" cxnId="{4377BE28-A796-4D25-8846-703C586CFCDF}">
      <dgm:prSet/>
      <dgm:spPr/>
      <dgm:t>
        <a:bodyPr/>
        <a:lstStyle/>
        <a:p>
          <a:endParaRPr lang="es-MX"/>
        </a:p>
      </dgm:t>
    </dgm:pt>
    <dgm:pt modelId="{2223FED1-974B-4448-9578-29A0B985006D}">
      <dgm:prSet phldrT="[Texto]" custT="1"/>
      <dgm:spPr/>
      <dgm:t>
        <a:bodyPr/>
        <a:lstStyle/>
        <a:p>
          <a:r>
            <a:rPr lang="es-MX" sz="1400" dirty="0" smtClean="0"/>
            <a:t>Cancelación con la leyenda Operado</a:t>
          </a:r>
          <a:endParaRPr lang="es-MX" sz="1400" dirty="0"/>
        </a:p>
      </dgm:t>
    </dgm:pt>
    <dgm:pt modelId="{B3458E90-61EE-40B7-ACE1-4025B2521820}" type="parTrans" cxnId="{118B0EA1-894A-4869-B66A-43622CBE2F83}">
      <dgm:prSet/>
      <dgm:spPr/>
      <dgm:t>
        <a:bodyPr/>
        <a:lstStyle/>
        <a:p>
          <a:endParaRPr lang="es-MX"/>
        </a:p>
      </dgm:t>
    </dgm:pt>
    <dgm:pt modelId="{C1D90AD5-7E2B-4BAE-8F39-E2426CF58875}" type="sibTrans" cxnId="{118B0EA1-894A-4869-B66A-43622CBE2F83}">
      <dgm:prSet/>
      <dgm:spPr/>
      <dgm:t>
        <a:bodyPr/>
        <a:lstStyle/>
        <a:p>
          <a:endParaRPr lang="es-MX"/>
        </a:p>
      </dgm:t>
    </dgm:pt>
    <dgm:pt modelId="{6004720A-F825-47E4-8D49-E7EF68785887}">
      <dgm:prSet phldrT="[Texto]" custT="1"/>
      <dgm:spPr/>
      <dgm:t>
        <a:bodyPr/>
        <a:lstStyle/>
        <a:p>
          <a:r>
            <a:rPr lang="es-MX" sz="1400" dirty="0" smtClean="0"/>
            <a:t>Cumplimiento de las disposiciones Legales</a:t>
          </a:r>
          <a:endParaRPr lang="es-MX" sz="1400" dirty="0"/>
        </a:p>
      </dgm:t>
    </dgm:pt>
    <dgm:pt modelId="{23A8B430-AB86-4172-90C4-7B0EFE9AE909}" type="parTrans" cxnId="{1840232E-11F4-4958-8C37-104B2927984E}">
      <dgm:prSet/>
      <dgm:spPr/>
      <dgm:t>
        <a:bodyPr/>
        <a:lstStyle/>
        <a:p>
          <a:endParaRPr lang="es-MX"/>
        </a:p>
      </dgm:t>
    </dgm:pt>
    <dgm:pt modelId="{A0A5BDE8-0E3E-4F1F-BF7D-DF46AEFCA18E}" type="sibTrans" cxnId="{1840232E-11F4-4958-8C37-104B2927984E}">
      <dgm:prSet/>
      <dgm:spPr/>
      <dgm:t>
        <a:bodyPr/>
        <a:lstStyle/>
        <a:p>
          <a:endParaRPr lang="es-MX"/>
        </a:p>
      </dgm:t>
    </dgm:pt>
    <dgm:pt modelId="{607964B9-5087-47DB-8495-493CF85BA09B}" type="pres">
      <dgm:prSet presAssocID="{12293844-549E-4372-8229-2E0EF59A52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79BFE6-D8C9-490A-9CFB-2797BE7A57CD}" type="pres">
      <dgm:prSet presAssocID="{EC9F1C13-B47B-4F18-8220-D6AC1E27816C}" presName="centerShape" presStyleLbl="node0" presStyleIdx="0" presStyleCnt="1" custScaleX="122193" custScaleY="118355"/>
      <dgm:spPr/>
      <dgm:t>
        <a:bodyPr/>
        <a:lstStyle/>
        <a:p>
          <a:endParaRPr lang="es-MX"/>
        </a:p>
      </dgm:t>
    </dgm:pt>
    <dgm:pt modelId="{D2E99586-5B51-4B4B-BAA9-8FAD6BB3245A}" type="pres">
      <dgm:prSet presAssocID="{9B3ECDCE-D4FF-4434-BC18-36C167DA927C}" presName="parTrans" presStyleLbl="sibTrans2D1" presStyleIdx="0" presStyleCnt="3"/>
      <dgm:spPr/>
      <dgm:t>
        <a:bodyPr/>
        <a:lstStyle/>
        <a:p>
          <a:endParaRPr lang="es-MX"/>
        </a:p>
      </dgm:t>
    </dgm:pt>
    <dgm:pt modelId="{A9577C4B-294F-47AC-AD97-9619CF63942D}" type="pres">
      <dgm:prSet presAssocID="{9B3ECDCE-D4FF-4434-BC18-36C167DA927C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C37DDE45-55AA-4D16-811E-91BDC1FEF43E}" type="pres">
      <dgm:prSet presAssocID="{22CBBAB5-96EF-479D-97BB-7A9DD6508903}" presName="node" presStyleLbl="node1" presStyleIdx="0" presStyleCnt="3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116D7B-D4BF-49ED-9445-B95F83BBB351}" type="pres">
      <dgm:prSet presAssocID="{B3458E90-61EE-40B7-ACE1-4025B2521820}" presName="parTrans" presStyleLbl="sibTrans2D1" presStyleIdx="1" presStyleCnt="3"/>
      <dgm:spPr/>
      <dgm:t>
        <a:bodyPr/>
        <a:lstStyle/>
        <a:p>
          <a:endParaRPr lang="es-MX"/>
        </a:p>
      </dgm:t>
    </dgm:pt>
    <dgm:pt modelId="{DC32BFB3-8327-4719-878C-81A079F2B1F8}" type="pres">
      <dgm:prSet presAssocID="{B3458E90-61EE-40B7-ACE1-4025B2521820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4761A4AB-A781-4E82-9ECC-EBB4BFE3FD3E}" type="pres">
      <dgm:prSet presAssocID="{2223FED1-974B-4448-9578-29A0B985006D}" presName="node" presStyleLbl="node1" presStyleIdx="1" presStyleCnt="3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9FF93-0835-451B-930C-A1315A479057}" type="pres">
      <dgm:prSet presAssocID="{23A8B430-AB86-4172-90C4-7B0EFE9AE909}" presName="parTrans" presStyleLbl="sibTrans2D1" presStyleIdx="2" presStyleCnt="3"/>
      <dgm:spPr/>
      <dgm:t>
        <a:bodyPr/>
        <a:lstStyle/>
        <a:p>
          <a:endParaRPr lang="es-MX"/>
        </a:p>
      </dgm:t>
    </dgm:pt>
    <dgm:pt modelId="{35746B7C-9C5D-4FC9-A85F-5E1BC4329EC9}" type="pres">
      <dgm:prSet presAssocID="{23A8B430-AB86-4172-90C4-7B0EFE9AE909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CA300E8D-FC73-473E-A7B5-477F99497EF8}" type="pres">
      <dgm:prSet presAssocID="{6004720A-F825-47E4-8D49-E7EF68785887}" presName="node" presStyleLbl="node1" presStyleIdx="2" presStyleCnt="3" custScaleX="129186" custScaleY="1066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4EF9D2-D10A-4667-BF00-061EE2AC14A9}" type="presOf" srcId="{B3458E90-61EE-40B7-ACE1-4025B2521820}" destId="{EE116D7B-D4BF-49ED-9445-B95F83BBB351}" srcOrd="0" destOrd="0" presId="urn:microsoft.com/office/officeart/2005/8/layout/radial5"/>
    <dgm:cxn modelId="{F922B97C-1DAB-4A3F-A2B0-D4775505A795}" type="presOf" srcId="{9B3ECDCE-D4FF-4434-BC18-36C167DA927C}" destId="{A9577C4B-294F-47AC-AD97-9619CF63942D}" srcOrd="1" destOrd="0" presId="urn:microsoft.com/office/officeart/2005/8/layout/radial5"/>
    <dgm:cxn modelId="{0507CD54-FBDC-4FCC-B253-EEBA68D2042E}" type="presOf" srcId="{9B3ECDCE-D4FF-4434-BC18-36C167DA927C}" destId="{D2E99586-5B51-4B4B-BAA9-8FAD6BB3245A}" srcOrd="0" destOrd="0" presId="urn:microsoft.com/office/officeart/2005/8/layout/radial5"/>
    <dgm:cxn modelId="{B61E10AA-36FA-44D0-95E1-BFB89ED979E2}" type="presOf" srcId="{6004720A-F825-47E4-8D49-E7EF68785887}" destId="{CA300E8D-FC73-473E-A7B5-477F99497EF8}" srcOrd="0" destOrd="0" presId="urn:microsoft.com/office/officeart/2005/8/layout/radial5"/>
    <dgm:cxn modelId="{59E47D0E-CE2D-4732-BE34-08CFE9E97DFA}" type="presOf" srcId="{B3458E90-61EE-40B7-ACE1-4025B2521820}" destId="{DC32BFB3-8327-4719-878C-81A079F2B1F8}" srcOrd="1" destOrd="0" presId="urn:microsoft.com/office/officeart/2005/8/layout/radial5"/>
    <dgm:cxn modelId="{3A780E6D-0638-43A1-95CD-406E5448BE72}" type="presOf" srcId="{12293844-549E-4372-8229-2E0EF59A52F6}" destId="{607964B9-5087-47DB-8495-493CF85BA09B}" srcOrd="0" destOrd="0" presId="urn:microsoft.com/office/officeart/2005/8/layout/radial5"/>
    <dgm:cxn modelId="{D813A139-250B-4F88-9BE6-ADE441A9E2C1}" type="presOf" srcId="{EC9F1C13-B47B-4F18-8220-D6AC1E27816C}" destId="{8579BFE6-D8C9-490A-9CFB-2797BE7A57CD}" srcOrd="0" destOrd="0" presId="urn:microsoft.com/office/officeart/2005/8/layout/radial5"/>
    <dgm:cxn modelId="{D5EB341B-405E-4ACB-B7D2-9CBFF0B1C99F}" type="presOf" srcId="{2223FED1-974B-4448-9578-29A0B985006D}" destId="{4761A4AB-A781-4E82-9ECC-EBB4BFE3FD3E}" srcOrd="0" destOrd="0" presId="urn:microsoft.com/office/officeart/2005/8/layout/radial5"/>
    <dgm:cxn modelId="{96F346DE-8DA7-4674-885F-5DFB7FA6CEAC}" type="presOf" srcId="{23A8B430-AB86-4172-90C4-7B0EFE9AE909}" destId="{35746B7C-9C5D-4FC9-A85F-5E1BC4329EC9}" srcOrd="1" destOrd="0" presId="urn:microsoft.com/office/officeart/2005/8/layout/radial5"/>
    <dgm:cxn modelId="{30876521-1808-4FAE-9054-AFCAAFBFA25A}" type="presOf" srcId="{23A8B430-AB86-4172-90C4-7B0EFE9AE909}" destId="{BD39FF93-0835-451B-930C-A1315A479057}" srcOrd="0" destOrd="0" presId="urn:microsoft.com/office/officeart/2005/8/layout/radial5"/>
    <dgm:cxn modelId="{4377BE28-A796-4D25-8846-703C586CFCDF}" srcId="{EC9F1C13-B47B-4F18-8220-D6AC1E27816C}" destId="{22CBBAB5-96EF-479D-97BB-7A9DD6508903}" srcOrd="0" destOrd="0" parTransId="{9B3ECDCE-D4FF-4434-BC18-36C167DA927C}" sibTransId="{66E7BE43-E15F-46D1-878F-DBF7A142D390}"/>
    <dgm:cxn modelId="{1F483D9D-66F9-4379-8CEC-F78A0059B57D}" srcId="{12293844-549E-4372-8229-2E0EF59A52F6}" destId="{EC9F1C13-B47B-4F18-8220-D6AC1E27816C}" srcOrd="0" destOrd="0" parTransId="{9A863746-E510-4419-9F06-AD00CB9306A1}" sibTransId="{409B25A9-D524-4AD4-A49C-A6808233C91C}"/>
    <dgm:cxn modelId="{118B0EA1-894A-4869-B66A-43622CBE2F83}" srcId="{EC9F1C13-B47B-4F18-8220-D6AC1E27816C}" destId="{2223FED1-974B-4448-9578-29A0B985006D}" srcOrd="1" destOrd="0" parTransId="{B3458E90-61EE-40B7-ACE1-4025B2521820}" sibTransId="{C1D90AD5-7E2B-4BAE-8F39-E2426CF58875}"/>
    <dgm:cxn modelId="{0BF5B064-1727-4C0B-9342-D07B8E7F445F}" type="presOf" srcId="{22CBBAB5-96EF-479D-97BB-7A9DD6508903}" destId="{C37DDE45-55AA-4D16-811E-91BDC1FEF43E}" srcOrd="0" destOrd="0" presId="urn:microsoft.com/office/officeart/2005/8/layout/radial5"/>
    <dgm:cxn modelId="{1840232E-11F4-4958-8C37-104B2927984E}" srcId="{EC9F1C13-B47B-4F18-8220-D6AC1E27816C}" destId="{6004720A-F825-47E4-8D49-E7EF68785887}" srcOrd="2" destOrd="0" parTransId="{23A8B430-AB86-4172-90C4-7B0EFE9AE909}" sibTransId="{A0A5BDE8-0E3E-4F1F-BF7D-DF46AEFCA18E}"/>
    <dgm:cxn modelId="{E3F3C712-7A18-4F8A-A67F-C611EC3B8263}" type="presParOf" srcId="{607964B9-5087-47DB-8495-493CF85BA09B}" destId="{8579BFE6-D8C9-490A-9CFB-2797BE7A57CD}" srcOrd="0" destOrd="0" presId="urn:microsoft.com/office/officeart/2005/8/layout/radial5"/>
    <dgm:cxn modelId="{0CF6B138-B656-425E-ABE8-3CF345A6E075}" type="presParOf" srcId="{607964B9-5087-47DB-8495-493CF85BA09B}" destId="{D2E99586-5B51-4B4B-BAA9-8FAD6BB3245A}" srcOrd="1" destOrd="0" presId="urn:microsoft.com/office/officeart/2005/8/layout/radial5"/>
    <dgm:cxn modelId="{59B3E7D1-1C00-4305-9FD7-8FBB2E1B8735}" type="presParOf" srcId="{D2E99586-5B51-4B4B-BAA9-8FAD6BB3245A}" destId="{A9577C4B-294F-47AC-AD97-9619CF63942D}" srcOrd="0" destOrd="0" presId="urn:microsoft.com/office/officeart/2005/8/layout/radial5"/>
    <dgm:cxn modelId="{5DEAEAFB-8C0B-4D73-8BFC-560FB5CA7C94}" type="presParOf" srcId="{607964B9-5087-47DB-8495-493CF85BA09B}" destId="{C37DDE45-55AA-4D16-811E-91BDC1FEF43E}" srcOrd="2" destOrd="0" presId="urn:microsoft.com/office/officeart/2005/8/layout/radial5"/>
    <dgm:cxn modelId="{57A6F0EC-0053-4084-9AEB-7A4D4257B765}" type="presParOf" srcId="{607964B9-5087-47DB-8495-493CF85BA09B}" destId="{EE116D7B-D4BF-49ED-9445-B95F83BBB351}" srcOrd="3" destOrd="0" presId="urn:microsoft.com/office/officeart/2005/8/layout/radial5"/>
    <dgm:cxn modelId="{46E29F3E-8017-40AA-8BB7-D639A7D0368A}" type="presParOf" srcId="{EE116D7B-D4BF-49ED-9445-B95F83BBB351}" destId="{DC32BFB3-8327-4719-878C-81A079F2B1F8}" srcOrd="0" destOrd="0" presId="urn:microsoft.com/office/officeart/2005/8/layout/radial5"/>
    <dgm:cxn modelId="{81CC41EB-F8AA-4192-8A61-EC464E53B37D}" type="presParOf" srcId="{607964B9-5087-47DB-8495-493CF85BA09B}" destId="{4761A4AB-A781-4E82-9ECC-EBB4BFE3FD3E}" srcOrd="4" destOrd="0" presId="urn:microsoft.com/office/officeart/2005/8/layout/radial5"/>
    <dgm:cxn modelId="{72DAA7A0-91C9-4B30-A7C8-58CFFE9FEE64}" type="presParOf" srcId="{607964B9-5087-47DB-8495-493CF85BA09B}" destId="{BD39FF93-0835-451B-930C-A1315A479057}" srcOrd="5" destOrd="0" presId="urn:microsoft.com/office/officeart/2005/8/layout/radial5"/>
    <dgm:cxn modelId="{6E0FEE3C-2B32-446F-91CB-8863FE2DB9D2}" type="presParOf" srcId="{BD39FF93-0835-451B-930C-A1315A479057}" destId="{35746B7C-9C5D-4FC9-A85F-5E1BC4329EC9}" srcOrd="0" destOrd="0" presId="urn:microsoft.com/office/officeart/2005/8/layout/radial5"/>
    <dgm:cxn modelId="{AF6D1B89-F3A9-488F-8DB1-43E407804DFA}" type="presParOf" srcId="{607964B9-5087-47DB-8495-493CF85BA09B}" destId="{CA300E8D-FC73-473E-A7B5-477F99497EF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1670E-FCD4-48DD-A981-ED8F6CE0D554}">
      <dsp:nvSpPr>
        <dsp:cNvPr id="0" name=""/>
        <dsp:cNvSpPr/>
      </dsp:nvSpPr>
      <dsp:spPr>
        <a:xfrm>
          <a:off x="0" y="399495"/>
          <a:ext cx="787723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5F08EA-29AC-49B1-939D-4DEDE7CDB3CC}">
      <dsp:nvSpPr>
        <dsp:cNvPr id="0" name=""/>
        <dsp:cNvSpPr/>
      </dsp:nvSpPr>
      <dsp:spPr>
        <a:xfrm>
          <a:off x="393861" y="15735"/>
          <a:ext cx="7319476" cy="76752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8" tIns="0" rIns="2084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I. División, equilibrio de poderes y fiscalización superior </a:t>
          </a:r>
          <a:endParaRPr lang="es-MX" sz="2400" kern="1200" dirty="0"/>
        </a:p>
      </dsp:txBody>
      <dsp:txXfrm>
        <a:off x="431328" y="53202"/>
        <a:ext cx="7244542" cy="692586"/>
      </dsp:txXfrm>
    </dsp:sp>
    <dsp:sp modelId="{5FA4B584-D461-468E-9F43-BC483A19D8C1}">
      <dsp:nvSpPr>
        <dsp:cNvPr id="0" name=""/>
        <dsp:cNvSpPr/>
      </dsp:nvSpPr>
      <dsp:spPr>
        <a:xfrm>
          <a:off x="0" y="1578855"/>
          <a:ext cx="787723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5BDEF-A1DA-4A0E-978A-C4573DF94DE1}">
      <dsp:nvSpPr>
        <dsp:cNvPr id="0" name=""/>
        <dsp:cNvSpPr/>
      </dsp:nvSpPr>
      <dsp:spPr>
        <a:xfrm>
          <a:off x="393861" y="1195095"/>
          <a:ext cx="7319476" cy="76752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8" tIns="0" rIns="2084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II. Fiscalización Superior (Revisión Externa)</a:t>
          </a:r>
          <a:endParaRPr lang="es-MX" sz="2400" kern="1200" dirty="0"/>
        </a:p>
      </dsp:txBody>
      <dsp:txXfrm>
        <a:off x="431328" y="1232562"/>
        <a:ext cx="7244542" cy="692586"/>
      </dsp:txXfrm>
    </dsp:sp>
    <dsp:sp modelId="{04F34491-0C74-442B-B98C-3AFA86EEDAAA}">
      <dsp:nvSpPr>
        <dsp:cNvPr id="0" name=""/>
        <dsp:cNvSpPr/>
      </dsp:nvSpPr>
      <dsp:spPr>
        <a:xfrm>
          <a:off x="0" y="2758216"/>
          <a:ext cx="787723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C651D-1778-4B9E-928E-EE06BEF4658C}">
      <dsp:nvSpPr>
        <dsp:cNvPr id="0" name=""/>
        <dsp:cNvSpPr/>
      </dsp:nvSpPr>
      <dsp:spPr>
        <a:xfrm>
          <a:off x="393861" y="2374456"/>
          <a:ext cx="7319476" cy="76752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8" tIns="0" rIns="2084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III. </a:t>
          </a:r>
          <a:r>
            <a:rPr lang="es-MX" sz="2400" kern="1200" dirty="0" smtClean="0"/>
            <a:t>Asignación de Recursos a la Educación</a:t>
          </a:r>
          <a:endParaRPr lang="es-MX" sz="2800" kern="1200" dirty="0"/>
        </a:p>
      </dsp:txBody>
      <dsp:txXfrm>
        <a:off x="431328" y="2411923"/>
        <a:ext cx="7244542" cy="692586"/>
      </dsp:txXfrm>
    </dsp:sp>
    <dsp:sp modelId="{0D5AE764-D183-4385-8756-ACDB97904911}">
      <dsp:nvSpPr>
        <dsp:cNvPr id="0" name=""/>
        <dsp:cNvSpPr/>
      </dsp:nvSpPr>
      <dsp:spPr>
        <a:xfrm>
          <a:off x="0" y="3937576"/>
          <a:ext cx="787723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6D7AC0-09BB-4592-9514-C4FDDCA243DD}">
      <dsp:nvSpPr>
        <dsp:cNvPr id="0" name=""/>
        <dsp:cNvSpPr/>
      </dsp:nvSpPr>
      <dsp:spPr>
        <a:xfrm>
          <a:off x="393861" y="3553816"/>
          <a:ext cx="7319476" cy="76752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8" tIns="0" rIns="2084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IV. Ámbito de Responsabilidad de la AEGF</a:t>
          </a:r>
          <a:endParaRPr lang="es-MX" sz="2400" kern="1200" dirty="0"/>
        </a:p>
      </dsp:txBody>
      <dsp:txXfrm>
        <a:off x="431328" y="3591283"/>
        <a:ext cx="7244542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BFE6-D8C9-490A-9CFB-2797BE7A57CD}">
      <dsp:nvSpPr>
        <dsp:cNvPr id="0" name=""/>
        <dsp:cNvSpPr/>
      </dsp:nvSpPr>
      <dsp:spPr>
        <a:xfrm>
          <a:off x="3020420" y="1806712"/>
          <a:ext cx="1566816" cy="1517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VERIFICAR</a:t>
          </a:r>
          <a:endParaRPr lang="es-MX" sz="1500" kern="1200" dirty="0"/>
        </a:p>
      </dsp:txBody>
      <dsp:txXfrm>
        <a:off x="3249875" y="2028960"/>
        <a:ext cx="1107906" cy="1073108"/>
      </dsp:txXfrm>
    </dsp:sp>
    <dsp:sp modelId="{D2E99586-5B51-4B4B-BAA9-8FAD6BB3245A}">
      <dsp:nvSpPr>
        <dsp:cNvPr id="0" name=""/>
        <dsp:cNvSpPr/>
      </dsp:nvSpPr>
      <dsp:spPr>
        <a:xfrm rot="16200000">
          <a:off x="3695268" y="1378672"/>
          <a:ext cx="217120" cy="458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727836" y="1502981"/>
        <a:ext cx="151984" cy="275224"/>
      </dsp:txXfrm>
    </dsp:sp>
    <dsp:sp modelId="{C37DDE45-55AA-4D16-811E-91BDC1FEF43E}">
      <dsp:nvSpPr>
        <dsp:cNvPr id="0" name=""/>
        <dsp:cNvSpPr/>
      </dsp:nvSpPr>
      <dsp:spPr>
        <a:xfrm>
          <a:off x="2932380" y="-42183"/>
          <a:ext cx="1742897" cy="14392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Ejercicio de los Recursos</a:t>
          </a:r>
        </a:p>
      </dsp:txBody>
      <dsp:txXfrm>
        <a:off x="3187621" y="168588"/>
        <a:ext cx="1232415" cy="1017691"/>
      </dsp:txXfrm>
    </dsp:sp>
    <dsp:sp modelId="{0FF4542D-72C9-43B6-A119-13ABF5EF833B}">
      <dsp:nvSpPr>
        <dsp:cNvPr id="0" name=""/>
        <dsp:cNvSpPr/>
      </dsp:nvSpPr>
      <dsp:spPr>
        <a:xfrm rot="20520000">
          <a:off x="4588977" y="2062441"/>
          <a:ext cx="114543" cy="458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4589818" y="2159491"/>
        <a:ext cx="80180" cy="275224"/>
      </dsp:txXfrm>
    </dsp:sp>
    <dsp:sp modelId="{48054FDC-5384-4FD6-957F-4BC96A38992F}">
      <dsp:nvSpPr>
        <dsp:cNvPr id="0" name=""/>
        <dsp:cNvSpPr/>
      </dsp:nvSpPr>
      <dsp:spPr>
        <a:xfrm>
          <a:off x="4671260" y="1307496"/>
          <a:ext cx="1856481" cy="13491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Servicios Personales</a:t>
          </a:r>
          <a:endParaRPr lang="es-MX" sz="1400" kern="1200" dirty="0"/>
        </a:p>
      </dsp:txBody>
      <dsp:txXfrm>
        <a:off x="4943135" y="1505073"/>
        <a:ext cx="1312731" cy="953983"/>
      </dsp:txXfrm>
    </dsp:sp>
    <dsp:sp modelId="{EE116D7B-D4BF-49ED-9445-B95F83BBB351}">
      <dsp:nvSpPr>
        <dsp:cNvPr id="0" name=""/>
        <dsp:cNvSpPr/>
      </dsp:nvSpPr>
      <dsp:spPr>
        <a:xfrm rot="3240000">
          <a:off x="4261876" y="3097292"/>
          <a:ext cx="189894" cy="458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4273618" y="3165989"/>
        <a:ext cx="132926" cy="275224"/>
      </dsp:txXfrm>
    </dsp:sp>
    <dsp:sp modelId="{4761A4AB-A781-4E82-9ECC-EBB4BFE3FD3E}">
      <dsp:nvSpPr>
        <dsp:cNvPr id="0" name=""/>
        <dsp:cNvSpPr/>
      </dsp:nvSpPr>
      <dsp:spPr>
        <a:xfrm>
          <a:off x="4042166" y="3373387"/>
          <a:ext cx="1742897" cy="14392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Servicios y Obra Pública</a:t>
          </a:r>
          <a:endParaRPr lang="es-MX" sz="1400" kern="1200" dirty="0"/>
        </a:p>
      </dsp:txBody>
      <dsp:txXfrm>
        <a:off x="4297407" y="3584158"/>
        <a:ext cx="1232415" cy="1017691"/>
      </dsp:txXfrm>
    </dsp:sp>
    <dsp:sp modelId="{E5282E6E-52A0-495F-9569-7DD747E2627F}">
      <dsp:nvSpPr>
        <dsp:cNvPr id="0" name=""/>
        <dsp:cNvSpPr/>
      </dsp:nvSpPr>
      <dsp:spPr>
        <a:xfrm rot="7560000">
          <a:off x="3141913" y="3107260"/>
          <a:ext cx="203358" cy="458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3190346" y="3174323"/>
        <a:ext cx="142351" cy="275224"/>
      </dsp:txXfrm>
    </dsp:sp>
    <dsp:sp modelId="{B5D82D8E-09A8-4D4F-988B-BCF67CBA7989}">
      <dsp:nvSpPr>
        <dsp:cNvPr id="0" name=""/>
        <dsp:cNvSpPr/>
      </dsp:nvSpPr>
      <dsp:spPr>
        <a:xfrm>
          <a:off x="1765802" y="3418434"/>
          <a:ext cx="1856481" cy="13491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Arrendamientos</a:t>
          </a:r>
          <a:endParaRPr lang="es-MX" sz="1400" kern="1200" dirty="0"/>
        </a:p>
      </dsp:txBody>
      <dsp:txXfrm>
        <a:off x="2037677" y="3616011"/>
        <a:ext cx="1312731" cy="953983"/>
      </dsp:txXfrm>
    </dsp:sp>
    <dsp:sp modelId="{BD39FF93-0835-451B-930C-A1315A479057}">
      <dsp:nvSpPr>
        <dsp:cNvPr id="0" name=""/>
        <dsp:cNvSpPr/>
      </dsp:nvSpPr>
      <dsp:spPr>
        <a:xfrm rot="11880000">
          <a:off x="2876290" y="2056695"/>
          <a:ext cx="134864" cy="458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2915759" y="2154687"/>
        <a:ext cx="94405" cy="275224"/>
      </dsp:txXfrm>
    </dsp:sp>
    <dsp:sp modelId="{CA300E8D-FC73-473E-A7B5-477F99497EF8}">
      <dsp:nvSpPr>
        <dsp:cNvPr id="0" name=""/>
        <dsp:cNvSpPr/>
      </dsp:nvSpPr>
      <dsp:spPr>
        <a:xfrm>
          <a:off x="1136708" y="1262448"/>
          <a:ext cx="1742897" cy="14392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Adquisiciones</a:t>
          </a:r>
          <a:endParaRPr lang="es-MX" sz="1400" kern="1200" dirty="0"/>
        </a:p>
      </dsp:txBody>
      <dsp:txXfrm>
        <a:off x="1391949" y="1473219"/>
        <a:ext cx="1232415" cy="10176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BFE6-D8C9-490A-9CFB-2797BE7A57CD}">
      <dsp:nvSpPr>
        <dsp:cNvPr id="0" name=""/>
        <dsp:cNvSpPr/>
      </dsp:nvSpPr>
      <dsp:spPr>
        <a:xfrm>
          <a:off x="3047102" y="2162571"/>
          <a:ext cx="1570244" cy="1520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VERIFICAR</a:t>
          </a:r>
          <a:endParaRPr lang="es-MX" sz="1500" kern="1200" dirty="0"/>
        </a:p>
      </dsp:txBody>
      <dsp:txXfrm>
        <a:off x="3277059" y="2385305"/>
        <a:ext cx="1110330" cy="1075456"/>
      </dsp:txXfrm>
    </dsp:sp>
    <dsp:sp modelId="{D2E99586-5B51-4B4B-BAA9-8FAD6BB3245A}">
      <dsp:nvSpPr>
        <dsp:cNvPr id="0" name=""/>
        <dsp:cNvSpPr/>
      </dsp:nvSpPr>
      <dsp:spPr>
        <a:xfrm rot="16200000">
          <a:off x="3680810" y="1624290"/>
          <a:ext cx="302829" cy="52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726235" y="1774180"/>
        <a:ext cx="211980" cy="313397"/>
      </dsp:txXfrm>
    </dsp:sp>
    <dsp:sp modelId="{C37DDE45-55AA-4D16-811E-91BDC1FEF43E}">
      <dsp:nvSpPr>
        <dsp:cNvPr id="0" name=""/>
        <dsp:cNvSpPr/>
      </dsp:nvSpPr>
      <dsp:spPr>
        <a:xfrm>
          <a:off x="2839909" y="-47653"/>
          <a:ext cx="1984630" cy="16388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Reportes Trimestrales  a la SHCP</a:t>
          </a:r>
        </a:p>
      </dsp:txBody>
      <dsp:txXfrm>
        <a:off x="3130551" y="192351"/>
        <a:ext cx="1403346" cy="1158841"/>
      </dsp:txXfrm>
    </dsp:sp>
    <dsp:sp modelId="{EE116D7B-D4BF-49ED-9445-B95F83BBB351}">
      <dsp:nvSpPr>
        <dsp:cNvPr id="0" name=""/>
        <dsp:cNvSpPr/>
      </dsp:nvSpPr>
      <dsp:spPr>
        <a:xfrm rot="1800000">
          <a:off x="4573824" y="3156351"/>
          <a:ext cx="229735" cy="52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454978"/>
            <a:satOff val="-20810"/>
            <a:lumOff val="79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4578441" y="3243586"/>
        <a:ext cx="160815" cy="313397"/>
      </dsp:txXfrm>
    </dsp:sp>
    <dsp:sp modelId="{4761A4AB-A781-4E82-9ECC-EBB4BFE3FD3E}">
      <dsp:nvSpPr>
        <dsp:cNvPr id="0" name=""/>
        <dsp:cNvSpPr/>
      </dsp:nvSpPr>
      <dsp:spPr>
        <a:xfrm>
          <a:off x="4702958" y="3179241"/>
          <a:ext cx="1984630" cy="1638849"/>
        </a:xfrm>
        <a:prstGeom prst="ellipse">
          <a:avLst/>
        </a:prstGeom>
        <a:gradFill rotWithShape="0">
          <a:gsLst>
            <a:gs pos="0">
              <a:schemeClr val="accent2">
                <a:hueOff val="-6454978"/>
                <a:satOff val="-20810"/>
                <a:lumOff val="7941"/>
                <a:alphaOff val="0"/>
                <a:shade val="51000"/>
                <a:satMod val="130000"/>
              </a:schemeClr>
            </a:gs>
            <a:gs pos="80000">
              <a:schemeClr val="accent2">
                <a:hueOff val="-6454978"/>
                <a:satOff val="-20810"/>
                <a:lumOff val="7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6454978"/>
                <a:satOff val="-20810"/>
                <a:lumOff val="7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Envió de Estados Financieros Dictaminados en tiempo y forma</a:t>
          </a:r>
          <a:endParaRPr lang="es-MX" sz="1400" kern="1200" dirty="0"/>
        </a:p>
      </dsp:txBody>
      <dsp:txXfrm>
        <a:off x="4993600" y="3419245"/>
        <a:ext cx="1403346" cy="1158841"/>
      </dsp:txXfrm>
    </dsp:sp>
    <dsp:sp modelId="{BD39FF93-0835-451B-930C-A1315A479057}">
      <dsp:nvSpPr>
        <dsp:cNvPr id="0" name=""/>
        <dsp:cNvSpPr/>
      </dsp:nvSpPr>
      <dsp:spPr>
        <a:xfrm rot="9000000">
          <a:off x="2860889" y="3156351"/>
          <a:ext cx="229735" cy="52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09956"/>
            <a:satOff val="-41621"/>
            <a:lumOff val="15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2925192" y="3243586"/>
        <a:ext cx="160815" cy="313397"/>
      </dsp:txXfrm>
    </dsp:sp>
    <dsp:sp modelId="{CA300E8D-FC73-473E-A7B5-477F99497EF8}">
      <dsp:nvSpPr>
        <dsp:cNvPr id="0" name=""/>
        <dsp:cNvSpPr/>
      </dsp:nvSpPr>
      <dsp:spPr>
        <a:xfrm>
          <a:off x="976861" y="3179241"/>
          <a:ext cx="1984630" cy="1638849"/>
        </a:xfrm>
        <a:prstGeom prst="ellipse">
          <a:avLst/>
        </a:prstGeom>
        <a:gradFill rotWithShape="0">
          <a:gsLst>
            <a:gs pos="0">
              <a:schemeClr val="accent2">
                <a:hueOff val="-12909956"/>
                <a:satOff val="-41621"/>
                <a:lumOff val="1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2909956"/>
                <a:satOff val="-41621"/>
                <a:lumOff val="1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09956"/>
                <a:satOff val="-41621"/>
                <a:lumOff val="1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Difusión y Publicaciones</a:t>
          </a:r>
          <a:endParaRPr lang="es-MX" sz="1400" kern="1200" dirty="0"/>
        </a:p>
      </dsp:txBody>
      <dsp:txXfrm>
        <a:off x="1267503" y="3419245"/>
        <a:ext cx="1403346" cy="1158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4B584-D461-468E-9F43-BC483A19D8C1}">
      <dsp:nvSpPr>
        <dsp:cNvPr id="0" name=""/>
        <dsp:cNvSpPr/>
      </dsp:nvSpPr>
      <dsp:spPr>
        <a:xfrm>
          <a:off x="0" y="227651"/>
          <a:ext cx="787723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5BDEF-A1DA-4A0E-978A-C4573DF94DE1}">
      <dsp:nvSpPr>
        <dsp:cNvPr id="0" name=""/>
        <dsp:cNvSpPr/>
      </dsp:nvSpPr>
      <dsp:spPr>
        <a:xfrm>
          <a:off x="393861" y="25368"/>
          <a:ext cx="7319476" cy="748402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8" tIns="0" rIns="2084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V. Fiscalización Superior</a:t>
          </a:r>
          <a:endParaRPr lang="es-MX" sz="2400" kern="1200" dirty="0"/>
        </a:p>
      </dsp:txBody>
      <dsp:txXfrm>
        <a:off x="430395" y="61902"/>
        <a:ext cx="7246408" cy="675334"/>
      </dsp:txXfrm>
    </dsp:sp>
    <dsp:sp modelId="{04F34491-0C74-442B-B98C-3AFA86EEDAAA}">
      <dsp:nvSpPr>
        <dsp:cNvPr id="0" name=""/>
        <dsp:cNvSpPr/>
      </dsp:nvSpPr>
      <dsp:spPr>
        <a:xfrm>
          <a:off x="0" y="1535680"/>
          <a:ext cx="787723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C651D-1778-4B9E-928E-EE06BEF4658C}">
      <dsp:nvSpPr>
        <dsp:cNvPr id="0" name=""/>
        <dsp:cNvSpPr/>
      </dsp:nvSpPr>
      <dsp:spPr>
        <a:xfrm>
          <a:off x="393861" y="1359851"/>
          <a:ext cx="7319476" cy="721948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8" tIns="0" rIns="2084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VI. Resultados y Recomendaciones</a:t>
          </a:r>
          <a:endParaRPr lang="es-MX" sz="2400" kern="1200" dirty="0"/>
        </a:p>
      </dsp:txBody>
      <dsp:txXfrm>
        <a:off x="429104" y="1395094"/>
        <a:ext cx="7248990" cy="651462"/>
      </dsp:txXfrm>
    </dsp:sp>
    <dsp:sp modelId="{0D5AE764-D183-4385-8756-ACDB97904911}">
      <dsp:nvSpPr>
        <dsp:cNvPr id="0" name=""/>
        <dsp:cNvSpPr/>
      </dsp:nvSpPr>
      <dsp:spPr>
        <a:xfrm>
          <a:off x="0" y="3650743"/>
          <a:ext cx="787723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6D7AC0-09BB-4592-9514-C4FDDCA243DD}">
      <dsp:nvSpPr>
        <dsp:cNvPr id="0" name=""/>
        <dsp:cNvSpPr/>
      </dsp:nvSpPr>
      <dsp:spPr>
        <a:xfrm>
          <a:off x="393861" y="2667880"/>
          <a:ext cx="7319476" cy="1528983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8" tIns="0" rIns="2084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VII. Gestión de los Recursos Públicos por las      </a:t>
          </a:r>
          <a:r>
            <a:rPr lang="es-MX" sz="2400" kern="1200" dirty="0" smtClean="0">
              <a:solidFill>
                <a:schemeClr val="accent1">
                  <a:lumMod val="50000"/>
                </a:schemeClr>
              </a:solidFill>
            </a:rPr>
            <a:t>___</a:t>
          </a:r>
          <a:r>
            <a:rPr lang="es-MX" sz="2400" kern="1200" dirty="0" smtClean="0"/>
            <a:t>Instituciones de Educación Superior</a:t>
          </a:r>
          <a:endParaRPr lang="es-MX" sz="2400" kern="1200" dirty="0"/>
        </a:p>
      </dsp:txBody>
      <dsp:txXfrm>
        <a:off x="468500" y="2742519"/>
        <a:ext cx="7170198" cy="1379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1CD8D-EBBC-4DAF-BC2A-865079792758}">
      <dsp:nvSpPr>
        <dsp:cNvPr id="0" name=""/>
        <dsp:cNvSpPr/>
      </dsp:nvSpPr>
      <dsp:spPr>
        <a:xfrm>
          <a:off x="0" y="863134"/>
          <a:ext cx="7481455" cy="1330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La ASF es el órgano técnico de fiscalización de la Cámara de Diputados del Congreso de la Unión.</a:t>
          </a:r>
          <a:endParaRPr lang="es-MX" sz="2400" kern="1200" dirty="0"/>
        </a:p>
      </dsp:txBody>
      <dsp:txXfrm>
        <a:off x="64968" y="928102"/>
        <a:ext cx="7351519" cy="1200939"/>
      </dsp:txXfrm>
    </dsp:sp>
    <dsp:sp modelId="{6BC4533B-9E26-459C-80AC-F76611432357}">
      <dsp:nvSpPr>
        <dsp:cNvPr id="0" name=""/>
        <dsp:cNvSpPr/>
      </dsp:nvSpPr>
      <dsp:spPr>
        <a:xfrm>
          <a:off x="0" y="2469864"/>
          <a:ext cx="7481455" cy="13308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Fiscalización Superior: Revisión que realiza la ASF, en los términos constitucionales y de la Ley de Fiscalización y Rendición de Cuentas de la Federación. </a:t>
          </a:r>
          <a:endParaRPr lang="es-MX" sz="2400" kern="1200" dirty="0"/>
        </a:p>
      </dsp:txBody>
      <dsp:txXfrm>
        <a:off x="64968" y="2534832"/>
        <a:ext cx="7351519" cy="1200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A21F8-760B-4D34-BD93-FFE76FAB115C}">
      <dsp:nvSpPr>
        <dsp:cNvPr id="0" name=""/>
        <dsp:cNvSpPr/>
      </dsp:nvSpPr>
      <dsp:spPr>
        <a:xfrm>
          <a:off x="2772" y="0"/>
          <a:ext cx="3717413" cy="414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latin typeface="+mn-lt"/>
            </a:rPr>
            <a:t>Autonomía de gestión: La facultad de la ASF para decidir sobre su organización interna, estructura y funcionamiento, así como la administración de sus recursos humanos, materiales y financieros que utilice para la ejecución de sus atribuciones.</a:t>
          </a:r>
          <a:endParaRPr lang="es-MX" sz="2300" kern="1200" dirty="0">
            <a:latin typeface="+mn-lt"/>
          </a:endParaRPr>
        </a:p>
      </dsp:txBody>
      <dsp:txXfrm>
        <a:off x="111651" y="108879"/>
        <a:ext cx="3499655" cy="3929479"/>
      </dsp:txXfrm>
    </dsp:sp>
    <dsp:sp modelId="{C5CCC2E2-F44D-4C24-A889-773727BE6516}">
      <dsp:nvSpPr>
        <dsp:cNvPr id="0" name=""/>
        <dsp:cNvSpPr/>
      </dsp:nvSpPr>
      <dsp:spPr>
        <a:xfrm>
          <a:off x="4344710" y="0"/>
          <a:ext cx="3717413" cy="4147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Autonomía técnica: La facultad de la ASF para decidir sobre la planeación, programación, ejecución, informe y seguimiento en el proceso de fiscalización superior. 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3589" y="108879"/>
        <a:ext cx="3499655" cy="39294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D1BEB-A01F-4A55-9012-77E9FB409ED0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Instituciones de Educación</a:t>
          </a:r>
          <a:endParaRPr lang="es-MX" sz="3600" kern="1200" dirty="0"/>
        </a:p>
      </dsp:txBody>
      <dsp:txXfrm rot="5400000">
        <a:off x="0" y="0"/>
        <a:ext cx="3048000" cy="1524000"/>
      </dsp:txXfrm>
    </dsp:sp>
    <dsp:sp modelId="{CE4E2DE2-401B-4C83-BA4C-3290288B9E98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Gobiernos Estatales</a:t>
          </a:r>
          <a:endParaRPr lang="es-MX" sz="3600" kern="1200" dirty="0"/>
        </a:p>
      </dsp:txBody>
      <dsp:txXfrm>
        <a:off x="3048000" y="0"/>
        <a:ext cx="3048000" cy="1524000"/>
      </dsp:txXfrm>
    </dsp:sp>
    <dsp:sp modelId="{95320AE9-25AD-44CC-8E14-2CAA00A2E3F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Instancias Normativas</a:t>
          </a:r>
          <a:endParaRPr lang="es-MX" sz="3600" kern="1200" dirty="0"/>
        </a:p>
      </dsp:txBody>
      <dsp:txXfrm rot="10800000">
        <a:off x="0" y="2539999"/>
        <a:ext cx="3048000" cy="1524000"/>
      </dsp:txXfrm>
    </dsp:sp>
    <dsp:sp modelId="{311F40EA-9742-4C0C-ABEC-284BF7E89277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Gobiernos Municipales</a:t>
          </a:r>
          <a:endParaRPr lang="es-MX" sz="3600" kern="1200" dirty="0"/>
        </a:p>
      </dsp:txBody>
      <dsp:txXfrm rot="-5400000">
        <a:off x="3048000" y="2539999"/>
        <a:ext cx="3048000" cy="1524000"/>
      </dsp:txXfrm>
    </dsp:sp>
    <dsp:sp modelId="{F0364C5A-8924-49C5-B9A6-68523DC3C1A4}">
      <dsp:nvSpPr>
        <dsp:cNvPr id="0" name=""/>
        <dsp:cNvSpPr/>
      </dsp:nvSpPr>
      <dsp:spPr>
        <a:xfrm>
          <a:off x="2039892" y="1523999"/>
          <a:ext cx="2016215" cy="1016000"/>
        </a:xfrm>
        <a:prstGeom prst="round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AEGF</a:t>
          </a:r>
          <a:endParaRPr lang="es-MX" sz="3600" kern="1200" dirty="0"/>
        </a:p>
      </dsp:txBody>
      <dsp:txXfrm>
        <a:off x="2089489" y="1573596"/>
        <a:ext cx="1917021" cy="916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1670E-FCD4-48DD-A981-ED8F6CE0D554}">
      <dsp:nvSpPr>
        <dsp:cNvPr id="0" name=""/>
        <dsp:cNvSpPr/>
      </dsp:nvSpPr>
      <dsp:spPr>
        <a:xfrm>
          <a:off x="0" y="385455"/>
          <a:ext cx="7445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5F08EA-29AC-49B1-939D-4DEDE7CDB3CC}">
      <dsp:nvSpPr>
        <dsp:cNvPr id="0" name=""/>
        <dsp:cNvSpPr/>
      </dsp:nvSpPr>
      <dsp:spPr>
        <a:xfrm>
          <a:off x="372259" y="90255"/>
          <a:ext cx="69180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987" tIns="0" rIns="1969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I. </a:t>
          </a:r>
          <a:r>
            <a:rPr lang="es-MX" sz="2400" kern="1200" dirty="0" smtClean="0"/>
            <a:t>Evaluación de Control Interno</a:t>
          </a:r>
          <a:endParaRPr lang="es-MX" sz="2400" kern="1200" dirty="0"/>
        </a:p>
      </dsp:txBody>
      <dsp:txXfrm>
        <a:off x="401080" y="119076"/>
        <a:ext cx="6860378" cy="532758"/>
      </dsp:txXfrm>
    </dsp:sp>
    <dsp:sp modelId="{5FA4B584-D461-468E-9F43-BC483A19D8C1}">
      <dsp:nvSpPr>
        <dsp:cNvPr id="0" name=""/>
        <dsp:cNvSpPr/>
      </dsp:nvSpPr>
      <dsp:spPr>
        <a:xfrm>
          <a:off x="0" y="1292656"/>
          <a:ext cx="7445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198801"/>
              <a:satOff val="-21672"/>
              <a:lumOff val="10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5BDEF-A1DA-4A0E-978A-C4573DF94DE1}">
      <dsp:nvSpPr>
        <dsp:cNvPr id="0" name=""/>
        <dsp:cNvSpPr/>
      </dsp:nvSpPr>
      <dsp:spPr>
        <a:xfrm>
          <a:off x="372259" y="997456"/>
          <a:ext cx="69180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98801"/>
                <a:satOff val="-21672"/>
                <a:lumOff val="1069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98801"/>
                <a:satOff val="-21672"/>
                <a:lumOff val="1069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98801"/>
                <a:satOff val="-21672"/>
                <a:lumOff val="10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987" tIns="0" rIns="1969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II. Transferencia de Recursos</a:t>
          </a:r>
          <a:endParaRPr lang="es-MX" sz="2400" kern="1200" dirty="0"/>
        </a:p>
      </dsp:txBody>
      <dsp:txXfrm>
        <a:off x="401080" y="1026277"/>
        <a:ext cx="6860378" cy="532758"/>
      </dsp:txXfrm>
    </dsp:sp>
    <dsp:sp modelId="{04F34491-0C74-442B-B98C-3AFA86EEDAAA}">
      <dsp:nvSpPr>
        <dsp:cNvPr id="0" name=""/>
        <dsp:cNvSpPr/>
      </dsp:nvSpPr>
      <dsp:spPr>
        <a:xfrm>
          <a:off x="0" y="2199856"/>
          <a:ext cx="7445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397602"/>
              <a:satOff val="-43343"/>
              <a:lumOff val="213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C651D-1778-4B9E-928E-EE06BEF4658C}">
      <dsp:nvSpPr>
        <dsp:cNvPr id="0" name=""/>
        <dsp:cNvSpPr/>
      </dsp:nvSpPr>
      <dsp:spPr>
        <a:xfrm>
          <a:off x="372259" y="1904656"/>
          <a:ext cx="69180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97602"/>
                <a:satOff val="-43343"/>
                <a:lumOff val="2139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397602"/>
                <a:satOff val="-43343"/>
                <a:lumOff val="2139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397602"/>
                <a:satOff val="-43343"/>
                <a:lumOff val="213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987" tIns="0" rIns="1969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III. </a:t>
          </a:r>
          <a:r>
            <a:rPr lang="es-MX" sz="2400" kern="1200" dirty="0" smtClean="0"/>
            <a:t>Registro e Información Financiera de las Operaciones</a:t>
          </a:r>
          <a:endParaRPr lang="es-MX" sz="2800" kern="1200" dirty="0"/>
        </a:p>
      </dsp:txBody>
      <dsp:txXfrm>
        <a:off x="401080" y="1933477"/>
        <a:ext cx="6860378" cy="532758"/>
      </dsp:txXfrm>
    </dsp:sp>
    <dsp:sp modelId="{A84333DC-77F6-4838-A72E-FBC10B5179D0}">
      <dsp:nvSpPr>
        <dsp:cNvPr id="0" name=""/>
        <dsp:cNvSpPr/>
      </dsp:nvSpPr>
      <dsp:spPr>
        <a:xfrm>
          <a:off x="0" y="3107056"/>
          <a:ext cx="7445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596402"/>
              <a:satOff val="-65015"/>
              <a:lumOff val="320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9B7C4-79BD-4109-A964-4D73622D59D9}">
      <dsp:nvSpPr>
        <dsp:cNvPr id="0" name=""/>
        <dsp:cNvSpPr/>
      </dsp:nvSpPr>
      <dsp:spPr>
        <a:xfrm>
          <a:off x="372259" y="2811856"/>
          <a:ext cx="69180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96402"/>
                <a:satOff val="-65015"/>
                <a:lumOff val="3209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596402"/>
                <a:satOff val="-65015"/>
                <a:lumOff val="320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596402"/>
                <a:satOff val="-65015"/>
                <a:lumOff val="320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987" tIns="0" rIns="1969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IV. Destino de los Recursos</a:t>
          </a:r>
          <a:endParaRPr lang="es-MX" sz="2400" kern="1200" dirty="0"/>
        </a:p>
      </dsp:txBody>
      <dsp:txXfrm>
        <a:off x="401080" y="2840677"/>
        <a:ext cx="6860378" cy="532758"/>
      </dsp:txXfrm>
    </dsp:sp>
    <dsp:sp modelId="{0D5AE764-D183-4385-8756-ACDB97904911}">
      <dsp:nvSpPr>
        <dsp:cNvPr id="0" name=""/>
        <dsp:cNvSpPr/>
      </dsp:nvSpPr>
      <dsp:spPr>
        <a:xfrm>
          <a:off x="0" y="4014256"/>
          <a:ext cx="74451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795203"/>
              <a:satOff val="-86687"/>
              <a:lumOff val="427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6D7AC0-09BB-4592-9514-C4FDDCA243DD}">
      <dsp:nvSpPr>
        <dsp:cNvPr id="0" name=""/>
        <dsp:cNvSpPr/>
      </dsp:nvSpPr>
      <dsp:spPr>
        <a:xfrm>
          <a:off x="372259" y="3719056"/>
          <a:ext cx="69180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795203"/>
                <a:satOff val="-86687"/>
                <a:lumOff val="4279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795203"/>
                <a:satOff val="-86687"/>
                <a:lumOff val="4279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795203"/>
                <a:satOff val="-86687"/>
                <a:lumOff val="427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987" tIns="0" rIns="1969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V. Transparencia</a:t>
          </a:r>
          <a:endParaRPr lang="es-MX" sz="2400" kern="1200" dirty="0"/>
        </a:p>
      </dsp:txBody>
      <dsp:txXfrm>
        <a:off x="401080" y="3747877"/>
        <a:ext cx="6860378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E9821-C37D-4F29-96BA-669F3D510E9E}">
      <dsp:nvSpPr>
        <dsp:cNvPr id="0" name=""/>
        <dsp:cNvSpPr/>
      </dsp:nvSpPr>
      <dsp:spPr>
        <a:xfrm>
          <a:off x="3146494" y="1805760"/>
          <a:ext cx="1371461" cy="14683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VERIFICAR</a:t>
          </a:r>
          <a:endParaRPr lang="es-MX" sz="1300" kern="1200" dirty="0"/>
        </a:p>
      </dsp:txBody>
      <dsp:txXfrm>
        <a:off x="3347340" y="2020797"/>
        <a:ext cx="969769" cy="1038288"/>
      </dsp:txXfrm>
    </dsp:sp>
    <dsp:sp modelId="{1A49494C-36D0-457D-A8DF-53D3738CF8C5}">
      <dsp:nvSpPr>
        <dsp:cNvPr id="0" name=""/>
        <dsp:cNvSpPr/>
      </dsp:nvSpPr>
      <dsp:spPr>
        <a:xfrm rot="16232616">
          <a:off x="3751715" y="1413526"/>
          <a:ext cx="178041" cy="4587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778168" y="1531972"/>
        <a:ext cx="124629" cy="275224"/>
      </dsp:txXfrm>
    </dsp:sp>
    <dsp:sp modelId="{A3BA5352-B107-4AC0-8B03-A101C9D57CD1}">
      <dsp:nvSpPr>
        <dsp:cNvPr id="0" name=""/>
        <dsp:cNvSpPr/>
      </dsp:nvSpPr>
      <dsp:spPr>
        <a:xfrm>
          <a:off x="3019807" y="-75589"/>
          <a:ext cx="1659803" cy="15455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Ambiente de Control</a:t>
          </a:r>
          <a:endParaRPr lang="es-MX" sz="1400" kern="1200" dirty="0"/>
        </a:p>
      </dsp:txBody>
      <dsp:txXfrm>
        <a:off x="3262880" y="150745"/>
        <a:ext cx="1173657" cy="1092836"/>
      </dsp:txXfrm>
    </dsp:sp>
    <dsp:sp modelId="{DC78F6C5-484C-4A64-9AB4-1DF8EDBC4DC7}">
      <dsp:nvSpPr>
        <dsp:cNvPr id="0" name=""/>
        <dsp:cNvSpPr/>
      </dsp:nvSpPr>
      <dsp:spPr>
        <a:xfrm rot="20608150">
          <a:off x="4568463" y="2062403"/>
          <a:ext cx="199932" cy="4587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415735"/>
                <a:satOff val="5424"/>
                <a:lumOff val="-5636"/>
                <a:alphaOff val="0"/>
                <a:shade val="51000"/>
                <a:satMod val="130000"/>
              </a:schemeClr>
            </a:gs>
            <a:gs pos="80000">
              <a:schemeClr val="accent4">
                <a:hueOff val="2415735"/>
                <a:satOff val="5424"/>
                <a:lumOff val="-5636"/>
                <a:alphaOff val="0"/>
                <a:shade val="93000"/>
                <a:satMod val="130000"/>
              </a:schemeClr>
            </a:gs>
            <a:gs pos="100000">
              <a:schemeClr val="accent4">
                <a:hueOff val="2415735"/>
                <a:satOff val="5424"/>
                <a:lumOff val="-5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4569703" y="2162677"/>
        <a:ext cx="139952" cy="275224"/>
      </dsp:txXfrm>
    </dsp:sp>
    <dsp:sp modelId="{B7FE0717-A2C9-4EF1-986E-5A8A14B6483C}">
      <dsp:nvSpPr>
        <dsp:cNvPr id="0" name=""/>
        <dsp:cNvSpPr/>
      </dsp:nvSpPr>
      <dsp:spPr>
        <a:xfrm>
          <a:off x="4815476" y="1229046"/>
          <a:ext cx="1659803" cy="1545504"/>
        </a:xfrm>
        <a:prstGeom prst="ellipse">
          <a:avLst/>
        </a:prstGeom>
        <a:gradFill rotWithShape="0">
          <a:gsLst>
            <a:gs pos="0">
              <a:schemeClr val="accent4">
                <a:hueOff val="2415735"/>
                <a:satOff val="5424"/>
                <a:lumOff val="-5636"/>
                <a:alphaOff val="0"/>
                <a:shade val="51000"/>
                <a:satMod val="130000"/>
              </a:schemeClr>
            </a:gs>
            <a:gs pos="80000">
              <a:schemeClr val="accent4">
                <a:hueOff val="2415735"/>
                <a:satOff val="5424"/>
                <a:lumOff val="-5636"/>
                <a:alphaOff val="0"/>
                <a:shade val="93000"/>
                <a:satMod val="130000"/>
              </a:schemeClr>
            </a:gs>
            <a:gs pos="100000">
              <a:schemeClr val="accent4">
                <a:hueOff val="2415735"/>
                <a:satOff val="5424"/>
                <a:lumOff val="-5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Actividades de Control</a:t>
          </a:r>
          <a:endParaRPr lang="es-MX" sz="1400" kern="1200" dirty="0"/>
        </a:p>
      </dsp:txBody>
      <dsp:txXfrm>
        <a:off x="5058549" y="1455380"/>
        <a:ext cx="1173657" cy="1092836"/>
      </dsp:txXfrm>
    </dsp:sp>
    <dsp:sp modelId="{66D09C36-BD88-4034-AB5E-F3CD1F35B1B6}">
      <dsp:nvSpPr>
        <dsp:cNvPr id="0" name=""/>
        <dsp:cNvSpPr/>
      </dsp:nvSpPr>
      <dsp:spPr>
        <a:xfrm rot="3240000">
          <a:off x="4259640" y="3014862"/>
          <a:ext cx="168539" cy="4587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831471"/>
                <a:satOff val="10847"/>
                <a:lumOff val="-11273"/>
                <a:alphaOff val="0"/>
                <a:shade val="51000"/>
                <a:satMod val="130000"/>
              </a:schemeClr>
            </a:gs>
            <a:gs pos="80000">
              <a:schemeClr val="accent4">
                <a:hueOff val="4831471"/>
                <a:satOff val="10847"/>
                <a:lumOff val="-11273"/>
                <a:alphaOff val="0"/>
                <a:shade val="93000"/>
                <a:satMod val="130000"/>
              </a:schemeClr>
            </a:gs>
            <a:gs pos="100000">
              <a:schemeClr val="accent4">
                <a:hueOff val="4831471"/>
                <a:satOff val="10847"/>
                <a:lumOff val="-112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4270061" y="3086150"/>
        <a:ext cx="117977" cy="275224"/>
      </dsp:txXfrm>
    </dsp:sp>
    <dsp:sp modelId="{80F19771-AB2C-4622-9E48-A16E97780632}">
      <dsp:nvSpPr>
        <dsp:cNvPr id="0" name=""/>
        <dsp:cNvSpPr/>
      </dsp:nvSpPr>
      <dsp:spPr>
        <a:xfrm>
          <a:off x="4014391" y="3246143"/>
          <a:ext cx="1855239" cy="1642575"/>
        </a:xfrm>
        <a:prstGeom prst="ellipse">
          <a:avLst/>
        </a:prstGeom>
        <a:gradFill rotWithShape="0">
          <a:gsLst>
            <a:gs pos="0">
              <a:schemeClr val="accent4">
                <a:hueOff val="4831471"/>
                <a:satOff val="10847"/>
                <a:lumOff val="-11273"/>
                <a:alphaOff val="0"/>
                <a:shade val="51000"/>
                <a:satMod val="130000"/>
              </a:schemeClr>
            </a:gs>
            <a:gs pos="80000">
              <a:schemeClr val="accent4">
                <a:hueOff val="4831471"/>
                <a:satOff val="10847"/>
                <a:lumOff val="-11273"/>
                <a:alphaOff val="0"/>
                <a:shade val="93000"/>
                <a:satMod val="130000"/>
              </a:schemeClr>
            </a:gs>
            <a:gs pos="100000">
              <a:schemeClr val="accent4">
                <a:hueOff val="4831471"/>
                <a:satOff val="10847"/>
                <a:lumOff val="-112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Información y Comunicación</a:t>
          </a:r>
          <a:endParaRPr lang="es-MX" sz="1400" kern="1200" dirty="0"/>
        </a:p>
      </dsp:txBody>
      <dsp:txXfrm>
        <a:off x="4286084" y="3486693"/>
        <a:ext cx="1311853" cy="1161475"/>
      </dsp:txXfrm>
    </dsp:sp>
    <dsp:sp modelId="{AECFF780-E1CD-42BA-9F27-1A8A4A63BA33}">
      <dsp:nvSpPr>
        <dsp:cNvPr id="0" name=""/>
        <dsp:cNvSpPr/>
      </dsp:nvSpPr>
      <dsp:spPr>
        <a:xfrm rot="7740576">
          <a:off x="3174508" y="3002962"/>
          <a:ext cx="193701" cy="4587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247206"/>
                <a:satOff val="16271"/>
                <a:lumOff val="-16909"/>
                <a:alphaOff val="0"/>
                <a:shade val="51000"/>
                <a:satMod val="130000"/>
              </a:schemeClr>
            </a:gs>
            <a:gs pos="80000">
              <a:schemeClr val="accent4">
                <a:hueOff val="7247206"/>
                <a:satOff val="16271"/>
                <a:lumOff val="-16909"/>
                <a:alphaOff val="0"/>
                <a:shade val="93000"/>
                <a:satMod val="130000"/>
              </a:schemeClr>
            </a:gs>
            <a:gs pos="100000">
              <a:schemeClr val="accent4">
                <a:hueOff val="7247206"/>
                <a:satOff val="16271"/>
                <a:lumOff val="-16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3221852" y="3072126"/>
        <a:ext cx="135591" cy="275224"/>
      </dsp:txXfrm>
    </dsp:sp>
    <dsp:sp modelId="{C0849C3F-D1FD-4291-8ADC-CA49208EDE80}">
      <dsp:nvSpPr>
        <dsp:cNvPr id="0" name=""/>
        <dsp:cNvSpPr/>
      </dsp:nvSpPr>
      <dsp:spPr>
        <a:xfrm>
          <a:off x="1728202" y="3213982"/>
          <a:ext cx="1781199" cy="1647796"/>
        </a:xfrm>
        <a:prstGeom prst="ellipse">
          <a:avLst/>
        </a:prstGeom>
        <a:gradFill rotWithShape="0">
          <a:gsLst>
            <a:gs pos="0">
              <a:schemeClr val="accent4">
                <a:hueOff val="7247206"/>
                <a:satOff val="16271"/>
                <a:lumOff val="-16909"/>
                <a:alphaOff val="0"/>
                <a:shade val="51000"/>
                <a:satMod val="130000"/>
              </a:schemeClr>
            </a:gs>
            <a:gs pos="80000">
              <a:schemeClr val="accent4">
                <a:hueOff val="7247206"/>
                <a:satOff val="16271"/>
                <a:lumOff val="-16909"/>
                <a:alphaOff val="0"/>
                <a:shade val="93000"/>
                <a:satMod val="130000"/>
              </a:schemeClr>
            </a:gs>
            <a:gs pos="100000">
              <a:schemeClr val="accent4">
                <a:hueOff val="7247206"/>
                <a:satOff val="16271"/>
                <a:lumOff val="-16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Supervisión</a:t>
          </a:r>
          <a:endParaRPr lang="es-MX" sz="1400" kern="1200" dirty="0"/>
        </a:p>
      </dsp:txBody>
      <dsp:txXfrm>
        <a:off x="1989053" y="3455296"/>
        <a:ext cx="1259497" cy="1165168"/>
      </dsp:txXfrm>
    </dsp:sp>
    <dsp:sp modelId="{381D533D-0927-499E-9087-8A8289E209D3}">
      <dsp:nvSpPr>
        <dsp:cNvPr id="0" name=""/>
        <dsp:cNvSpPr/>
      </dsp:nvSpPr>
      <dsp:spPr>
        <a:xfrm rot="11810275">
          <a:off x="2921656" y="2062585"/>
          <a:ext cx="182208" cy="4587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662942"/>
                <a:satOff val="21695"/>
                <a:lumOff val="-22546"/>
                <a:alphaOff val="0"/>
                <a:shade val="51000"/>
                <a:satMod val="130000"/>
              </a:schemeClr>
            </a:gs>
            <a:gs pos="80000">
              <a:schemeClr val="accent4">
                <a:hueOff val="9662942"/>
                <a:satOff val="21695"/>
                <a:lumOff val="-22546"/>
                <a:alphaOff val="0"/>
                <a:shade val="93000"/>
                <a:satMod val="130000"/>
              </a:schemeClr>
            </a:gs>
            <a:gs pos="100000">
              <a:schemeClr val="accent4">
                <a:hueOff val="9662942"/>
                <a:satOff val="21695"/>
                <a:lumOff val="-225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2975146" y="2162243"/>
        <a:ext cx="127546" cy="275224"/>
      </dsp:txXfrm>
    </dsp:sp>
    <dsp:sp modelId="{10AE2D0B-8045-486E-8040-B2CAF4FCCADE}">
      <dsp:nvSpPr>
        <dsp:cNvPr id="0" name=""/>
        <dsp:cNvSpPr/>
      </dsp:nvSpPr>
      <dsp:spPr>
        <a:xfrm>
          <a:off x="1224138" y="1229038"/>
          <a:ext cx="1659803" cy="1545504"/>
        </a:xfrm>
        <a:prstGeom prst="ellipse">
          <a:avLst/>
        </a:prstGeom>
        <a:gradFill rotWithShape="0">
          <a:gsLst>
            <a:gs pos="0">
              <a:schemeClr val="accent4">
                <a:hueOff val="9662942"/>
                <a:satOff val="21695"/>
                <a:lumOff val="-22546"/>
                <a:alphaOff val="0"/>
                <a:shade val="51000"/>
                <a:satMod val="130000"/>
              </a:schemeClr>
            </a:gs>
            <a:gs pos="80000">
              <a:schemeClr val="accent4">
                <a:hueOff val="9662942"/>
                <a:satOff val="21695"/>
                <a:lumOff val="-22546"/>
                <a:alphaOff val="0"/>
                <a:shade val="93000"/>
                <a:satMod val="130000"/>
              </a:schemeClr>
            </a:gs>
            <a:gs pos="100000">
              <a:schemeClr val="accent4">
                <a:hueOff val="9662942"/>
                <a:satOff val="21695"/>
                <a:lumOff val="-225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Evaluación de Riesgos</a:t>
          </a:r>
          <a:endParaRPr lang="es-MX" sz="1400" kern="1200" dirty="0"/>
        </a:p>
      </dsp:txBody>
      <dsp:txXfrm>
        <a:off x="1467211" y="1455372"/>
        <a:ext cx="1173657" cy="10928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E9821-C37D-4F29-96BA-669F3D510E9E}">
      <dsp:nvSpPr>
        <dsp:cNvPr id="0" name=""/>
        <dsp:cNvSpPr/>
      </dsp:nvSpPr>
      <dsp:spPr>
        <a:xfrm>
          <a:off x="3099106" y="1600301"/>
          <a:ext cx="1466236" cy="15698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VERIFICAR</a:t>
          </a:r>
          <a:endParaRPr lang="es-MX" sz="1400" kern="1200" dirty="0"/>
        </a:p>
      </dsp:txBody>
      <dsp:txXfrm>
        <a:off x="3313831" y="1830198"/>
        <a:ext cx="1036786" cy="1110039"/>
      </dsp:txXfrm>
    </dsp:sp>
    <dsp:sp modelId="{1A49494C-36D0-457D-A8DF-53D3738CF8C5}">
      <dsp:nvSpPr>
        <dsp:cNvPr id="0" name=""/>
        <dsp:cNvSpPr/>
      </dsp:nvSpPr>
      <dsp:spPr>
        <a:xfrm rot="16200000">
          <a:off x="3765426" y="1264917"/>
          <a:ext cx="133597" cy="4262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785466" y="1370209"/>
        <a:ext cx="93518" cy="255756"/>
      </dsp:txXfrm>
    </dsp:sp>
    <dsp:sp modelId="{A3BA5352-B107-4AC0-8B03-A101C9D57CD1}">
      <dsp:nvSpPr>
        <dsp:cNvPr id="0" name=""/>
        <dsp:cNvSpPr/>
      </dsp:nvSpPr>
      <dsp:spPr>
        <a:xfrm>
          <a:off x="2839910" y="-87952"/>
          <a:ext cx="1984629" cy="14361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Cuenta</a:t>
          </a:r>
          <a:r>
            <a:rPr lang="es-MX" sz="1400" kern="1200" dirty="0" smtClean="0"/>
            <a:t> </a:t>
          </a:r>
          <a:r>
            <a:rPr lang="es-MX" sz="1600" kern="1200" dirty="0" smtClean="0"/>
            <a:t>Bancaria Productiva y</a:t>
          </a:r>
          <a:r>
            <a:rPr lang="es-MX" sz="1400" kern="1200" dirty="0" smtClean="0"/>
            <a:t> </a:t>
          </a:r>
          <a:r>
            <a:rPr lang="es-MX" sz="1600" kern="1200" dirty="0" smtClean="0"/>
            <a:t>Especifica</a:t>
          </a:r>
          <a:endParaRPr lang="es-MX" sz="1600" kern="1200" dirty="0"/>
        </a:p>
      </dsp:txBody>
      <dsp:txXfrm>
        <a:off x="3130552" y="122372"/>
        <a:ext cx="1403345" cy="1015535"/>
      </dsp:txXfrm>
    </dsp:sp>
    <dsp:sp modelId="{DC78F6C5-484C-4A64-9AB4-1DF8EDBC4DC7}">
      <dsp:nvSpPr>
        <dsp:cNvPr id="0" name=""/>
        <dsp:cNvSpPr/>
      </dsp:nvSpPr>
      <dsp:spPr>
        <a:xfrm rot="21553398">
          <a:off x="4669882" y="2159024"/>
          <a:ext cx="252036" cy="4262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220981"/>
                <a:satOff val="7232"/>
                <a:lumOff val="-7515"/>
                <a:alphaOff val="0"/>
                <a:shade val="51000"/>
                <a:satMod val="130000"/>
              </a:schemeClr>
            </a:gs>
            <a:gs pos="80000">
              <a:schemeClr val="accent4">
                <a:hueOff val="3220981"/>
                <a:satOff val="7232"/>
                <a:lumOff val="-7515"/>
                <a:alphaOff val="0"/>
                <a:shade val="93000"/>
                <a:satMod val="130000"/>
              </a:schemeClr>
            </a:gs>
            <a:gs pos="100000">
              <a:schemeClr val="accent4">
                <a:hueOff val="3220981"/>
                <a:satOff val="7232"/>
                <a:lumOff val="-7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4669885" y="2244788"/>
        <a:ext cx="176425" cy="255756"/>
      </dsp:txXfrm>
    </dsp:sp>
    <dsp:sp modelId="{B7FE0717-A2C9-4EF1-986E-5A8A14B6483C}">
      <dsp:nvSpPr>
        <dsp:cNvPr id="0" name=""/>
        <dsp:cNvSpPr/>
      </dsp:nvSpPr>
      <dsp:spPr>
        <a:xfrm>
          <a:off x="5040563" y="1636252"/>
          <a:ext cx="2138070" cy="1436183"/>
        </a:xfrm>
        <a:prstGeom prst="ellipse">
          <a:avLst/>
        </a:prstGeom>
        <a:gradFill rotWithShape="0">
          <a:gsLst>
            <a:gs pos="0">
              <a:schemeClr val="accent4">
                <a:hueOff val="3220981"/>
                <a:satOff val="7232"/>
                <a:lumOff val="-7515"/>
                <a:alphaOff val="0"/>
                <a:shade val="51000"/>
                <a:satMod val="130000"/>
              </a:schemeClr>
            </a:gs>
            <a:gs pos="80000">
              <a:schemeClr val="accent4">
                <a:hueOff val="3220981"/>
                <a:satOff val="7232"/>
                <a:lumOff val="-7515"/>
                <a:alphaOff val="0"/>
                <a:shade val="93000"/>
                <a:satMod val="130000"/>
              </a:schemeClr>
            </a:gs>
            <a:gs pos="100000">
              <a:schemeClr val="accent4">
                <a:hueOff val="3220981"/>
                <a:satOff val="7232"/>
                <a:lumOff val="-7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Transferencia conforme al Convenio de Apoyo Financiero</a:t>
          </a:r>
          <a:endParaRPr lang="es-MX" sz="1400" kern="1200" dirty="0"/>
        </a:p>
      </dsp:txBody>
      <dsp:txXfrm>
        <a:off x="5353676" y="1846576"/>
        <a:ext cx="1511844" cy="1015535"/>
      </dsp:txXfrm>
    </dsp:sp>
    <dsp:sp modelId="{66D09C36-BD88-4034-AB5E-F3CD1F35B1B6}">
      <dsp:nvSpPr>
        <dsp:cNvPr id="0" name=""/>
        <dsp:cNvSpPr/>
      </dsp:nvSpPr>
      <dsp:spPr>
        <a:xfrm rot="5400000">
          <a:off x="3765426" y="3079259"/>
          <a:ext cx="133597" cy="4262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441961"/>
                <a:satOff val="14463"/>
                <a:lumOff val="-15031"/>
                <a:alphaOff val="0"/>
                <a:shade val="51000"/>
                <a:satMod val="130000"/>
              </a:schemeClr>
            </a:gs>
            <a:gs pos="80000">
              <a:schemeClr val="accent4">
                <a:hueOff val="6441961"/>
                <a:satOff val="14463"/>
                <a:lumOff val="-15031"/>
                <a:alphaOff val="0"/>
                <a:shade val="93000"/>
                <a:satMod val="130000"/>
              </a:schemeClr>
            </a:gs>
            <a:gs pos="100000">
              <a:schemeClr val="accent4">
                <a:hueOff val="6441961"/>
                <a:satOff val="14463"/>
                <a:lumOff val="-15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785466" y="3144472"/>
        <a:ext cx="93518" cy="255756"/>
      </dsp:txXfrm>
    </dsp:sp>
    <dsp:sp modelId="{80F19771-AB2C-4622-9E48-A16E97780632}">
      <dsp:nvSpPr>
        <dsp:cNvPr id="0" name=""/>
        <dsp:cNvSpPr/>
      </dsp:nvSpPr>
      <dsp:spPr>
        <a:xfrm>
          <a:off x="2839910" y="3422205"/>
          <a:ext cx="1984629" cy="1436183"/>
        </a:xfrm>
        <a:prstGeom prst="ellipse">
          <a:avLst/>
        </a:prstGeom>
        <a:gradFill rotWithShape="0">
          <a:gsLst>
            <a:gs pos="0">
              <a:schemeClr val="accent4">
                <a:hueOff val="6441961"/>
                <a:satOff val="14463"/>
                <a:lumOff val="-15031"/>
                <a:alphaOff val="0"/>
                <a:shade val="51000"/>
                <a:satMod val="130000"/>
              </a:schemeClr>
            </a:gs>
            <a:gs pos="80000">
              <a:schemeClr val="accent4">
                <a:hueOff val="6441961"/>
                <a:satOff val="14463"/>
                <a:lumOff val="-15031"/>
                <a:alphaOff val="0"/>
                <a:shade val="93000"/>
                <a:satMod val="130000"/>
              </a:schemeClr>
            </a:gs>
            <a:gs pos="100000">
              <a:schemeClr val="accent4">
                <a:hueOff val="6441961"/>
                <a:satOff val="14463"/>
                <a:lumOff val="-15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Transferencias de las Aportaciones Estatales en tiempo y forma</a:t>
          </a:r>
          <a:endParaRPr lang="es-MX" sz="1400" kern="1200" dirty="0"/>
        </a:p>
      </dsp:txBody>
      <dsp:txXfrm>
        <a:off x="3130552" y="3632529"/>
        <a:ext cx="1403345" cy="1015535"/>
      </dsp:txXfrm>
    </dsp:sp>
    <dsp:sp modelId="{381D533D-0927-499E-9087-8A8289E209D3}">
      <dsp:nvSpPr>
        <dsp:cNvPr id="0" name=""/>
        <dsp:cNvSpPr/>
      </dsp:nvSpPr>
      <dsp:spPr>
        <a:xfrm rot="10846953">
          <a:off x="2756206" y="2159046"/>
          <a:ext cx="242372" cy="4262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662942"/>
                <a:satOff val="21695"/>
                <a:lumOff val="-22546"/>
                <a:alphaOff val="0"/>
                <a:shade val="51000"/>
                <a:satMod val="130000"/>
              </a:schemeClr>
            </a:gs>
            <a:gs pos="80000">
              <a:schemeClr val="accent4">
                <a:hueOff val="9662942"/>
                <a:satOff val="21695"/>
                <a:lumOff val="-22546"/>
                <a:alphaOff val="0"/>
                <a:shade val="93000"/>
                <a:satMod val="130000"/>
              </a:schemeClr>
            </a:gs>
            <a:gs pos="100000">
              <a:schemeClr val="accent4">
                <a:hueOff val="9662942"/>
                <a:satOff val="21695"/>
                <a:lumOff val="-225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2828915" y="2244795"/>
        <a:ext cx="169660" cy="255756"/>
      </dsp:txXfrm>
    </dsp:sp>
    <dsp:sp modelId="{10AE2D0B-8045-486E-8040-B2CAF4FCCADE}">
      <dsp:nvSpPr>
        <dsp:cNvPr id="0" name=""/>
        <dsp:cNvSpPr/>
      </dsp:nvSpPr>
      <dsp:spPr>
        <a:xfrm>
          <a:off x="504052" y="1636269"/>
          <a:ext cx="2138070" cy="1436183"/>
        </a:xfrm>
        <a:prstGeom prst="ellipse">
          <a:avLst/>
        </a:prstGeom>
        <a:gradFill rotWithShape="0">
          <a:gsLst>
            <a:gs pos="0">
              <a:schemeClr val="accent4">
                <a:hueOff val="9662942"/>
                <a:satOff val="21695"/>
                <a:lumOff val="-22546"/>
                <a:alphaOff val="0"/>
                <a:shade val="51000"/>
                <a:satMod val="130000"/>
              </a:schemeClr>
            </a:gs>
            <a:gs pos="80000">
              <a:schemeClr val="accent4">
                <a:hueOff val="9662942"/>
                <a:satOff val="21695"/>
                <a:lumOff val="-22546"/>
                <a:alphaOff val="0"/>
                <a:shade val="93000"/>
                <a:satMod val="130000"/>
              </a:schemeClr>
            </a:gs>
            <a:gs pos="100000">
              <a:schemeClr val="accent4">
                <a:hueOff val="9662942"/>
                <a:satOff val="21695"/>
                <a:lumOff val="-225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Saldos coincidentes  de las cuentas bancarias</a:t>
          </a:r>
          <a:endParaRPr lang="es-MX" sz="1400" kern="1200" dirty="0"/>
        </a:p>
      </dsp:txBody>
      <dsp:txXfrm>
        <a:off x="817165" y="1846593"/>
        <a:ext cx="1511844" cy="10155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BFE6-D8C9-490A-9CFB-2797BE7A57CD}">
      <dsp:nvSpPr>
        <dsp:cNvPr id="0" name=""/>
        <dsp:cNvSpPr/>
      </dsp:nvSpPr>
      <dsp:spPr>
        <a:xfrm>
          <a:off x="3053951" y="2169205"/>
          <a:ext cx="1556547" cy="15076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VERIFICAR</a:t>
          </a:r>
          <a:endParaRPr lang="es-MX" sz="1500" kern="1200" dirty="0"/>
        </a:p>
      </dsp:txBody>
      <dsp:txXfrm>
        <a:off x="3281902" y="2389996"/>
        <a:ext cx="1100645" cy="1066075"/>
      </dsp:txXfrm>
    </dsp:sp>
    <dsp:sp modelId="{D2E99586-5B51-4B4B-BAA9-8FAD6BB3245A}">
      <dsp:nvSpPr>
        <dsp:cNvPr id="0" name=""/>
        <dsp:cNvSpPr/>
      </dsp:nvSpPr>
      <dsp:spPr>
        <a:xfrm rot="16200000">
          <a:off x="3679052" y="1627706"/>
          <a:ext cx="306344" cy="52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725004" y="1778123"/>
        <a:ext cx="214441" cy="313397"/>
      </dsp:txXfrm>
    </dsp:sp>
    <dsp:sp modelId="{C37DDE45-55AA-4D16-811E-91BDC1FEF43E}">
      <dsp:nvSpPr>
        <dsp:cNvPr id="0" name=""/>
        <dsp:cNvSpPr/>
      </dsp:nvSpPr>
      <dsp:spPr>
        <a:xfrm>
          <a:off x="2839909" y="-47653"/>
          <a:ext cx="1984630" cy="16388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Registros Contables y Presupuestales</a:t>
          </a:r>
        </a:p>
      </dsp:txBody>
      <dsp:txXfrm>
        <a:off x="3130551" y="192351"/>
        <a:ext cx="1403346" cy="1158841"/>
      </dsp:txXfrm>
    </dsp:sp>
    <dsp:sp modelId="{EE116D7B-D4BF-49ED-9445-B95F83BBB351}">
      <dsp:nvSpPr>
        <dsp:cNvPr id="0" name=""/>
        <dsp:cNvSpPr/>
      </dsp:nvSpPr>
      <dsp:spPr>
        <a:xfrm rot="1800000">
          <a:off x="4568994" y="3154602"/>
          <a:ext cx="233336" cy="52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454978"/>
            <a:satOff val="-20810"/>
            <a:lumOff val="79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4573683" y="3241567"/>
        <a:ext cx="163335" cy="313397"/>
      </dsp:txXfrm>
    </dsp:sp>
    <dsp:sp modelId="{4761A4AB-A781-4E82-9ECC-EBB4BFE3FD3E}">
      <dsp:nvSpPr>
        <dsp:cNvPr id="0" name=""/>
        <dsp:cNvSpPr/>
      </dsp:nvSpPr>
      <dsp:spPr>
        <a:xfrm>
          <a:off x="4702958" y="3179241"/>
          <a:ext cx="1984630" cy="1638849"/>
        </a:xfrm>
        <a:prstGeom prst="ellipse">
          <a:avLst/>
        </a:prstGeom>
        <a:gradFill rotWithShape="0">
          <a:gsLst>
            <a:gs pos="0">
              <a:schemeClr val="accent2">
                <a:hueOff val="-6454978"/>
                <a:satOff val="-20810"/>
                <a:lumOff val="7941"/>
                <a:alphaOff val="0"/>
                <a:shade val="51000"/>
                <a:satMod val="130000"/>
              </a:schemeClr>
            </a:gs>
            <a:gs pos="80000">
              <a:schemeClr val="accent2">
                <a:hueOff val="-6454978"/>
                <a:satOff val="-20810"/>
                <a:lumOff val="7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6454978"/>
                <a:satOff val="-20810"/>
                <a:lumOff val="7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Cancelación con la leyenda Operado</a:t>
          </a:r>
          <a:endParaRPr lang="es-MX" sz="1400" kern="1200" dirty="0"/>
        </a:p>
      </dsp:txBody>
      <dsp:txXfrm>
        <a:off x="4993600" y="3419245"/>
        <a:ext cx="1403346" cy="1158841"/>
      </dsp:txXfrm>
    </dsp:sp>
    <dsp:sp modelId="{BD39FF93-0835-451B-930C-A1315A479057}">
      <dsp:nvSpPr>
        <dsp:cNvPr id="0" name=""/>
        <dsp:cNvSpPr/>
      </dsp:nvSpPr>
      <dsp:spPr>
        <a:xfrm rot="9000000">
          <a:off x="2862119" y="3154602"/>
          <a:ext cx="233336" cy="52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09956"/>
            <a:satOff val="-41621"/>
            <a:lumOff val="15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2927431" y="3241567"/>
        <a:ext cx="163335" cy="313397"/>
      </dsp:txXfrm>
    </dsp:sp>
    <dsp:sp modelId="{CA300E8D-FC73-473E-A7B5-477F99497EF8}">
      <dsp:nvSpPr>
        <dsp:cNvPr id="0" name=""/>
        <dsp:cNvSpPr/>
      </dsp:nvSpPr>
      <dsp:spPr>
        <a:xfrm>
          <a:off x="976861" y="3179241"/>
          <a:ext cx="1984630" cy="1638849"/>
        </a:xfrm>
        <a:prstGeom prst="ellipse">
          <a:avLst/>
        </a:prstGeom>
        <a:gradFill rotWithShape="0">
          <a:gsLst>
            <a:gs pos="0">
              <a:schemeClr val="accent2">
                <a:hueOff val="-12909956"/>
                <a:satOff val="-41621"/>
                <a:lumOff val="1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2909956"/>
                <a:satOff val="-41621"/>
                <a:lumOff val="1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09956"/>
                <a:satOff val="-41621"/>
                <a:lumOff val="1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Cumplimiento de las disposiciones Legales</a:t>
          </a:r>
          <a:endParaRPr lang="es-MX" sz="1400" kern="1200" dirty="0"/>
        </a:p>
      </dsp:txBody>
      <dsp:txXfrm>
        <a:off x="1267503" y="3419245"/>
        <a:ext cx="1403346" cy="1158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38649" cy="465138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43" y="2"/>
            <a:ext cx="3038649" cy="465138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fld id="{621099B1-8D39-4DBE-B4B6-2FC86366A564}" type="datetime1">
              <a:rPr lang="es-MX"/>
              <a:pPr>
                <a:defRPr/>
              </a:pPr>
              <a:t>16/11/2017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8829676"/>
            <a:ext cx="3038649" cy="465138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43" y="8829676"/>
            <a:ext cx="3038649" cy="465138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fld id="{30EB6F5A-1CA7-448D-91C5-EEE77D84D26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381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38649" cy="465138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43" y="2"/>
            <a:ext cx="3038649" cy="465138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fld id="{44008C0D-1C06-4735-881E-3353C09A8EF7}" type="datetime1">
              <a:rPr lang="es-MX"/>
              <a:pPr>
                <a:defRPr/>
              </a:pPr>
              <a:t>16/11/2017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7" tIns="46584" rIns="93167" bIns="4658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847" y="4416441"/>
            <a:ext cx="5608320" cy="4183063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8" y="8829676"/>
            <a:ext cx="3038649" cy="465138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43" y="8829676"/>
            <a:ext cx="3038649" cy="465138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pPr>
              <a:defRPr/>
            </a:pPr>
            <a:fld id="{5B89E2A5-0AD2-4275-BB22-9B23F8BB76A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418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E2A5-0AD2-4275-BB22-9B23F8BB76AA}" type="slidenum">
              <a:rPr lang="es-MX" smtClean="0"/>
              <a:pPr>
                <a:defRPr/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42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E2A5-0AD2-4275-BB22-9B23F8BB76AA}" type="slidenum">
              <a:rPr lang="es-MX" smtClean="0"/>
              <a:pPr>
                <a:defRPr/>
              </a:pPr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53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E2A5-0AD2-4275-BB22-9B23F8BB76AA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05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651C-D026-45E3-A648-BAEDF194B0B0}" type="datetime1">
              <a:rPr lang="es-MX" smtClean="0"/>
              <a:t>16/11/2017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285F-9898-4CED-96EB-3090C8810160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08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7FA6-32CA-4E6F-A687-3EF3259C00FC}" type="datetime1">
              <a:rPr lang="es-MX" smtClean="0"/>
              <a:t>16/11/2017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AD27FED1-0B1B-4B44-82D5-712A4297C89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38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CCA-C8DD-45BC-AFB7-75A7685600F7}" type="datetime1">
              <a:rPr lang="es-MX" smtClean="0"/>
              <a:t>16/11/2017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63BB0F57-E190-4D8C-9D4C-D38873D5CC8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92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ASF | </a:t>
            </a:r>
            <a:fld id="{B780FB97-9F64-4F1F-A9A9-90F5C7DCD0D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ASF | </a:t>
            </a:r>
            <a:fld id="{E34EF854-2340-427D-8B41-C23541224C2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8829"/>
            <a:ext cx="1330078" cy="295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5304" y="28572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57500" y="5214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65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814393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204E"/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50A77303-1F5D-4471-9A2E-2056B5F9D8CD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6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4071A472-5C22-46D4-918B-1A13E55D716F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4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84A061B7-DB29-4DFF-831E-1DA0B6936721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1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85738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5000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55721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15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52A71A94-1BAD-4454-AAD5-E2C77A54EDBD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8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EF40-42C1-45A6-BE03-CFBC135A9DCE}" type="datetime1">
              <a:rPr lang="es-MX" smtClean="0"/>
              <a:t>16/11/2017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4A69DF12-8A4F-4E5D-8B13-B39926EC2FB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57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85818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827EF98A-7CEA-496F-8D2C-65CDB765891C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8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92968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88B51212-2143-4C36-B6D5-A057B59A9CDA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870D66BE-07D4-4DCC-9B80-C36324A012BA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15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19F5438D-834A-40EE-9199-1BCEB434499E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8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7BE69F4A-EE93-4CC5-ACC5-03B3B86953EE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0377F997-0437-4965-A2BC-C8E6F6757B5C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614362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C94D6710-5112-4A52-B099-44A077F917F8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5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A0E9-2B74-4D61-99EC-A20F2D49BA6C}" type="datetime1">
              <a:rPr lang="es-MX" smtClean="0"/>
              <a:t>16/11/2017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285F-9898-4CED-96EB-3090C8810160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87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EBB3-3F87-432F-8161-3FBA98EA4613}" type="datetime1">
              <a:rPr lang="es-MX" smtClean="0"/>
              <a:t>16/11/2017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19EFD2-5FBD-4035-A4EE-61AE6DF74FEB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8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5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C478-2B79-400F-B7FE-B8912590F3CB}" type="datetime1">
              <a:rPr lang="es-MX" smtClean="0"/>
              <a:t>16/11/2017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6AC9DF0-8526-4EC3-A453-14C9C45C620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10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57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23BB-FFC5-44B9-A5AD-BDA29A326A97}" type="datetime1">
              <a:rPr lang="es-MX" smtClean="0"/>
              <a:t>16/11/2017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C95CCDC5-0BA6-429D-85FC-5602647CE0C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6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14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7185-B2E9-419D-9BEF-9F03C0FB1E46}" type="datetime1">
              <a:rPr lang="es-MX" smtClean="0"/>
              <a:t>16/11/2017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59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1767-BE18-4644-8485-15EE3ABC75DA}" type="datetime1">
              <a:rPr lang="es-MX" smtClean="0"/>
              <a:t>16/11/2017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AD27FED1-0B1B-4B44-82D5-712A4297C89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3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F8F-752D-4D39-A33B-44C3C7D079CB}" type="datetime1">
              <a:rPr lang="es-MX" smtClean="0"/>
              <a:t>16/11/2017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E69738B1-0882-4688-B6DF-2B600086F89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8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8829"/>
            <a:ext cx="1330078" cy="295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27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43C6-003E-4EA9-A95F-9DCCC84D4639}" type="datetime1">
              <a:rPr lang="es-MX" smtClean="0"/>
              <a:t>16/11/2017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MX" smtClean="0"/>
              <a:t>ASF | </a:t>
            </a:r>
            <a:fld id="{AD27FED1-0B1B-4B44-82D5-712A4297C89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1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31" r:id="rId12"/>
    <p:sldLayoutId id="214748443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cs typeface="+mn-cs"/>
            </a:endParaRPr>
          </a:p>
        </p:txBody>
      </p:sp>
      <p:pic>
        <p:nvPicPr>
          <p:cNvPr id="1029" name="9 Imagen" descr="cuadros2.wm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barras.wm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  <a:cs typeface="+mn-cs"/>
              </a:rPr>
              <a:t>ASF | </a:t>
            </a:r>
            <a:fld id="{615A1184-F160-4595-8DF8-52380BEF4C07}" type="slidenum">
              <a:rPr lang="es-MX">
                <a:solidFill>
                  <a:prstClr val="white"/>
                </a:solidFill>
                <a:cs typeface="+mn-cs"/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2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5.xml"/><Relationship Id="rId12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2.png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wmf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7.png"/><Relationship Id="rId9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8.wmf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8.png"/><Relationship Id="rId9" Type="http://schemas.microsoft.com/office/2007/relationships/diagramDrawing" Target="../diagrams/drawing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2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83" y="245610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1867079"/>
            <a:ext cx="8395175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2"/>
                </a:solidFill>
                <a:latin typeface="+mn-lt"/>
              </a:rPr>
              <a:t>“FISCALIZACIÓN A ENTES PÚBLICOS”</a:t>
            </a:r>
            <a:endParaRPr lang="es-MX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1</a:t>
            </a:fld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6752" y="319357"/>
            <a:ext cx="3312368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ondi" panose="02000505030000020004" pitchFamily="2" charset="0"/>
              </a:rPr>
              <a:t>AEGF</a:t>
            </a:r>
          </a:p>
          <a:p>
            <a:pPr algn="ctr"/>
            <a:r>
              <a:rPr lang="es-ES" sz="14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Auditoría Especial del Gasto Federalizado</a:t>
            </a:r>
            <a:endParaRPr lang="es-ES" sz="14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799" y="3747442"/>
            <a:ext cx="2655358" cy="17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26118"/>
              </p:ext>
            </p:extLst>
          </p:nvPr>
        </p:nvGraphicFramePr>
        <p:xfrm>
          <a:off x="407183" y="1316436"/>
          <a:ext cx="8064896" cy="414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cuadros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color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439631" y="348616"/>
            <a:ext cx="45630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Autonomía técnica y de gestión de la ASF</a:t>
            </a:r>
            <a:endParaRPr lang="es-MX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92080" y="5580533"/>
            <a:ext cx="3168352" cy="575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800" b="1" dirty="0">
                <a:cs typeface="Arial" pitchFamily="34" charset="0"/>
              </a:rPr>
              <a:t>Art. </a:t>
            </a:r>
            <a:r>
              <a:rPr lang="es-MX" sz="2800" b="1" dirty="0" smtClean="0">
                <a:cs typeface="Arial" pitchFamily="34" charset="0"/>
              </a:rPr>
              <a:t>79 CPEUM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041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4139952" y="44624"/>
            <a:ext cx="4968553" cy="638105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fiscalización de la </a:t>
            </a:r>
          </a:p>
          <a:p>
            <a:pPr algn="r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 Pública</a:t>
            </a:r>
          </a:p>
        </p:txBody>
      </p:sp>
      <p:sp>
        <p:nvSpPr>
          <p:cNvPr id="27" name="26 Proceso"/>
          <p:cNvSpPr/>
          <p:nvPr/>
        </p:nvSpPr>
        <p:spPr>
          <a:xfrm>
            <a:off x="2692358" y="1542485"/>
            <a:ext cx="577954" cy="181883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Rectángulo"/>
          <p:cNvSpPr/>
          <p:nvPr/>
        </p:nvSpPr>
        <p:spPr>
          <a:xfrm>
            <a:off x="298439" y="332657"/>
            <a:ext cx="2444245" cy="2046570"/>
          </a:xfrm>
          <a:prstGeom prst="rect">
            <a:avLst/>
          </a:prstGeom>
          <a:solidFill>
            <a:srgbClr val="002F74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Cámara de Diputados  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entrega a la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ASF,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por conducto de la CVASF, la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Cuenta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Pública;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a más tardar el 30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abril.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278751" y="789420"/>
            <a:ext cx="1609925" cy="134161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>
                <a:solidFill>
                  <a:schemeClr val="bg1"/>
                </a:solidFill>
                <a:latin typeface="+mj-lt"/>
                <a:cs typeface="Arial" pitchFamily="34" charset="0"/>
              </a:rPr>
              <a:t>(ASF)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Planeación del Programa de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Auditorías*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30487" y="2639705"/>
            <a:ext cx="2139156" cy="1144781"/>
          </a:xfrm>
          <a:prstGeom prst="rect">
            <a:avLst/>
          </a:prstGeom>
          <a:solidFill>
            <a:schemeClr val="accent3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(ASF)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Entrega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a la Cámara de Diputados 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330487" y="5195045"/>
            <a:ext cx="2962394" cy="804966"/>
          </a:xfrm>
          <a:prstGeom prst="rect">
            <a:avLst/>
          </a:prstGeom>
          <a:solidFill>
            <a:schemeClr val="accent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Dictamen de la Cuenta Pública por la Cámara de Diputados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5481460" y="758727"/>
            <a:ext cx="2671940" cy="163475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(ASF)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Desarrollo del Programa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Auditorías** (Realización de las auditorías)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611444" y="5272548"/>
            <a:ext cx="4833478" cy="13703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(ASF)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Seguimiento de las acciones y recomendaciones derivadas de las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Auditorías. Informe a la Cámara de Diputados.</a:t>
            </a:r>
            <a:endParaRPr lang="es-MX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681086" y="2531226"/>
            <a:ext cx="2880926" cy="1959527"/>
          </a:xfrm>
          <a:prstGeom prst="rect">
            <a:avLst/>
          </a:prstGeom>
          <a:solidFill>
            <a:schemeClr val="accent3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(ASF)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Entrega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los informes individuales de auditoría a la CVASF de la Cámara de Diputados: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Último día hábil de junio y octubre y 20 de febrero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133556" y="2237728"/>
            <a:ext cx="2025524" cy="2443957"/>
          </a:xfrm>
          <a:prstGeom prst="rect">
            <a:avLst/>
          </a:prstGeom>
          <a:solidFill>
            <a:schemeClr val="accent3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(ASF)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Entrega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 informes individuales de auditoría e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Informe General Ejecutivo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 la CVASF 20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de febrero </a:t>
            </a:r>
          </a:p>
        </p:txBody>
      </p:sp>
      <p:sp>
        <p:nvSpPr>
          <p:cNvPr id="25" name="26 Proceso"/>
          <p:cNvSpPr/>
          <p:nvPr/>
        </p:nvSpPr>
        <p:spPr>
          <a:xfrm>
            <a:off x="4888676" y="1537191"/>
            <a:ext cx="577954" cy="187177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26 Proceso"/>
          <p:cNvSpPr/>
          <p:nvPr/>
        </p:nvSpPr>
        <p:spPr>
          <a:xfrm rot="5400000">
            <a:off x="7960485" y="2063106"/>
            <a:ext cx="890803" cy="177789"/>
          </a:xfrm>
          <a:prstGeom prst="rightArrow">
            <a:avLst>
              <a:gd name="adj1" fmla="val 46000"/>
              <a:gd name="adj2" fmla="val 5000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26 Proceso"/>
          <p:cNvSpPr/>
          <p:nvPr/>
        </p:nvSpPr>
        <p:spPr>
          <a:xfrm rot="5400000">
            <a:off x="1020670" y="4380021"/>
            <a:ext cx="1410560" cy="219491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20 Proceso"/>
          <p:cNvSpPr/>
          <p:nvPr/>
        </p:nvSpPr>
        <p:spPr>
          <a:xfrm>
            <a:off x="5170604" y="3084784"/>
            <a:ext cx="482876" cy="163159"/>
          </a:xfrm>
          <a:prstGeom prst="lef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20 Proceso"/>
          <p:cNvSpPr/>
          <p:nvPr/>
        </p:nvSpPr>
        <p:spPr>
          <a:xfrm>
            <a:off x="2469643" y="3084784"/>
            <a:ext cx="659206" cy="155686"/>
          </a:xfrm>
          <a:prstGeom prst="lef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43 Rectángulo"/>
          <p:cNvSpPr/>
          <p:nvPr/>
        </p:nvSpPr>
        <p:spPr>
          <a:xfrm>
            <a:off x="3588779" y="4759169"/>
            <a:ext cx="4856143" cy="24171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Notificación de acciones</a:t>
            </a:r>
            <a:endParaRPr lang="es-MX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0 Proceso"/>
          <p:cNvSpPr/>
          <p:nvPr/>
        </p:nvSpPr>
        <p:spPr>
          <a:xfrm>
            <a:off x="4971398" y="4047469"/>
            <a:ext cx="851595" cy="194510"/>
          </a:xfrm>
          <a:prstGeom prst="leftRigh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20 Proceso"/>
          <p:cNvSpPr/>
          <p:nvPr/>
        </p:nvSpPr>
        <p:spPr>
          <a:xfrm rot="16200000">
            <a:off x="5163840" y="4385459"/>
            <a:ext cx="555239" cy="158980"/>
          </a:xfrm>
          <a:prstGeom prst="lef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20 Proceso"/>
          <p:cNvSpPr/>
          <p:nvPr/>
        </p:nvSpPr>
        <p:spPr>
          <a:xfrm rot="16200000">
            <a:off x="5302229" y="5060517"/>
            <a:ext cx="283552" cy="184487"/>
          </a:xfrm>
          <a:prstGeom prst="leftArrow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8153400" y="1691232"/>
            <a:ext cx="291522" cy="5819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16 Rectángulo"/>
          <p:cNvSpPr/>
          <p:nvPr/>
        </p:nvSpPr>
        <p:spPr>
          <a:xfrm>
            <a:off x="64119" y="4121064"/>
            <a:ext cx="1391949" cy="82010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400" b="1" dirty="0" smtClean="0">
                <a:solidFill>
                  <a:srgbClr val="000000"/>
                </a:solidFill>
                <a:cs typeface="Arial" pitchFamily="34" charset="0"/>
              </a:rPr>
              <a:t>*Se realiza en los últimos meses del año anterior y se ratifica con la CP</a:t>
            </a:r>
            <a:endParaRPr lang="es-MX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16 Rectángulo"/>
          <p:cNvSpPr/>
          <p:nvPr/>
        </p:nvSpPr>
        <p:spPr>
          <a:xfrm>
            <a:off x="1885371" y="3888735"/>
            <a:ext cx="1228475" cy="1150081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rgbClr val="000000"/>
                </a:solidFill>
                <a:cs typeface="Arial" pitchFamily="34" charset="0"/>
              </a:rPr>
              <a:t>**Se pueden iniciar desde principios de año</a:t>
            </a:r>
            <a:endParaRPr lang="es-MX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948264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r>
              <a:rPr lang="es-MX" dirty="0" smtClean="0"/>
              <a:t>11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7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8042" y="2132856"/>
            <a:ext cx="7200800" cy="191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i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0"/>
              </a:spcBef>
            </a:pPr>
            <a:r>
              <a:rPr lang="es-MX" sz="3600" i="0" dirty="0" smtClean="0">
                <a:solidFill>
                  <a:srgbClr val="00204E"/>
                </a:solidFill>
                <a:latin typeface="Arial Black" panose="020B0A04020102020204" pitchFamily="34" charset="0"/>
                <a:ea typeface="ＭＳ Ｐゴシック" pitchFamily="-112" charset="-128"/>
              </a:rPr>
              <a:t>Fiscalización Superior: </a:t>
            </a:r>
          </a:p>
          <a:p>
            <a:pPr>
              <a:spcBef>
                <a:spcPct val="0"/>
              </a:spcBef>
            </a:pPr>
            <a:r>
              <a:rPr lang="es-MX" sz="3600" i="0" dirty="0" smtClean="0">
                <a:solidFill>
                  <a:srgbClr val="00204E"/>
                </a:solidFill>
                <a:latin typeface="Arial Black" panose="020B0A04020102020204" pitchFamily="34" charset="0"/>
                <a:ea typeface="ＭＳ Ｐゴシック" pitchFamily="-112" charset="-128"/>
              </a:rPr>
              <a:t>Revisión Externa</a:t>
            </a:r>
            <a:endParaRPr lang="es-MX" sz="3600" i="0" dirty="0">
              <a:solidFill>
                <a:srgbClr val="00204E"/>
              </a:solidFill>
              <a:latin typeface="Arial Black" panose="020B0A04020102020204" pitchFamily="34" charset="0"/>
              <a:ea typeface="ＭＳ Ｐゴシック" pitchFamily="-112" charset="-128"/>
            </a:endParaRPr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2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35" y="2204864"/>
            <a:ext cx="7128792" cy="31249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Fiscalización que realiza la ASF, es externa y diferente a la que lleva a cabo el Ejecutivo Federal mediante sus órganos de control.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13</a:t>
            </a:fld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4439631" y="348616"/>
            <a:ext cx="45630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rPr>
              <a:t>Fiscalización Superior</a:t>
            </a:r>
            <a:endParaRPr lang="es-MX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838033" y="1733611"/>
            <a:ext cx="5470271" cy="4248338"/>
            <a:chOff x="1838033" y="1340768"/>
            <a:chExt cx="5470271" cy="4641181"/>
          </a:xfrm>
        </p:grpSpPr>
        <p:sp>
          <p:nvSpPr>
            <p:cNvPr id="8" name="Rectángulo redondeado 7"/>
            <p:cNvSpPr/>
            <p:nvPr/>
          </p:nvSpPr>
          <p:spPr>
            <a:xfrm>
              <a:off x="3450673" y="1340768"/>
              <a:ext cx="225404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Tipos de Control</a:t>
              </a: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033717" y="2080489"/>
              <a:ext cx="1849469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Interno</a:t>
              </a: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5220071" y="2032619"/>
              <a:ext cx="1849469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Externo</a:t>
              </a:r>
            </a:p>
          </p:txBody>
        </p:sp>
        <p:sp>
          <p:nvSpPr>
            <p:cNvPr id="13" name="Flecha abajo 12"/>
            <p:cNvSpPr/>
            <p:nvPr/>
          </p:nvSpPr>
          <p:spPr>
            <a:xfrm>
              <a:off x="5949152" y="2777614"/>
              <a:ext cx="404571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1838033" y="3288331"/>
              <a:ext cx="2220583" cy="1454976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Durante y después de la gestión gubernamental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5112060" y="3267683"/>
              <a:ext cx="2196244" cy="1518104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Posterior a la gestión gubernamental</a:t>
              </a:r>
            </a:p>
          </p:txBody>
        </p:sp>
        <p:sp>
          <p:nvSpPr>
            <p:cNvPr id="16" name="Flecha abajo 15"/>
            <p:cNvSpPr/>
            <p:nvPr/>
          </p:nvSpPr>
          <p:spPr>
            <a:xfrm>
              <a:off x="2708792" y="4869160"/>
              <a:ext cx="404571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/>
            </a:p>
          </p:txBody>
        </p:sp>
        <p:sp>
          <p:nvSpPr>
            <p:cNvPr id="17" name="Flecha abajo 16"/>
            <p:cNvSpPr/>
            <p:nvPr/>
          </p:nvSpPr>
          <p:spPr>
            <a:xfrm>
              <a:off x="6057164" y="4869160"/>
              <a:ext cx="404571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1860329" y="5330477"/>
              <a:ext cx="2220583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SFP, OIC, OEC</a:t>
              </a: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5382089" y="5333877"/>
              <a:ext cx="1849469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ASF, EEF</a:t>
              </a:r>
            </a:p>
          </p:txBody>
        </p:sp>
        <p:sp>
          <p:nvSpPr>
            <p:cNvPr id="22" name="Flecha abajo 12"/>
            <p:cNvSpPr/>
            <p:nvPr/>
          </p:nvSpPr>
          <p:spPr>
            <a:xfrm>
              <a:off x="2682376" y="2780928"/>
              <a:ext cx="404571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/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E9DF-C868-45EA-92F9-E29C180F0879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14</a:t>
            </a:fld>
            <a:endParaRPr lang="es-MX" dirty="0"/>
          </a:p>
        </p:txBody>
      </p:sp>
      <p:sp>
        <p:nvSpPr>
          <p:cNvPr id="25" name="Rectángulo 24"/>
          <p:cNvSpPr/>
          <p:nvPr/>
        </p:nvSpPr>
        <p:spPr>
          <a:xfrm>
            <a:off x="4439631" y="348616"/>
            <a:ext cx="45630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rPr>
              <a:t>Diferencias entre la ASF y la Secretaría de la Función Pública</a:t>
            </a:r>
            <a:endParaRPr lang="es-MX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1628800"/>
            <a:ext cx="7200799" cy="28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i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0"/>
              </a:spcBef>
            </a:pPr>
            <a:r>
              <a:rPr lang="es-MX" sz="3600" i="0" dirty="0" smtClean="0">
                <a:solidFill>
                  <a:srgbClr val="00204E"/>
                </a:solidFill>
                <a:latin typeface="Arial Black" panose="020B0A04020102020204" pitchFamily="34" charset="0"/>
                <a:ea typeface="ＭＳ Ｐゴシック" pitchFamily="-112" charset="-128"/>
              </a:rPr>
              <a:t>Asignación </a:t>
            </a:r>
            <a:r>
              <a:rPr lang="es-MX" sz="3600" i="0" dirty="0">
                <a:solidFill>
                  <a:srgbClr val="00204E"/>
                </a:solidFill>
                <a:latin typeface="Arial Black" panose="020B0A04020102020204" pitchFamily="34" charset="0"/>
                <a:ea typeface="ＭＳ Ｐゴシック" pitchFamily="-112" charset="-128"/>
              </a:rPr>
              <a:t>de Recursos a la Educación Superior</a:t>
            </a: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r>
              <a:rPr lang="es-MX" dirty="0" smtClean="0"/>
              <a:t>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74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949068"/>
              </p:ext>
            </p:extLst>
          </p:nvPr>
        </p:nvGraphicFramePr>
        <p:xfrm>
          <a:off x="7172" y="1412776"/>
          <a:ext cx="4572000" cy="381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353269"/>
              </p:ext>
            </p:extLst>
          </p:nvPr>
        </p:nvGraphicFramePr>
        <p:xfrm>
          <a:off x="4499992" y="1340768"/>
          <a:ext cx="4104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3635896" y="188640"/>
            <a:ext cx="5400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Fiscalización Superior </a:t>
            </a:r>
            <a:r>
              <a:rPr lang="es-MX" sz="1500" b="1" dirty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IMPORTANCIA DEL GASTO EDUCATIVO EN EL GASTO FEDERAL 2016</a:t>
            </a:r>
          </a:p>
          <a:p>
            <a:pPr algn="ctr"/>
            <a:r>
              <a:rPr lang="es-MX" sz="1500" b="1" dirty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(Miles de Millones de Pesos)</a:t>
            </a:r>
          </a:p>
          <a:p>
            <a:pPr algn="ctr"/>
            <a:r>
              <a:rPr lang="es-ES" sz="15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</a:t>
            </a:r>
            <a:fld id="{3DCBB794-D1C2-45BB-A209-1EE43DDA62BC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14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20678"/>
              </p:ext>
            </p:extLst>
          </p:nvPr>
        </p:nvGraphicFramePr>
        <p:xfrm>
          <a:off x="-108520" y="1412776"/>
          <a:ext cx="48245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993858"/>
              </p:ext>
            </p:extLst>
          </p:nvPr>
        </p:nvGraphicFramePr>
        <p:xfrm>
          <a:off x="4499992" y="1772816"/>
          <a:ext cx="4374224" cy="333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3722248" y="188640"/>
            <a:ext cx="54006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1500" b="1" dirty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IMPORTANCIA DEL GASTO EDUCATIVO EN EL GASTO FEDERAL</a:t>
            </a:r>
          </a:p>
          <a:p>
            <a:pPr algn="ctr"/>
            <a:r>
              <a:rPr lang="es-MX" sz="1500" b="1" dirty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(Miles de Millones de Pesos)</a:t>
            </a:r>
          </a:p>
          <a:p>
            <a:pPr algn="ctr"/>
            <a:r>
              <a:rPr lang="es-ES" sz="15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r>
              <a:rPr lang="es-MX" dirty="0" smtClean="0"/>
              <a:t>17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23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1628800"/>
            <a:ext cx="7200799" cy="28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i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0"/>
              </a:spcBef>
            </a:pPr>
            <a:r>
              <a:rPr lang="es-MX" sz="3600" i="0" dirty="0" smtClean="0">
                <a:solidFill>
                  <a:srgbClr val="00204E"/>
                </a:solidFill>
                <a:latin typeface="Arial Black" pitchFamily="34" charset="0"/>
                <a:ea typeface="ＭＳ Ｐゴシック" pitchFamily="-112" charset="-128"/>
                <a:cs typeface="ＭＳ Ｐゴシック" pitchFamily="-112" charset="-128"/>
              </a:rPr>
              <a:t>Ámbito </a:t>
            </a:r>
            <a:r>
              <a:rPr lang="es-MX" sz="3600" i="0" dirty="0">
                <a:solidFill>
                  <a:srgbClr val="00204E"/>
                </a:solidFill>
                <a:latin typeface="Arial Black" pitchFamily="34" charset="0"/>
                <a:ea typeface="ＭＳ Ｐゴシック" pitchFamily="-112" charset="-128"/>
                <a:cs typeface="ＭＳ Ｐゴシック" pitchFamily="-112" charset="-128"/>
              </a:rPr>
              <a:t>de Responsabilidad de la AEGF</a:t>
            </a: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r>
              <a:rPr lang="es-MX" dirty="0" smtClean="0"/>
              <a:t>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52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4285152" y="357188"/>
            <a:ext cx="4345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Ámbito de Responsabilidad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52271027"/>
              </p:ext>
            </p:extLst>
          </p:nvPr>
        </p:nvGraphicFramePr>
        <p:xfrm>
          <a:off x="1524000" y="15124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2564904"/>
            <a:ext cx="1221488" cy="7852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4168" y="3691582"/>
            <a:ext cx="1207322" cy="6910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7845" y="2973496"/>
            <a:ext cx="901948" cy="4425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7845" y="3684204"/>
            <a:ext cx="1189980" cy="6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421904"/>
            <a:ext cx="2664296" cy="7109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OBJETIVO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368" y="2132856"/>
            <a:ext cx="8023064" cy="2448272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>
                <a:solidFill>
                  <a:schemeClr val="tx1"/>
                </a:solidFill>
              </a:rPr>
              <a:t>Presentar los aspectos fundamentales del proceso de fiscalización realizado por la Auditoría Superior de la Federación (ASF).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12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5171099" y="413241"/>
            <a:ext cx="34593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Fiscalización Superior </a:t>
            </a:r>
          </a:p>
        </p:txBody>
      </p:sp>
    </p:spTree>
    <p:extLst>
      <p:ext uri="{BB962C8B-B14F-4D97-AF65-F5344CB8AC3E}">
        <p14:creationId xmlns:p14="http://schemas.microsoft.com/office/powerpoint/2010/main" val="7010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1628800"/>
            <a:ext cx="7200799" cy="28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i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0"/>
              </a:spcBef>
            </a:pPr>
            <a:r>
              <a:rPr lang="es-MX" sz="3600" i="0" dirty="0" smtClean="0">
                <a:solidFill>
                  <a:srgbClr val="00204E"/>
                </a:solidFill>
                <a:latin typeface="Arial Black" pitchFamily="34" charset="0"/>
                <a:ea typeface="ＭＳ Ｐゴシック" pitchFamily="-112" charset="-128"/>
                <a:cs typeface="ＭＳ Ｐゴシック" pitchFamily="-112" charset="-128"/>
              </a:rPr>
              <a:t>Fiscalización </a:t>
            </a:r>
            <a:r>
              <a:rPr lang="es-MX" sz="3600" i="0" dirty="0">
                <a:solidFill>
                  <a:srgbClr val="00204E"/>
                </a:solidFill>
                <a:latin typeface="Arial Black" pitchFamily="34" charset="0"/>
                <a:ea typeface="ＭＳ Ｐゴシック" pitchFamily="-112" charset="-128"/>
                <a:cs typeface="ＭＳ Ｐゴシック" pitchFamily="-112" charset="-128"/>
              </a:rPr>
              <a:t>Superior</a:t>
            </a: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r>
              <a:rPr lang="es-MX" dirty="0" smtClean="0"/>
              <a:t>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35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21</a:t>
            </a:fld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5171099" y="413241"/>
            <a:ext cx="34593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Fiscalización Superior 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539552" y="157727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Calibri" panose="020F0502020204030204" pitchFamily="34" charset="0"/>
              </a:rPr>
              <a:t>Objetivo de las Auditorías </a:t>
            </a:r>
            <a:endParaRPr lang="es-MX" sz="2400" dirty="0">
              <a:latin typeface="Calibri" panose="020F0502020204030204" pitchFamily="34" charset="0"/>
            </a:endParaRPr>
          </a:p>
          <a:p>
            <a:endParaRPr lang="es-MX" sz="2400" dirty="0" smtClean="0">
              <a:latin typeface="Calibri" panose="020F0502020204030204" pitchFamily="34" charset="0"/>
            </a:endParaRP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Fiscalizar la gestión financiera de los recursos federales </a:t>
            </a:r>
            <a:r>
              <a:rPr lang="es-MX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transferidos.</a:t>
            </a:r>
            <a:endParaRPr lang="es-MX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3 Rectángulo"/>
          <p:cNvSpPr/>
          <p:nvPr/>
        </p:nvSpPr>
        <p:spPr>
          <a:xfrm>
            <a:off x="555415" y="3356776"/>
            <a:ext cx="298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Calibri" panose="020F0502020204030204" pitchFamily="34" charset="0"/>
              </a:rPr>
              <a:t>Criterios de Selección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18" name="2 Rectángulo"/>
          <p:cNvSpPr/>
          <p:nvPr/>
        </p:nvSpPr>
        <p:spPr>
          <a:xfrm>
            <a:off x="583804" y="400506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Criterios </a:t>
            </a: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generales y </a:t>
            </a:r>
            <a:r>
              <a:rPr lang="es-MX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particulares.</a:t>
            </a:r>
            <a:endParaRPr lang="es-MX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651584"/>
            <a:ext cx="1584176" cy="11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122977" y="318591"/>
            <a:ext cx="4528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Procedimientos de Auditoría 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769661947"/>
              </p:ext>
            </p:extLst>
          </p:nvPr>
        </p:nvGraphicFramePr>
        <p:xfrm>
          <a:off x="439184" y="1412776"/>
          <a:ext cx="74451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ASF |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22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60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2791397"/>
              </p:ext>
            </p:extLst>
          </p:nvPr>
        </p:nvGraphicFramePr>
        <p:xfrm>
          <a:off x="683568" y="1216676"/>
          <a:ext cx="766445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5851546" y="95578"/>
            <a:ext cx="2742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I. Control Interno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388" y="618798"/>
            <a:ext cx="1060421" cy="1195794"/>
          </a:xfrm>
          <a:prstGeom prst="rect">
            <a:avLst/>
          </a:prstGeom>
        </p:spPr>
      </p:pic>
      <p:sp>
        <p:nvSpPr>
          <p:cNvPr id="9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ASF | </a:t>
            </a:r>
            <a:r>
              <a:rPr lang="es-MX" noProof="0" dirty="0" smtClean="0">
                <a:solidFill>
                  <a:prstClr val="black">
                    <a:tint val="75000"/>
                  </a:prstClr>
                </a:solidFill>
              </a:rPr>
              <a:t>23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60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436" y="618798"/>
            <a:ext cx="1439180" cy="9020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5308822"/>
              </p:ext>
            </p:extLst>
          </p:nvPr>
        </p:nvGraphicFramePr>
        <p:xfrm>
          <a:off x="683568" y="1216676"/>
          <a:ext cx="766445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4308579" y="95578"/>
            <a:ext cx="4489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II. Transferencia de Recursos </a:t>
            </a:r>
          </a:p>
        </p:txBody>
      </p:sp>
      <p:sp>
        <p:nvSpPr>
          <p:cNvPr id="9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ASF |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24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01" y="200025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3190101" y="97647"/>
            <a:ext cx="56364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III. Registro e Información Financiera</a:t>
            </a:r>
          </a:p>
          <a:p>
            <a:pPr algn="ctr"/>
            <a:r>
              <a:rPr lang="es-ES" sz="2800" b="1" dirty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 las Operaciones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668" y="1023977"/>
            <a:ext cx="1413563" cy="940662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001439495"/>
              </p:ext>
            </p:extLst>
          </p:nvPr>
        </p:nvGraphicFramePr>
        <p:xfrm>
          <a:off x="611560" y="1340768"/>
          <a:ext cx="766445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ASF |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25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01" y="200025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653135" y="88781"/>
            <a:ext cx="4226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IV. Destino de los Recursos 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04989235"/>
              </p:ext>
            </p:extLst>
          </p:nvPr>
        </p:nvGraphicFramePr>
        <p:xfrm>
          <a:off x="820910" y="1297107"/>
          <a:ext cx="766445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4489" y="613073"/>
            <a:ext cx="1409662" cy="1206624"/>
          </a:xfrm>
          <a:prstGeom prst="rect">
            <a:avLst/>
          </a:prstGeom>
        </p:spPr>
      </p:pic>
      <p:sp>
        <p:nvSpPr>
          <p:cNvPr id="9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ASF |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26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01" y="200025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5856062" y="95578"/>
            <a:ext cx="2699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Transparencia 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967293949"/>
              </p:ext>
            </p:extLst>
          </p:nvPr>
        </p:nvGraphicFramePr>
        <p:xfrm>
          <a:off x="611560" y="1340768"/>
          <a:ext cx="766445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133" y="618798"/>
            <a:ext cx="1353268" cy="900538"/>
          </a:xfrm>
          <a:prstGeom prst="rect">
            <a:avLst/>
          </a:prstGeom>
        </p:spPr>
      </p:pic>
      <p:sp>
        <p:nvSpPr>
          <p:cNvPr id="9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ASF |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27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1628800"/>
            <a:ext cx="7200799" cy="28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i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0"/>
              </a:spcBef>
            </a:pPr>
            <a:r>
              <a:rPr lang="es-MX" sz="3600" i="0" dirty="0" smtClean="0">
                <a:solidFill>
                  <a:srgbClr val="00204E"/>
                </a:solidFill>
                <a:latin typeface="Arial Black" pitchFamily="34" charset="0"/>
                <a:ea typeface="ＭＳ Ｐゴシック" pitchFamily="-112" charset="-128"/>
                <a:cs typeface="ＭＳ Ｐゴシック" pitchFamily="-112" charset="-128"/>
              </a:rPr>
              <a:t>Resultados </a:t>
            </a:r>
            <a:r>
              <a:rPr lang="es-MX" sz="3600" i="0" dirty="0">
                <a:solidFill>
                  <a:srgbClr val="00204E"/>
                </a:solidFill>
                <a:latin typeface="Arial Black" pitchFamily="34" charset="0"/>
                <a:ea typeface="ＭＳ Ｐゴシック" pitchFamily="-112" charset="-128"/>
                <a:cs typeface="ＭＳ Ｐゴシック" pitchFamily="-112" charset="-128"/>
              </a:rPr>
              <a:t>y Recomendaciones</a:t>
            </a:r>
          </a:p>
        </p:txBody>
      </p:sp>
      <p:sp>
        <p:nvSpPr>
          <p:cNvPr id="8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ASF |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28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29</a:t>
            </a:fld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87987"/>
              </p:ext>
            </p:extLst>
          </p:nvPr>
        </p:nvGraphicFramePr>
        <p:xfrm>
          <a:off x="609704" y="2199453"/>
          <a:ext cx="7416826" cy="258964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92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6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7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80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Cuenta Pública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 de Auditorías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Universo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Muestra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Muestra / Universo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9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2012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26,299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23,831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91%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9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2013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18,608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17,431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94%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9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25,208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22,230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88%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9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2015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24,292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21,780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90%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9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94,407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85,272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304700" y="106252"/>
            <a:ext cx="449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Universo, Muestra y Alcance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616" y="802203"/>
            <a:ext cx="1207828" cy="91636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8556" y="1844824"/>
            <a:ext cx="2592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(Millones de pesos)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5525285" y="318591"/>
            <a:ext cx="17238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Contenido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622146603"/>
              </p:ext>
            </p:extLst>
          </p:nvPr>
        </p:nvGraphicFramePr>
        <p:xfrm>
          <a:off x="258363" y="1340768"/>
          <a:ext cx="78772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53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30</a:t>
            </a:fld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77094"/>
              </p:ext>
            </p:extLst>
          </p:nvPr>
        </p:nvGraphicFramePr>
        <p:xfrm>
          <a:off x="484041" y="2276872"/>
          <a:ext cx="7632847" cy="245548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5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2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05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56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31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Cuenta Pública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Monto Observado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Monto</a:t>
                      </a:r>
                      <a:r>
                        <a:rPr lang="es-MX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 Aclarar/Subejercicio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Determinado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Operado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Probable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</a:rPr>
                        <a:t>2012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effectLst/>
                        </a:rPr>
                        <a:t>2,228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</a:rPr>
                        <a:t>2013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effectLst/>
                        </a:rPr>
                        <a:t>2,021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</a:rPr>
                        <a:t>2014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effectLst/>
                        </a:rPr>
                        <a:t>3,973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3,357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</a:rPr>
                        <a:t>2015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7,237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6,624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6,623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15,458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7,701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7,757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7,723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027068" y="215145"/>
            <a:ext cx="4867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Recuperaciones Determinadas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037" y="905063"/>
            <a:ext cx="1459337" cy="76981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8556" y="1844824"/>
            <a:ext cx="2592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(Millones de pesos)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31</a:t>
            </a:fld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52438" y="5515191"/>
            <a:ext cx="793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Nota:</a:t>
            </a:r>
            <a:r>
              <a:rPr lang="es-MX" sz="1200" dirty="0" smtClean="0"/>
              <a:t> La evaluación del Control Interno en la C.P 2014 sólo se aplicó a 9 de las 16 Universidades Fiscalizadas, mismo caso en la C.P 2015 en donde sólo se aplicó a 5 de las 9 Universidades Fiscalizadas.</a:t>
            </a:r>
            <a:endParaRPr lang="es-MX" sz="12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36882"/>
              </p:ext>
            </p:extLst>
          </p:nvPr>
        </p:nvGraphicFramePr>
        <p:xfrm>
          <a:off x="520537" y="1893377"/>
          <a:ext cx="7478211" cy="3158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8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1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98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07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CUENTA PÚBLICA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RAZONABLE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DEFICIENTE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SATISFACTORIO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2012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13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15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2013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 smtClean="0">
                          <a:effectLst/>
                        </a:rPr>
                        <a:t>18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2014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9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2015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1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5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0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lang="es-MX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4016801" y="27296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Evaluación del Control Interno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498" y="737638"/>
            <a:ext cx="1056705" cy="9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32</a:t>
            </a:fld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60247"/>
              </p:ext>
            </p:extLst>
          </p:nvPr>
        </p:nvGraphicFramePr>
        <p:xfrm>
          <a:off x="827584" y="2060848"/>
          <a:ext cx="7128794" cy="350103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0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7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7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78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78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784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78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378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393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Cuenta Pública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ACCIONES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9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PRAS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P.O.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S.A.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D.H.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PEFCF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2012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13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33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28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15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92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2013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 smtClean="0">
                          <a:effectLst/>
                        </a:rPr>
                        <a:t>25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 smtClean="0">
                          <a:effectLst/>
                        </a:rPr>
                        <a:t>37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 smtClean="0">
                          <a:effectLst/>
                        </a:rPr>
                        <a:t>26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 smtClean="0">
                          <a:effectLst/>
                        </a:rPr>
                        <a:t>125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>
                          <a:effectLst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 smtClean="0">
                          <a:effectLst/>
                        </a:rPr>
                        <a:t>214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u="none" strike="noStrike" dirty="0">
                          <a:effectLst/>
                        </a:rPr>
                        <a:t>2015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3" marR="7893" marT="7893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026596" y="79027"/>
            <a:ext cx="47938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Observaciones Determinadas y</a:t>
            </a:r>
          </a:p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Acciones Promovidas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237" y="1018467"/>
            <a:ext cx="1193179" cy="9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89636"/>
              </p:ext>
            </p:extLst>
          </p:nvPr>
        </p:nvGraphicFramePr>
        <p:xfrm>
          <a:off x="590882" y="1340767"/>
          <a:ext cx="7653526" cy="477787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05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5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</a:rPr>
                        <a:t>CONCEPTO OBSERVADO</a:t>
                      </a:r>
                      <a:endParaRPr lang="es-MX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</a:rPr>
                        <a:t>Falta de documentación comprobatoria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</a:rPr>
                        <a:t>28.7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Diferencia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y/o falta de enteros del ISR</a:t>
                      </a:r>
                      <a:endParaRPr lang="es-MX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</a:rPr>
                        <a:t>15.4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Pago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conceptos no autorizados por la SEP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</a:rPr>
                        <a:t>Pagos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excedentes de prestaciones no ligadas al salario</a:t>
                      </a:r>
                      <a:endParaRPr lang="es-MX" sz="17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</a:rPr>
                        <a:t>14.5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no devengados 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Pagos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vinculados con el objeto del convenio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Pagos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exceso de plazas no autorizadas 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Pagos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en exceso al monto autorizado para Servicios Personales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Pagos en exceso</a:t>
                      </a:r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al tabulador autorizado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Otros </a:t>
                      </a:r>
                      <a:endParaRPr lang="es-MX" sz="1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s-MX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</a:rPr>
                        <a:t>TOTAL</a:t>
                      </a:r>
                      <a:endParaRPr lang="es-MX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33</a:t>
            </a:fld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3974486" y="99882"/>
            <a:ext cx="4680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Principales Observaciones vinculadas con recuperaciones </a:t>
            </a:r>
          </a:p>
        </p:txBody>
      </p:sp>
      <p:pic>
        <p:nvPicPr>
          <p:cNvPr id="12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34137"/>
              </p:ext>
            </p:extLst>
          </p:nvPr>
        </p:nvGraphicFramePr>
        <p:xfrm>
          <a:off x="539551" y="1412776"/>
          <a:ext cx="7555908" cy="4301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CONCEPTO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 utiliza una cuenta bancaria productiva y especifica.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  agiliza la entrega de los recursos a la universidad.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9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saldos de la cuenta bancaria del programa del Gobierno del estado y de la universidad al cierre del ejercicio y a la fecha de la revisión , no se encuentran conciliados.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8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</a:rPr>
                        <a:t>Documentación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comprobatoria  sin la leyenda “operado” que indique el nombre del programa  y ejercicio fiscal que corresponda.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34</a:t>
            </a:fld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3974486" y="99882"/>
            <a:ext cx="4680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Principales Observaciones no vinculadas con recuperaciones </a:t>
            </a:r>
          </a:p>
        </p:txBody>
      </p:sp>
    </p:spTree>
    <p:extLst>
      <p:ext uri="{BB962C8B-B14F-4D97-AF65-F5344CB8AC3E}">
        <p14:creationId xmlns:p14="http://schemas.microsoft.com/office/powerpoint/2010/main" val="32866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08730"/>
              </p:ext>
            </p:extLst>
          </p:nvPr>
        </p:nvGraphicFramePr>
        <p:xfrm>
          <a:off x="539552" y="1412776"/>
          <a:ext cx="7555908" cy="395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CONCEPTO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Incumplimiento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sistema contable y presupuestal con base en lo establecido por la LGCG.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 cumple 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el marco jurídico en materia de adquisiciones.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361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envío y publicación de los informes trimestrales a la SHCP.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822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envío a la SEP de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informes señalados en la normativa.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35</a:t>
            </a:fld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3974486" y="99882"/>
            <a:ext cx="4680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Principales Observaciones no vinculadas con recuperaciones </a:t>
            </a:r>
          </a:p>
        </p:txBody>
      </p:sp>
    </p:spTree>
    <p:extLst>
      <p:ext uri="{BB962C8B-B14F-4D97-AF65-F5344CB8AC3E}">
        <p14:creationId xmlns:p14="http://schemas.microsoft.com/office/powerpoint/2010/main" val="19310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36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rgbClr val="00204E">
              <a:lumMod val="90000"/>
              <a:lumOff val="1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TRANSFERENCIAS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/>
              <a:t>La universidad no utilizó una cuenta bancaria productiva y/o específica para la administración de los recursos del programa.</a:t>
            </a:r>
            <a:endParaRPr kumimoji="0" lang="es-MX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indent="-28575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Inicio de procedimiento de investigación administrativa del OIC de la Universidad.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Reintegro a la TESOFE de los rendimientos financieros que debieron generarse. En caso de mezcla de recursos, considerar la proporción de la aportación federal ingresados a la cuenta bancaria.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37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rgbClr val="00204E">
              <a:lumMod val="90000"/>
              <a:lumOff val="1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TRANSFERENCIAS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/>
              <a:t>Saldos de recursos federales o rendimientos financieros no devengados por la Universidad al término del ejercicio </a:t>
            </a:r>
            <a:r>
              <a:rPr lang="es-ES" sz="1600" dirty="0" smtClean="0"/>
              <a:t>Fiscal</a:t>
            </a:r>
            <a:r>
              <a:rPr lang="es-MX" sz="1600" dirty="0" smtClean="0"/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550" dirty="0"/>
              <a:t>Reintegro a la TESOFE. En caso de mezcla de recursos, considerar la proporción de la aportación federal ingresados a la cuenta bancaria.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550" dirty="0"/>
              <a:t>Cuando se trate exclusivamente de rendimientos financieros, no se adicionarán actualizaciones u otro concepto que incremente el importe observado.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550" dirty="0"/>
              <a:t>Se demuestre su devengo antes del 31 de diciembre del año revisado con la documentación justificativa y comprobatoria.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550" dirty="0"/>
              <a:t>Se acredite que el saldo de la cuenta bancaria corresponde a recursos ajenos a los federales del </a:t>
            </a:r>
            <a:r>
              <a:rPr lang="es-MX" sz="1550" dirty="0" smtClean="0"/>
              <a:t>programa.</a:t>
            </a:r>
            <a:endParaRPr lang="es-MX" sz="155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38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rgbClr val="00204E">
              <a:lumMod val="90000"/>
              <a:lumOff val="1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TRANSFERENCIAS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/>
              <a:t>Transferencia de recursos a otras cuentas </a:t>
            </a:r>
            <a:r>
              <a:rPr lang="es-MX" sz="2000" dirty="0" smtClean="0"/>
              <a:t>bancarias.</a:t>
            </a: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Reintegro a la cuenta del fondo o programa de acuerdo a la temporalidad de la transferencia, o en su defecto </a:t>
            </a:r>
            <a:r>
              <a:rPr lang="es-MX" sz="2000" dirty="0"/>
              <a:t>a la TESOFE más los rendimientos financieros </a:t>
            </a:r>
            <a:r>
              <a:rPr lang="es-MX" sz="2000" dirty="0" smtClean="0"/>
              <a:t>correspondientes.</a:t>
            </a:r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39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rgbClr val="00204E">
              <a:lumMod val="90000"/>
              <a:lumOff val="1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TRANSFERENCIAS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Retraso en la entrega de los recursos federales por parte del Gobierno del Estado a la Universidad.</a:t>
            </a:r>
            <a:endParaRPr kumimoji="0" lang="es-MX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Reintegro de los rendimientos financieros correspondientes a la Universidad o en su caso a la TESOFE.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La Universidad, deberá comprobar el devengo de los recursos al 31 de diciembre del </a:t>
            </a:r>
            <a:r>
              <a:rPr lang="es-MX"/>
              <a:t>año </a:t>
            </a:r>
            <a:r>
              <a:rPr lang="es-MX" smtClean="0"/>
              <a:t>correspondiente</a:t>
            </a:r>
            <a:endParaRPr lang="es-MX" sz="16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5525285" y="318591"/>
            <a:ext cx="17238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Contenido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606676700"/>
              </p:ext>
            </p:extLst>
          </p:nvPr>
        </p:nvGraphicFramePr>
        <p:xfrm>
          <a:off x="258363" y="1340768"/>
          <a:ext cx="78772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02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40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rgbClr val="00204E">
              <a:lumMod val="90000"/>
              <a:lumOff val="1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TRANSFERENCIAS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Falta o retraso en la entrega de los recursos estatales por parte del Gobierno del Estado a la Universidad.</a:t>
            </a:r>
            <a:endParaRPr kumimoji="0" lang="es-MX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Inicio de procedimiento de investigación administrativa de la Contraloría del Gobierno del Estado.</a:t>
            </a:r>
            <a:endParaRPr lang="es-MX" sz="16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41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DESTINO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Pago de diversos conceptos que no cumplen con el objeto del Convenio de Apoyo Financiero</a:t>
            </a:r>
            <a:r>
              <a:rPr lang="es-MX" dirty="0" smtClean="0"/>
              <a:t>.</a:t>
            </a:r>
            <a:endParaRPr kumimoji="0" lang="es-MX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Reintegro a la TESOFE más los rendimientos financieros correspondientes. En caso de mezcla de los recursos, considerar la proporción de la aportación federal ingresados en la cuenta bancaria</a:t>
            </a:r>
            <a:r>
              <a:rPr lang="es-MX" sz="16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Autorización en su caso, de la autoridad competente.</a:t>
            </a: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Inicio </a:t>
            </a:r>
            <a:r>
              <a:rPr lang="es-MX" sz="1600" dirty="0"/>
              <a:t>de procedimiento de investigación administrativa de OIC de la Universidad.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42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SERVICIOS PERSONALES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Personal beneficiado por estimulo de carrera docente que no cumplió con los requisitos establecidos en la convocatoria correspondiente.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Pagos por concepto de </a:t>
            </a:r>
            <a:r>
              <a:rPr lang="es-MX" sz="1600" b="1" u="sng" dirty="0"/>
              <a:t>comisiones sindicales</a:t>
            </a:r>
            <a:r>
              <a:rPr lang="es-MX" sz="1600" dirty="0"/>
              <a:t> no </a:t>
            </a:r>
            <a:r>
              <a:rPr lang="es-MX" sz="1600" dirty="0" smtClean="0"/>
              <a:t>pactadas.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Reintegro a la TESOFE incluyendo los rendimientos financieros correspondientes. En caso de mezcla re recursos, considerar la proporción de la aportación federal de ingresos de la cuenta bancaria.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Inicio de procedimiento de investigación administrativa del OIC de la Universidad.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43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SERVICIOS PERSONALES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Pagos a trabajadores durante el periodo cubierto por incapacidades otorgadas </a:t>
            </a:r>
            <a:r>
              <a:rPr lang="es-ES" sz="1600" dirty="0" smtClean="0"/>
              <a:t>por </a:t>
            </a:r>
            <a:r>
              <a:rPr lang="es-ES" sz="1600" dirty="0"/>
              <a:t>alguna institución de Salud.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Reintegro a la TESOFE más </a:t>
            </a:r>
            <a:r>
              <a:rPr lang="es-MX" sz="1600" dirty="0" smtClean="0"/>
              <a:t>los </a:t>
            </a:r>
            <a:r>
              <a:rPr lang="es-MX" sz="1600" dirty="0"/>
              <a:t>rendimientos financieros correspondientes. En caso de mezcla re recursos, considerar la proporción de la aportación federal de ingresos de la cuenta bancaria.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Inicio de procedimiento de investigación administrativa del OIC de la Universidad.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44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SERVICIOS PERSONALES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Pagos a personal de la Universidad que presentó cédula profesional. Presuntamente apócrifa.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Reintegro a la TESOFE más los rendimientos financieros correspondientes. En caso de mezcla re recursos, considerar la proporción de la aportación federal de ingresos de la cuenta bancaria.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Denuncia de Hechos ante el Ministerio Público Federal presentada por la Universidad o la ASF.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45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SERVICIOS PERSONALES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Pagos a personal que no acreditó cumplir con el perfil requerido para el desempeño de los </a:t>
            </a:r>
            <a:r>
              <a:rPr lang="es-ES" sz="1600" dirty="0" smtClean="0"/>
              <a:t>puestos.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500" dirty="0"/>
              <a:t>Reintegro a la TESOFE más los rendimientos financieros correspondientes. En caso de mezcla re recursos, considerar la proporción de la aportación federal de ingresos de la cuenta bancaria.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500" dirty="0"/>
              <a:t>Se acredite el ingreso del personal o la ocupación del nivel o categoría observados, con anterioridad a la emisión del profesiograma (o similar</a:t>
            </a:r>
            <a:r>
              <a:rPr lang="es-MX" sz="1500" dirty="0" smtClean="0"/>
              <a:t>).</a:t>
            </a:r>
          </a:p>
          <a:p>
            <a:pPr lvl="0"/>
            <a:endParaRPr lang="es-MX" sz="800" dirty="0"/>
          </a:p>
          <a:p>
            <a:r>
              <a:rPr lang="es-MX" sz="1500" b="1" dirty="0"/>
              <a:t>Nota: </a:t>
            </a:r>
            <a:r>
              <a:rPr lang="es-MX" sz="1500" dirty="0"/>
              <a:t>Este último párrafo aplica para las C.P. 2014 y anteriores, para la C.P. 2015 y posteriores, se deberá acreditar durante la revisión de campo, la fecha de ingreso del personal previo a observar.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46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SERVICIOS PERSONALES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Pagos a personal en periodos posteriores a su fecha de baja.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Reintegro a la TESOFE más los rendimientos financieros correspondientes. En caso de mezcla re recursos, considerar la proporción de la aportación federal de ingresos de la cuenta bancaria.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Formato Único de Movimiento de Personal del reingreso, o se presente los cheques cancelados.</a:t>
            </a: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Inicio de procedimiento de investigación administrativa del OIC de la Universidad.</a:t>
            </a:r>
            <a:endParaRPr lang="es-MX" sz="15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47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SERVICIOS PERSONALES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Falta de enteros a terceros institucionales por concepto de impuestos y aportaciones de seguridad social (ISR, ISSSTE, FOVISSSTE, Otros).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Comprobación de los enteros a las instancias correspondientes. (declaraciones complementarias</a:t>
            </a:r>
            <a:r>
              <a:rPr lang="es-MX" sz="1600" dirty="0" smtClean="0"/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En su caso reintegro a la TESOFE por los recargos y actualizaciones, deberán ser con recursos de otras fuentes de financiamiento distintas a los federales.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Inicio del procedimiento por las responsabilidades que procedan por el OIC de la Universidad.</a:t>
            </a:r>
            <a:endParaRPr lang="es-MX" sz="15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48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OBRA PÚBLICA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Obra pagada no ejecutada.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Reintegro a la TESOFE más los rendimientos financieros correspondientes. En caso de mezcla re recursos, considerar la proporción de la aportación federal de ingresos de la cuenta bancaria.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Se acredite la ejecución de los conceptos o volúmenes observados, validados a través de un acta o dictamen emitido por el OIC de la Universidad, así como la aplicación de las sanciones correspondientes.</a:t>
            </a: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Inicio del procedimiento de investigación por las responsabilidades que procedan por el OIC de la Universidad.</a:t>
            </a:r>
            <a:endParaRPr lang="es-MX" sz="15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49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ADQUISICIONES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Entrega extemporánea de bienes sin aplicación de sanciones o  multas.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Aplicación de las sanciones correspondientes o presentar el convenio de prorroga debidamente fundamentado.</a:t>
            </a:r>
            <a:endParaRPr lang="es-MX" sz="1600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Dichas sanciones deberán ser reintegradas a la TESOFE. </a:t>
            </a:r>
            <a:r>
              <a:rPr lang="es-MX" sz="1600" dirty="0"/>
              <a:t>En caso de mezcla re recursos, considerar la proporción de la aportación federal de ingresos de la cuenta bancaria.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Inicio del procedimiento de investigación administrativa del OIC de la Universidad.</a:t>
            </a:r>
            <a:endParaRPr lang="es-MX" sz="15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2276872"/>
            <a:ext cx="629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3600" b="1" dirty="0" smtClean="0">
                <a:solidFill>
                  <a:srgbClr val="00204E"/>
                </a:solidFill>
                <a:latin typeface="Arial Black" panose="020B0A04020102020204" pitchFamily="34" charset="0"/>
                <a:cs typeface="Arial" pitchFamily="34" charset="0"/>
              </a:rPr>
              <a:t>División, equilibrio de poderes y fiscalización superior </a:t>
            </a:r>
            <a:endParaRPr lang="es-MX" sz="3600" b="1" dirty="0">
              <a:solidFill>
                <a:srgbClr val="00204E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DDFB2935-8093-4608-8199-B0B5C034D0D0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84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50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noProof="0" dirty="0" smtClean="0">
                <a:solidFill>
                  <a:prstClr val="white"/>
                </a:solidFill>
                <a:latin typeface="Arial"/>
                <a:cs typeface="+mn-cs"/>
              </a:rPr>
              <a:t>ADQUISICIONES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Adquisiciones realizadas sin evidencia de la formalización de un contrato.</a:t>
            </a:r>
            <a:endParaRPr lang="es-MX" sz="1500" dirty="0"/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Presentación de los contratos debidamente formalizados y se acredite la entrega de los bienes o servicios correspondientes.</a:t>
            </a:r>
            <a:endParaRPr lang="es-MX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Inicio de procedimiento de investigación administrativa del OIC de la Universidad.</a:t>
            </a:r>
            <a:endParaRPr lang="es-MX" sz="15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51</a:t>
            </a:fld>
            <a:endParaRPr lang="es-MX"/>
          </a:p>
        </p:txBody>
      </p:sp>
      <p:sp>
        <p:nvSpPr>
          <p:cNvPr id="12" name="9 Rectángulo redondeado"/>
          <p:cNvSpPr/>
          <p:nvPr/>
        </p:nvSpPr>
        <p:spPr>
          <a:xfrm>
            <a:off x="509808" y="1325113"/>
            <a:ext cx="8176992" cy="500066"/>
          </a:xfrm>
          <a:prstGeom prst="round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kern="0" dirty="0" smtClean="0">
                <a:solidFill>
                  <a:prstClr val="white"/>
                </a:solidFill>
                <a:latin typeface="Arial"/>
                <a:cs typeface="+mn-cs"/>
              </a:rPr>
              <a:t>REGISTROS CONTABLES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509808" y="1964429"/>
            <a:ext cx="3113042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</a:t>
            </a:r>
          </a:p>
        </p:txBody>
      </p:sp>
      <p:sp>
        <p:nvSpPr>
          <p:cNvPr id="14" name="12 Rectángulo redondeado"/>
          <p:cNvSpPr/>
          <p:nvPr/>
        </p:nvSpPr>
        <p:spPr>
          <a:xfrm>
            <a:off x="4039743" y="1964428"/>
            <a:ext cx="4662979" cy="5357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 DE SOLVENTACIÓN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9808" y="2641574"/>
            <a:ext cx="3143272" cy="3514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/>
            <a:r>
              <a:rPr lang="es-ES" sz="1600" dirty="0"/>
              <a:t>Los recursos  federales del programa son registrados contablemente en forma consolidada con otras fuentes de </a:t>
            </a:r>
            <a:r>
              <a:rPr lang="es-ES" sz="1600" dirty="0" smtClean="0"/>
              <a:t>financiamiento.</a:t>
            </a:r>
          </a:p>
        </p:txBody>
      </p:sp>
      <p:sp>
        <p:nvSpPr>
          <p:cNvPr id="17" name="11 Rectángulo redondeado"/>
          <p:cNvSpPr/>
          <p:nvPr/>
        </p:nvSpPr>
        <p:spPr>
          <a:xfrm>
            <a:off x="4006463" y="2639462"/>
            <a:ext cx="4778013" cy="3516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Inicio de procedimiento de investigación administrativa del OIC de la Universidad.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/>
              <a:t>Se informe que mecanismos se han implementado para que se identifique en la contabilidad de la universidad, los recursos federales del programa.</a:t>
            </a:r>
            <a:endParaRPr lang="es-MX" sz="1500" dirty="0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Criterios de </a:t>
            </a:r>
            <a:r>
              <a:rPr lang="es-ES" sz="28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Solventación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52</a:t>
            </a:fld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4006280" y="357188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Conceptos No Financiables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53750"/>
              </p:ext>
            </p:extLst>
          </p:nvPr>
        </p:nvGraphicFramePr>
        <p:xfrm>
          <a:off x="683568" y="1268760"/>
          <a:ext cx="7664450" cy="4635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4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8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CONCEPTOS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6" marR="46606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Conciertos artísticos con fines de lucro.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6" marR="4660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4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</a:rPr>
                        <a:t>Mantenimiento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, construcción y remodelación de bienes inmuebles (obra pública de ejercicios anteriores al revisado).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6" marR="4660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4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</a:rPr>
                        <a:t>Multas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, recargos, actualizaciones, por pagos extemporáneos a terceros institucionales, SAT, IMSS, ISSSTE, etc.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6" marR="4660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Apoyos a equipos deportivos profesionales o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  <a:effectLst/>
                        </a:rPr>
                        <a:t>semi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 profesionales.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6" marR="4660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Apoyos a sindicatos no pactados en los contratos colectivos de trabajo.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6" marR="4660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2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53</a:t>
            </a:fld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929380" y="282139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827581" y="1597792"/>
          <a:ext cx="7344818" cy="3966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11">
                  <a:extLst>
                    <a:ext uri="{9D8B030D-6E8A-4147-A177-3AD203B41FA5}">
                      <a16:colId xmlns="" xmlns:a16="http://schemas.microsoft.com/office/drawing/2014/main" val="1642001011"/>
                    </a:ext>
                  </a:extLst>
                </a:gridCol>
                <a:gridCol w="3672407">
                  <a:extLst>
                    <a:ext uri="{9D8B030D-6E8A-4147-A177-3AD203B41FA5}">
                      <a16:colId xmlns="" xmlns:a16="http://schemas.microsoft.com/office/drawing/2014/main" val="503183395"/>
                    </a:ext>
                  </a:extLst>
                </a:gridCol>
              </a:tblGrid>
              <a:tr h="35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RECOMENDACIÓN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extLst>
                  <a:ext uri="{0D108BD9-81ED-4DB2-BD59-A6C34878D82A}">
                    <a16:rowId xmlns="" xmlns:a16="http://schemas.microsoft.com/office/drawing/2014/main" val="3002290177"/>
                  </a:ext>
                </a:extLst>
              </a:tr>
              <a:tr h="1791244"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 normativos específicos no garantizan la adecuada aplicación y comprobación de los recursos, y en su caso, existen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cláusulas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contradictorias para la aplicación de los recursos.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Revisar y actualizar los convenios y sus anexos conforme a las necesidades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específicas.</a:t>
                      </a: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endParaRPr lang="es-MX" sz="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que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recursos no devengados,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deberán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 reintegrados a la TESOFE. 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endParaRPr lang="es-MX" sz="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precisión los fines en los que pueden aplicarse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endParaRPr lang="es-MX" sz="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indicadores de desempeño que permitan medir el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los recursos federales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466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7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54</a:t>
            </a:fld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929380" y="282139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827581" y="1597792"/>
          <a:ext cx="7344818" cy="3394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11">
                  <a:extLst>
                    <a:ext uri="{9D8B030D-6E8A-4147-A177-3AD203B41FA5}">
                      <a16:colId xmlns="" xmlns:a16="http://schemas.microsoft.com/office/drawing/2014/main" val="1642001011"/>
                    </a:ext>
                  </a:extLst>
                </a:gridCol>
                <a:gridCol w="3672407">
                  <a:extLst>
                    <a:ext uri="{9D8B030D-6E8A-4147-A177-3AD203B41FA5}">
                      <a16:colId xmlns="" xmlns:a16="http://schemas.microsoft.com/office/drawing/2014/main" val="503183395"/>
                    </a:ext>
                  </a:extLst>
                </a:gridCol>
              </a:tblGrid>
              <a:tr h="35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RECOMENDACIÓN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extLst>
                  <a:ext uri="{0D108BD9-81ED-4DB2-BD59-A6C34878D82A}">
                    <a16:rowId xmlns="" xmlns:a16="http://schemas.microsoft.com/office/drawing/2014/main" val="3002290177"/>
                  </a:ext>
                </a:extLst>
              </a:tr>
              <a:tr h="909210"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Inadecuado control de la documentación comprobatoria y justificativa.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mecanismos de control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adecuada guarda y custodia de la documentación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7508625"/>
                  </a:ext>
                </a:extLst>
              </a:tr>
              <a:tr h="1538663"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mecanismos periódicos de supervisión del OIC y la instancia federal, a efecto de dar seguimiento al ejercicio y comprobación de los recursos. </a:t>
                      </a:r>
                    </a:p>
                    <a:p>
                      <a:pPr marL="4680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participación del OIC y la instancia federal con la implementación de mecanismos de supervisión.</a:t>
                      </a: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Tener una cuenta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específica para la administración y ejercicio de los recursos.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1784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0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55</a:t>
            </a:fld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929380" y="282139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827581" y="1597792"/>
          <a:ext cx="7344818" cy="4366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11">
                  <a:extLst>
                    <a:ext uri="{9D8B030D-6E8A-4147-A177-3AD203B41FA5}">
                      <a16:colId xmlns="" xmlns:a16="http://schemas.microsoft.com/office/drawing/2014/main" val="1642001011"/>
                    </a:ext>
                  </a:extLst>
                </a:gridCol>
                <a:gridCol w="3672407">
                  <a:extLst>
                    <a:ext uri="{9D8B030D-6E8A-4147-A177-3AD203B41FA5}">
                      <a16:colId xmlns="" xmlns:a16="http://schemas.microsoft.com/office/drawing/2014/main" val="503183395"/>
                    </a:ext>
                  </a:extLst>
                </a:gridCol>
              </a:tblGrid>
              <a:tr h="35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RECOMENDACIÓN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extLst>
                  <a:ext uri="{0D108BD9-81ED-4DB2-BD59-A6C34878D82A}">
                    <a16:rowId xmlns="" xmlns:a16="http://schemas.microsoft.com/office/drawing/2014/main" val="3002290177"/>
                  </a:ext>
                </a:extLst>
              </a:tr>
              <a:tr h="1678542"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 de los recursos en conceptos que no corresponden con el objeto del convenio, por lo que existe discrecionalidad en la aplicación.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Destinar los recursos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programas y proyectos de docencia, difusión de la cultura y extensión de servicios,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administrativos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indispensables para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académicas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303082"/>
                  </a:ext>
                </a:extLst>
              </a:tr>
              <a:tr h="2098177"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entidades federativas no realizan la aportación estatal.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en el convenio un plazo específico para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aportación estatal.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Gestionar con el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Gobierno Estatal las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aportaciones convenidas, para que se realicen en tiempo y forma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006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6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56</a:t>
            </a:fld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929380" y="282139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50623" y="1700808"/>
          <a:ext cx="7344818" cy="3359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11">
                  <a:extLst>
                    <a:ext uri="{9D8B030D-6E8A-4147-A177-3AD203B41FA5}">
                      <a16:colId xmlns="" xmlns:a16="http://schemas.microsoft.com/office/drawing/2014/main" val="1642001011"/>
                    </a:ext>
                  </a:extLst>
                </a:gridCol>
                <a:gridCol w="3672407">
                  <a:extLst>
                    <a:ext uri="{9D8B030D-6E8A-4147-A177-3AD203B41FA5}">
                      <a16:colId xmlns="" xmlns:a16="http://schemas.microsoft.com/office/drawing/2014/main" val="503183395"/>
                    </a:ext>
                  </a:extLst>
                </a:gridCol>
              </a:tblGrid>
              <a:tr h="145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RECOMENDACIÓN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 anchor="ctr"/>
                </a:tc>
                <a:extLst>
                  <a:ext uri="{0D108BD9-81ED-4DB2-BD59-A6C34878D82A}">
                    <a16:rowId xmlns="" xmlns:a16="http://schemas.microsoft.com/office/drawing/2014/main" val="3002290177"/>
                  </a:ext>
                </a:extLst>
              </a:tr>
              <a:tr h="3117299"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endParaRPr lang="es-MX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transparencia en la administración y aplicación de los recursos.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endParaRPr lang="es-MX" sz="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Cumplir oportunamente con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entrega de los estados financieros dictaminados y los recibos de la recepción de los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80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90195" algn="l"/>
                        </a:tabLs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Publicar en su página de Internet la información respectiva a su presupuesto y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03" marR="32403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5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3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1628800"/>
            <a:ext cx="7200799" cy="28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i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Arial" pitchFamily="-112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ct val="0"/>
              </a:spcBef>
            </a:pPr>
            <a:r>
              <a:rPr lang="es-MX" sz="3600" i="0" dirty="0" smtClean="0">
                <a:solidFill>
                  <a:srgbClr val="00204E"/>
                </a:solidFill>
                <a:latin typeface="Arial Black" panose="020B0A04020102020204" pitchFamily="34" charset="0"/>
                <a:ea typeface="ＭＳ Ｐゴシック" pitchFamily="-112" charset="-128"/>
              </a:rPr>
              <a:t>Gestión de los Recursos Públicos por las Instituciones de Educación Superior</a:t>
            </a:r>
            <a:endParaRPr lang="es-MX" sz="3600" i="0" dirty="0">
              <a:solidFill>
                <a:srgbClr val="00204E"/>
              </a:solidFill>
              <a:latin typeface="Arial Black" panose="020B0A04020102020204" pitchFamily="34" charset="0"/>
              <a:ea typeface="ＭＳ Ｐゴシック" pitchFamily="-112" charset="-128"/>
            </a:endParaRP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r>
              <a:rPr lang="es-MX" dirty="0" smtClean="0"/>
              <a:t>57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35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58</a:t>
            </a:fld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4439631" y="348616"/>
            <a:ext cx="45630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rPr>
              <a:t>Recomendaciones</a:t>
            </a:r>
          </a:p>
        </p:txBody>
      </p:sp>
      <p:sp>
        <p:nvSpPr>
          <p:cNvPr id="6" name="14 Rectángulo"/>
          <p:cNvSpPr/>
          <p:nvPr/>
        </p:nvSpPr>
        <p:spPr>
          <a:xfrm>
            <a:off x="395536" y="1844824"/>
            <a:ext cx="8064896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MX" sz="2400" dirty="0" smtClean="0"/>
              <a:t>Las </a:t>
            </a:r>
            <a:r>
              <a:rPr lang="es-MX" sz="2400" dirty="0"/>
              <a:t>instituciones de Educación Superior deben ser </a:t>
            </a:r>
            <a:r>
              <a:rPr lang="es-MX" sz="2400" dirty="0" smtClean="0"/>
              <a:t>paradigmas del uso eficiente y transparente.</a:t>
            </a:r>
          </a:p>
          <a:p>
            <a:pPr marL="342900" indent="-342900" algn="just" fontAlgn="base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MX" sz="2400" dirty="0" smtClean="0"/>
              <a:t>Ser garantes de la imagen positiva que la sociedad tiene de sus instituciones. </a:t>
            </a:r>
          </a:p>
          <a:p>
            <a:pPr marL="342900" indent="-342900" algn="just" fontAlgn="base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MX" sz="2400" dirty="0" smtClean="0"/>
              <a:t>Irregularidades y deficiencias afectan de manera significativa dicha imagen. 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MX" sz="2400" dirty="0"/>
              <a:t>Un riesgo que afecta la </a:t>
            </a:r>
            <a:r>
              <a:rPr lang="es-MX" sz="2400" dirty="0" smtClean="0"/>
              <a:t>imagen, es el que se adquieran </a:t>
            </a:r>
            <a:r>
              <a:rPr lang="es-MX" sz="2400" dirty="0"/>
              <a:t>compromisos y realicen actividades que no correspondan con su misión y objetivo institucional. </a:t>
            </a:r>
          </a:p>
          <a:p>
            <a:pPr marL="342900" indent="-342900" algn="just" fontAlgn="base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617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59</a:t>
            </a:fld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4439631" y="348616"/>
            <a:ext cx="45630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>
                <a:solidFill>
                  <a:prstClr val="white">
                    <a:lumMod val="65000"/>
                  </a:prstClr>
                </a:solidFill>
              </a:rPr>
              <a:t>Recomendaciones</a:t>
            </a:r>
          </a:p>
        </p:txBody>
      </p:sp>
      <p:sp>
        <p:nvSpPr>
          <p:cNvPr id="6" name="14 Rectángulo"/>
          <p:cNvSpPr/>
          <p:nvPr/>
        </p:nvSpPr>
        <p:spPr>
          <a:xfrm>
            <a:off x="251520" y="1772816"/>
            <a:ext cx="8640960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800"/>
              </a:spcBef>
              <a:spcAft>
                <a:spcPts val="800"/>
              </a:spcAft>
              <a:buSzPct val="100000"/>
            </a:pPr>
            <a:r>
              <a:rPr lang="es-MX" sz="2400" dirty="0" smtClean="0"/>
              <a:t>Las  observaciones de auditoría se generaron por:</a:t>
            </a:r>
          </a:p>
          <a:p>
            <a:pPr marL="342900" indent="-342900" algn="just" fontAlgn="base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MX" sz="2400" dirty="0" smtClean="0"/>
              <a:t>Haber adquirido compromisos que no se vinculan a sus objetivos y no haberlos cumplido adecuadamente y con apego a la ley. 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MX" sz="2400" dirty="0" smtClean="0"/>
              <a:t>La </a:t>
            </a:r>
            <a:r>
              <a:rPr lang="es-MX" sz="2400" dirty="0"/>
              <a:t>inobservancia a la norma que regula el ejercicio de los recursos federales que se les transfieren</a:t>
            </a:r>
            <a:r>
              <a:rPr lang="es-MX" sz="2400" dirty="0" smtClean="0"/>
              <a:t>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SzPct val="100000"/>
            </a:pPr>
            <a:endParaRPr lang="es-MX" sz="2400" dirty="0" smtClean="0"/>
          </a:p>
          <a:p>
            <a:pPr algn="just">
              <a:spcBef>
                <a:spcPts val="800"/>
              </a:spcBef>
              <a:spcAft>
                <a:spcPts val="800"/>
              </a:spcAft>
              <a:buSzPct val="100000"/>
            </a:pPr>
            <a:r>
              <a:rPr lang="es-MX" sz="2400" dirty="0" smtClean="0"/>
              <a:t>La AEGF tiene </a:t>
            </a:r>
            <a:r>
              <a:rPr lang="es-MX" sz="2400" dirty="0"/>
              <a:t>registradas observaciones </a:t>
            </a:r>
            <a:r>
              <a:rPr lang="es-MX" sz="2400" dirty="0" smtClean="0"/>
              <a:t>por 9,437 </a:t>
            </a:r>
            <a:r>
              <a:rPr lang="es-MX" sz="2400" dirty="0" err="1"/>
              <a:t>mdp</a:t>
            </a:r>
            <a:r>
              <a:rPr lang="es-MX" sz="2400" dirty="0"/>
              <a:t>, correspondientes a las Cuentas Públicas 2012-2015.</a:t>
            </a:r>
          </a:p>
        </p:txBody>
      </p:sp>
    </p:spTree>
    <p:extLst>
      <p:ext uri="{BB962C8B-B14F-4D97-AF65-F5344CB8AC3E}">
        <p14:creationId xmlns:p14="http://schemas.microsoft.com/office/powerpoint/2010/main" val="3689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 redondeado"/>
          <p:cNvSpPr>
            <a:spLocks noGrp="1"/>
          </p:cNvSpPr>
          <p:nvPr>
            <p:ph idx="1"/>
          </p:nvPr>
        </p:nvSpPr>
        <p:spPr>
          <a:xfrm>
            <a:off x="677093" y="1442586"/>
            <a:ext cx="2355972" cy="23872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División y equilibrio de poderes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 txBox="1">
            <a:spLocks/>
          </p:cNvSpPr>
          <p:nvPr/>
        </p:nvSpPr>
        <p:spPr bwMode="auto">
          <a:xfrm>
            <a:off x="4716016" y="1484784"/>
            <a:ext cx="3400872" cy="230425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charset="0"/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La fiscalización debe ser ejercida por un poder diferente al que tiene la función fundamental del ejercicio de gobierno, que es el </a:t>
            </a:r>
            <a:r>
              <a:rPr lang="es-MX" sz="2000" b="1" dirty="0">
                <a:solidFill>
                  <a:schemeClr val="bg1"/>
                </a:solidFill>
              </a:rPr>
              <a:t>E</a:t>
            </a:r>
            <a:r>
              <a:rPr lang="es-MX" sz="2000" b="1" dirty="0" smtClean="0">
                <a:solidFill>
                  <a:schemeClr val="bg1"/>
                </a:solidFill>
              </a:rPr>
              <a:t>jecutivo 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3688904" y="2360066"/>
            <a:ext cx="639887" cy="360950"/>
          </a:xfrm>
          <a:prstGeom prst="rightArrow">
            <a:avLst/>
          </a:prstGeom>
          <a:solidFill>
            <a:schemeClr val="accent1"/>
          </a:solidFill>
          <a:ln>
            <a:solidFill>
              <a:srgbClr val="99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0" name="6 Rectángulo redondeado"/>
          <p:cNvSpPr txBox="1">
            <a:spLocks/>
          </p:cNvSpPr>
          <p:nvPr/>
        </p:nvSpPr>
        <p:spPr bwMode="auto">
          <a:xfrm>
            <a:off x="4736679" y="4619026"/>
            <a:ext cx="3400872" cy="97021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charset="0"/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Se realiza por el Poder Legislativo, mediante la ASF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1" name="8 Pentágono"/>
          <p:cNvSpPr/>
          <p:nvPr/>
        </p:nvSpPr>
        <p:spPr>
          <a:xfrm rot="5400000">
            <a:off x="6258624" y="3833387"/>
            <a:ext cx="372240" cy="626775"/>
          </a:xfrm>
          <a:prstGeom prst="rightArrow">
            <a:avLst/>
          </a:prstGeom>
          <a:solidFill>
            <a:schemeClr val="accent1"/>
          </a:solidFill>
          <a:ln>
            <a:solidFill>
              <a:srgbClr val="99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2" name="8 Pentágono"/>
          <p:cNvSpPr/>
          <p:nvPr/>
        </p:nvSpPr>
        <p:spPr>
          <a:xfrm rot="5400000">
            <a:off x="1746939" y="3926477"/>
            <a:ext cx="372240" cy="626775"/>
          </a:xfrm>
          <a:prstGeom prst="rightArrow">
            <a:avLst/>
          </a:prstGeom>
          <a:solidFill>
            <a:schemeClr val="accent1"/>
          </a:solidFill>
          <a:ln>
            <a:solidFill>
              <a:srgbClr val="99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13" name="6 Rectángulo redondeado"/>
          <p:cNvSpPr txBox="1">
            <a:spLocks/>
          </p:cNvSpPr>
          <p:nvPr/>
        </p:nvSpPr>
        <p:spPr bwMode="auto">
          <a:xfrm>
            <a:off x="323528" y="4649858"/>
            <a:ext cx="3400872" cy="97021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charset="0"/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Base fundamental de la organización del Estado Mexicano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19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6</a:t>
            </a:fld>
            <a:endParaRPr lang="es-MX" dirty="0"/>
          </a:p>
        </p:txBody>
      </p:sp>
      <p:sp>
        <p:nvSpPr>
          <p:cNvPr id="22" name="Rectángulo 21"/>
          <p:cNvSpPr/>
          <p:nvPr/>
        </p:nvSpPr>
        <p:spPr>
          <a:xfrm>
            <a:off x="3570360" y="199017"/>
            <a:ext cx="53941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rPr>
              <a:t>División de Poderes y        Fiscalización Superior</a:t>
            </a:r>
            <a:endParaRPr lang="es-ES" sz="2800" b="1" dirty="0" smtClean="0">
              <a:ln/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60</a:t>
            </a:fld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4439631" y="348616"/>
            <a:ext cx="45630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>
                <a:solidFill>
                  <a:prstClr val="white">
                    <a:lumMod val="65000"/>
                  </a:prstClr>
                </a:solidFill>
              </a:rPr>
              <a:t>Recomendaciones</a:t>
            </a:r>
          </a:p>
        </p:txBody>
      </p:sp>
      <p:sp>
        <p:nvSpPr>
          <p:cNvPr id="6" name="14 Rectángulo"/>
          <p:cNvSpPr/>
          <p:nvPr/>
        </p:nvSpPr>
        <p:spPr>
          <a:xfrm>
            <a:off x="107504" y="2210088"/>
            <a:ext cx="8640960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MX" sz="2400" dirty="0" smtClean="0"/>
              <a:t>La AEGF de la ASF manifiesta su disposición para atender:</a:t>
            </a:r>
          </a:p>
          <a:p>
            <a:pPr algn="just" fontAlgn="base">
              <a:spcBef>
                <a:spcPts val="800"/>
              </a:spcBef>
              <a:spcAft>
                <a:spcPts val="800"/>
              </a:spcAft>
              <a:buSzPct val="100000"/>
            </a:pPr>
            <a:r>
              <a:rPr lang="es-MX" sz="2400" dirty="0"/>
              <a:t>	</a:t>
            </a:r>
            <a:r>
              <a:rPr lang="es-MX" sz="2400" dirty="0" smtClean="0"/>
              <a:t>Consultas e inquietudes respecto del ejercicio de los 	recursos federales, a efecto de que se realice una 	gestión eficiente y con observancia de la ley.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985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509592" cy="169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61</a:t>
            </a:fld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843" y="4643829"/>
            <a:ext cx="2272876" cy="151249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25871" y="2564904"/>
            <a:ext cx="59890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Ing. José P. Jesús Tristán Torres.- jpjtrIstan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@asf.gob.mx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3036667"/>
            <a:ext cx="54929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C.P. Martín Corona Méndez</a:t>
            </a:r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.- mcorona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@asf.gob.mx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627" y="3489077"/>
            <a:ext cx="6869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L.E. Humberto R. Almaguer Arredondo</a:t>
            </a:r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.- hralmaguer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@asf.gob.mx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688" y="3941487"/>
            <a:ext cx="62365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L.A</a:t>
            </a:r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Leonor A. Gonzalez Vazquez- lagonzalez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@asf.gob.mx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-31843" y="4388531"/>
            <a:ext cx="58222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C.P. Talia M. Galicia González</a:t>
            </a:r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tmgalicia</a:t>
            </a:r>
            <a:r>
              <a:rPr lang="es-E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@asf.gob.mx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5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466781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accent4"/>
                </a:solidFill>
                <a:cs typeface="Arial" pitchFamily="34" charset="0"/>
              </a:rPr>
              <a:t>Art. 74 fracción VI</a:t>
            </a:r>
          </a:p>
          <a:p>
            <a:r>
              <a:rPr lang="es-MX" sz="2800" b="1" dirty="0">
                <a:solidFill>
                  <a:schemeClr val="accent4"/>
                </a:solidFill>
                <a:cs typeface="Arial" pitchFamily="34" charset="0"/>
              </a:rPr>
              <a:t>C</a:t>
            </a:r>
            <a:r>
              <a:rPr lang="es-MX" sz="2800" b="1" dirty="0" smtClean="0">
                <a:solidFill>
                  <a:schemeClr val="accent4"/>
                </a:solidFill>
                <a:cs typeface="Arial" pitchFamily="34" charset="0"/>
              </a:rPr>
              <a:t>onstitucional</a:t>
            </a:r>
            <a:endParaRPr lang="es-MX" sz="28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92088"/>
            <a:ext cx="2219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115616" y="2664296"/>
            <a:ext cx="6126468" cy="3065431"/>
            <a:chOff x="1475656" y="2235777"/>
            <a:chExt cx="6126468" cy="3065431"/>
          </a:xfrm>
        </p:grpSpPr>
        <p:sp>
          <p:nvSpPr>
            <p:cNvPr id="5" name="4 Pentágono"/>
            <p:cNvSpPr/>
            <p:nvPr/>
          </p:nvSpPr>
          <p:spPr>
            <a:xfrm rot="16200000">
              <a:off x="5624469" y="3585006"/>
              <a:ext cx="785818" cy="42862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432632" y="2244327"/>
              <a:ext cx="3169492" cy="107157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 smtClean="0">
                  <a:solidFill>
                    <a:schemeClr val="bg1"/>
                  </a:solidFill>
                </a:rPr>
                <a:t>Revisión de la </a:t>
              </a:r>
            </a:p>
            <a:p>
              <a:pPr algn="ctr"/>
              <a:r>
                <a:rPr lang="es-MX" sz="2400" b="1" dirty="0" smtClean="0">
                  <a:solidFill>
                    <a:schemeClr val="bg1"/>
                  </a:solidFill>
                </a:rPr>
                <a:t>Cuenta Pública </a:t>
              </a:r>
              <a:endParaRPr lang="es-MX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4467156" y="3963969"/>
              <a:ext cx="3100443" cy="1337239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MX" sz="2400" b="1" dirty="0" smtClean="0">
                  <a:solidFill>
                    <a:schemeClr val="bg1"/>
                  </a:solidFill>
                </a:rPr>
                <a:t>Auditoría Superior </a:t>
              </a:r>
            </a:p>
            <a:p>
              <a:pPr algn="ctr"/>
              <a:r>
                <a:rPr lang="es-MX" sz="2400" b="1" dirty="0" smtClean="0">
                  <a:solidFill>
                    <a:schemeClr val="bg1"/>
                  </a:solidFill>
                </a:rPr>
                <a:t>de la Federación </a:t>
              </a:r>
            </a:p>
            <a:p>
              <a:pPr algn="ctr"/>
              <a:r>
                <a:rPr lang="es-MX" sz="3600" b="1" dirty="0" smtClean="0">
                  <a:solidFill>
                    <a:schemeClr val="bg1"/>
                  </a:solidFill>
                </a:rPr>
                <a:t>(ASF)</a:t>
              </a:r>
            </a:p>
            <a:p>
              <a:endParaRPr lang="es-MX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8 Pentágono"/>
            <p:cNvSpPr/>
            <p:nvPr/>
          </p:nvSpPr>
          <p:spPr>
            <a:xfrm>
              <a:off x="3419872" y="2557248"/>
              <a:ext cx="785818" cy="428628"/>
            </a:xfrm>
            <a:prstGeom prst="homePlate">
              <a:avLst/>
            </a:pr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475656" y="2235777"/>
              <a:ext cx="2342628" cy="1071570"/>
            </a:xfrm>
            <a:prstGeom prst="roundRect">
              <a:avLst/>
            </a:prstGeom>
            <a:solidFill>
              <a:schemeClr val="accent6">
                <a:lumMod val="90000"/>
                <a:lumOff val="10000"/>
              </a:schemeClr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MX" sz="2400" b="1" dirty="0" smtClean="0">
                  <a:solidFill>
                    <a:schemeClr val="bg1"/>
                  </a:solidFill>
                </a:rPr>
                <a:t>Cámara de </a:t>
              </a:r>
            </a:p>
            <a:p>
              <a:pPr algn="ctr"/>
              <a:r>
                <a:rPr lang="es-MX" sz="2400" b="1" dirty="0" smtClean="0">
                  <a:solidFill>
                    <a:schemeClr val="bg1"/>
                  </a:solidFill>
                </a:rPr>
                <a:t>Diputados</a:t>
              </a:r>
            </a:p>
            <a:p>
              <a:endParaRPr lang="es-MX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5 Imagen" descr="cuadros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6 Imagen" descr="color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  <p:sp>
        <p:nvSpPr>
          <p:cNvPr id="21" name="Rectángulo 20"/>
          <p:cNvSpPr/>
          <p:nvPr/>
        </p:nvSpPr>
        <p:spPr>
          <a:xfrm>
            <a:off x="4855268" y="357188"/>
            <a:ext cx="38315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prstClr val="white">
                    <a:lumMod val="65000"/>
                  </a:prstClr>
                </a:solidFill>
              </a:rPr>
              <a:t>CPEUM</a:t>
            </a:r>
            <a:endParaRPr lang="es-MX" sz="2800" b="1" i="1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248601"/>
              </p:ext>
            </p:extLst>
          </p:nvPr>
        </p:nvGraphicFramePr>
        <p:xfrm>
          <a:off x="827584" y="1052736"/>
          <a:ext cx="748145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5 Imagen" descr="cuadros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6 Imagen" descr="color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4439631" y="348616"/>
            <a:ext cx="45630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rPr>
              <a:t>ASF y Fiscalización Superior</a:t>
            </a:r>
            <a:endParaRPr lang="es-MX" sz="2800" b="1" i="1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51199" y="1378423"/>
            <a:ext cx="7776864" cy="3921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/>
              <a:t>Cuenta Pública: Información </a:t>
            </a:r>
            <a:r>
              <a:rPr lang="es-ES" sz="2400" b="1" dirty="0"/>
              <a:t>contable, presupuestaria, programática y </a:t>
            </a:r>
            <a:r>
              <a:rPr lang="es-ES" sz="2400" b="1" dirty="0" smtClean="0"/>
              <a:t>complementaria.</a:t>
            </a:r>
          </a:p>
          <a:p>
            <a:pPr algn="just"/>
            <a:endParaRPr lang="es-ES" sz="2400" b="1" dirty="0"/>
          </a:p>
          <a:p>
            <a:pPr lvl="0" algn="just"/>
            <a:r>
              <a:rPr lang="es-MX" sz="2400" b="1" dirty="0"/>
              <a:t>La Cuenta Pública es el principal medio para la rendición de cuentas de los poderes públicos</a:t>
            </a:r>
            <a:r>
              <a:rPr lang="es-MX" sz="2400" b="1" dirty="0" smtClean="0"/>
              <a:t>.</a:t>
            </a:r>
          </a:p>
          <a:p>
            <a:pPr lvl="0" algn="just"/>
            <a:endParaRPr lang="es-MX" sz="2400" b="1" dirty="0"/>
          </a:p>
          <a:p>
            <a:pPr algn="just"/>
            <a:r>
              <a:rPr lang="es-MX" sz="2400" b="1" dirty="0"/>
              <a:t>Su contenido se establece en el artículo 55 de la Ley General de Contabilidad Gubernamental.</a:t>
            </a:r>
            <a:endParaRPr lang="es-MX" sz="2400" dirty="0"/>
          </a:p>
          <a:p>
            <a:pPr lvl="0" algn="just"/>
            <a:endParaRPr lang="es-MX" sz="2400" dirty="0"/>
          </a:p>
          <a:p>
            <a:pPr algn="just"/>
            <a:endParaRPr lang="es-MX" sz="2400" b="1" dirty="0"/>
          </a:p>
        </p:txBody>
      </p:sp>
      <p:pic>
        <p:nvPicPr>
          <p:cNvPr id="6" name="5 Imagen" descr="cuadros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color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dirty="0" smtClean="0"/>
              <a:t>ASF | </a:t>
            </a:r>
            <a:fld id="{1B863B96-5C0C-43A5-9A44-124696FD9E0D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439631" y="348616"/>
            <a:ext cx="45630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Autonomía técnica y de gestión de la ASF</a:t>
            </a:r>
            <a:endParaRPr lang="es-MX" sz="2800" b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28995</TotalTime>
  <Words>3321</Words>
  <Application>Microsoft Office PowerPoint</Application>
  <PresentationFormat>Presentación en pantalla (4:3)</PresentationFormat>
  <Paragraphs>605</Paragraphs>
  <Slides>61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61</vt:i4>
      </vt:variant>
    </vt:vector>
  </HeadingPairs>
  <TitlesOfParts>
    <vt:vector size="70" baseType="lpstr">
      <vt:lpstr>Calibri</vt:lpstr>
      <vt:lpstr>Arial</vt:lpstr>
      <vt:lpstr>ＭＳ Ｐゴシック</vt:lpstr>
      <vt:lpstr>Arial Narrow</vt:lpstr>
      <vt:lpstr>Biondi</vt:lpstr>
      <vt:lpstr>Times New Roman</vt:lpstr>
      <vt:lpstr>Arial Black</vt:lpstr>
      <vt:lpstr>Tema de Office</vt:lpstr>
      <vt:lpstr>1_Tema de Office</vt:lpstr>
      <vt:lpstr>Presentación de PowerPoint</vt:lpstr>
      <vt:lpstr>OBJETIVO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Auditoría Superior de la Federación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Reforma Constitucional en materia de Fiscalización Superior</dc:title>
  <dc:creator>Mauricio Hernandez Estrada</dc:creator>
  <cp:lastModifiedBy>DGARFTB</cp:lastModifiedBy>
  <cp:revision>2862</cp:revision>
  <cp:lastPrinted>2017-11-17T00:01:53Z</cp:lastPrinted>
  <dcterms:created xsi:type="dcterms:W3CDTF">2012-10-21T15:37:05Z</dcterms:created>
  <dcterms:modified xsi:type="dcterms:W3CDTF">2017-11-17T00:17:33Z</dcterms:modified>
</cp:coreProperties>
</file>