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287000" cy="8001000"/>
  <p:notesSz cx="10287000" cy="8001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03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2480310"/>
            <a:ext cx="8743950" cy="1680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4480560"/>
            <a:ext cx="7200900" cy="200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36343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1">
                <a:solidFill>
                  <a:srgbClr val="004B9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04B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36343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1">
                <a:solidFill>
                  <a:srgbClr val="004B9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1840230"/>
            <a:ext cx="4474845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5" y="1840230"/>
            <a:ext cx="4474845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36343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1">
                <a:solidFill>
                  <a:srgbClr val="004B9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36343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36343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300" y="114300"/>
            <a:ext cx="10058400" cy="388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4300" y="4000500"/>
            <a:ext cx="10058400" cy="3886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7024" y="365899"/>
            <a:ext cx="7852951" cy="524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1">
                <a:solidFill>
                  <a:srgbClr val="004B9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5610" y="3591166"/>
            <a:ext cx="7035779" cy="2932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004B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944383" y="7661829"/>
            <a:ext cx="110045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1" i="0">
                <a:solidFill>
                  <a:srgbClr val="36343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350" y="7440930"/>
            <a:ext cx="236601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06640" y="7440930"/>
            <a:ext cx="236601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164" y="1026477"/>
            <a:ext cx="4046220" cy="4114800"/>
          </a:xfrm>
          <a:custGeom>
            <a:avLst/>
            <a:gdLst/>
            <a:ahLst/>
            <a:cxnLst/>
            <a:rect l="l" t="t" r="r" b="b"/>
            <a:pathLst>
              <a:path w="4046220" h="4114800">
                <a:moveTo>
                  <a:pt x="1388960" y="0"/>
                </a:moveTo>
                <a:lnTo>
                  <a:pt x="0" y="1195298"/>
                </a:lnTo>
                <a:lnTo>
                  <a:pt x="68517" y="3026486"/>
                </a:lnTo>
                <a:lnTo>
                  <a:pt x="1542923" y="4114647"/>
                </a:lnTo>
                <a:lnTo>
                  <a:pt x="3312947" y="3640366"/>
                </a:lnTo>
                <a:lnTo>
                  <a:pt x="4045737" y="1960791"/>
                </a:lnTo>
                <a:lnTo>
                  <a:pt x="3189478" y="340677"/>
                </a:lnTo>
                <a:lnTo>
                  <a:pt x="1388960" y="0"/>
                </a:lnTo>
                <a:close/>
              </a:path>
            </a:pathLst>
          </a:custGeom>
          <a:solidFill>
            <a:srgbClr val="00427E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4589" y="5859653"/>
            <a:ext cx="2543175" cy="2027555"/>
          </a:xfrm>
          <a:custGeom>
            <a:avLst/>
            <a:gdLst/>
            <a:ahLst/>
            <a:cxnLst/>
            <a:rect l="l" t="t" r="r" b="b"/>
            <a:pathLst>
              <a:path w="2543175" h="2027554">
                <a:moveTo>
                  <a:pt x="872944" y="0"/>
                </a:moveTo>
                <a:lnTo>
                  <a:pt x="0" y="751230"/>
                </a:lnTo>
                <a:lnTo>
                  <a:pt x="43063" y="1902101"/>
                </a:lnTo>
                <a:lnTo>
                  <a:pt x="212354" y="2027047"/>
                </a:lnTo>
                <a:lnTo>
                  <a:pt x="2195954" y="2027047"/>
                </a:lnTo>
                <a:lnTo>
                  <a:pt x="2542689" y="1232329"/>
                </a:lnTo>
                <a:lnTo>
                  <a:pt x="2004540" y="214109"/>
                </a:lnTo>
                <a:lnTo>
                  <a:pt x="872944" y="0"/>
                </a:lnTo>
                <a:close/>
              </a:path>
            </a:pathLst>
          </a:custGeom>
          <a:solidFill>
            <a:srgbClr val="ED314B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391" y="5208485"/>
            <a:ext cx="1577975" cy="1604645"/>
          </a:xfrm>
          <a:custGeom>
            <a:avLst/>
            <a:gdLst/>
            <a:ahLst/>
            <a:cxnLst/>
            <a:rect l="l" t="t" r="r" b="b"/>
            <a:pathLst>
              <a:path w="1577975" h="1604645">
                <a:moveTo>
                  <a:pt x="541666" y="0"/>
                </a:moveTo>
                <a:lnTo>
                  <a:pt x="0" y="466140"/>
                </a:lnTo>
                <a:lnTo>
                  <a:pt x="26722" y="1180261"/>
                </a:lnTo>
                <a:lnTo>
                  <a:pt x="601706" y="1604618"/>
                </a:lnTo>
                <a:lnTo>
                  <a:pt x="1291973" y="1419661"/>
                </a:lnTo>
                <a:lnTo>
                  <a:pt x="1577748" y="764667"/>
                </a:lnTo>
                <a:lnTo>
                  <a:pt x="1243827" y="132854"/>
                </a:lnTo>
                <a:lnTo>
                  <a:pt x="541666" y="0"/>
                </a:lnTo>
                <a:close/>
              </a:path>
            </a:pathLst>
          </a:custGeom>
          <a:solidFill>
            <a:srgbClr val="00427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0427" y="7048000"/>
            <a:ext cx="1372273" cy="8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7333768"/>
            <a:ext cx="897255" cy="553085"/>
          </a:xfrm>
          <a:custGeom>
            <a:avLst/>
            <a:gdLst/>
            <a:ahLst/>
            <a:cxnLst/>
            <a:rect l="l" t="t" r="r" b="b"/>
            <a:pathLst>
              <a:path w="897255" h="553084">
                <a:moveTo>
                  <a:pt x="0" y="0"/>
                </a:moveTo>
                <a:lnTo>
                  <a:pt x="0" y="234094"/>
                </a:lnTo>
                <a:lnTo>
                  <a:pt x="42035" y="261505"/>
                </a:lnTo>
                <a:lnTo>
                  <a:pt x="84751" y="288421"/>
                </a:lnTo>
                <a:lnTo>
                  <a:pt x="128129" y="314844"/>
                </a:lnTo>
                <a:lnTo>
                  <a:pt x="172149" y="340780"/>
                </a:lnTo>
                <a:lnTo>
                  <a:pt x="216792" y="366232"/>
                </a:lnTo>
                <a:lnTo>
                  <a:pt x="262038" y="391204"/>
                </a:lnTo>
                <a:lnTo>
                  <a:pt x="307869" y="415701"/>
                </a:lnTo>
                <a:lnTo>
                  <a:pt x="354265" y="439726"/>
                </a:lnTo>
                <a:lnTo>
                  <a:pt x="401206" y="463285"/>
                </a:lnTo>
                <a:lnTo>
                  <a:pt x="448674" y="486380"/>
                </a:lnTo>
                <a:lnTo>
                  <a:pt x="496649" y="509017"/>
                </a:lnTo>
                <a:lnTo>
                  <a:pt x="545112" y="531199"/>
                </a:lnTo>
                <a:lnTo>
                  <a:pt x="594043" y="552931"/>
                </a:lnTo>
                <a:lnTo>
                  <a:pt x="897081" y="552931"/>
                </a:lnTo>
                <a:lnTo>
                  <a:pt x="850600" y="533249"/>
                </a:lnTo>
                <a:lnTo>
                  <a:pt x="804413" y="512946"/>
                </a:lnTo>
                <a:lnTo>
                  <a:pt x="758531" y="492017"/>
                </a:lnTo>
                <a:lnTo>
                  <a:pt x="712968" y="470454"/>
                </a:lnTo>
                <a:lnTo>
                  <a:pt x="667737" y="448250"/>
                </a:lnTo>
                <a:lnTo>
                  <a:pt x="622852" y="425398"/>
                </a:lnTo>
                <a:lnTo>
                  <a:pt x="578325" y="401890"/>
                </a:lnTo>
                <a:lnTo>
                  <a:pt x="534170" y="377720"/>
                </a:lnTo>
                <a:lnTo>
                  <a:pt x="490400" y="352880"/>
                </a:lnTo>
                <a:lnTo>
                  <a:pt x="447028" y="327364"/>
                </a:lnTo>
                <a:lnTo>
                  <a:pt x="404068" y="301164"/>
                </a:lnTo>
                <a:lnTo>
                  <a:pt x="361532" y="274273"/>
                </a:lnTo>
                <a:lnTo>
                  <a:pt x="319434" y="246685"/>
                </a:lnTo>
                <a:lnTo>
                  <a:pt x="277787" y="218391"/>
                </a:lnTo>
                <a:lnTo>
                  <a:pt x="236605" y="189385"/>
                </a:lnTo>
                <a:lnTo>
                  <a:pt x="195900" y="159660"/>
                </a:lnTo>
                <a:lnTo>
                  <a:pt x="155686" y="129209"/>
                </a:lnTo>
                <a:lnTo>
                  <a:pt x="115975" y="98025"/>
                </a:lnTo>
                <a:lnTo>
                  <a:pt x="76782" y="66099"/>
                </a:lnTo>
                <a:lnTo>
                  <a:pt x="38119" y="33427"/>
                </a:lnTo>
                <a:lnTo>
                  <a:pt x="0" y="0"/>
                </a:lnTo>
                <a:close/>
              </a:path>
            </a:pathLst>
          </a:custGeom>
          <a:solidFill>
            <a:srgbClr val="E84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" y="6658560"/>
            <a:ext cx="1645285" cy="1228725"/>
          </a:xfrm>
          <a:custGeom>
            <a:avLst/>
            <a:gdLst/>
            <a:ahLst/>
            <a:cxnLst/>
            <a:rect l="l" t="t" r="r" b="b"/>
            <a:pathLst>
              <a:path w="1645285" h="1228725">
                <a:moveTo>
                  <a:pt x="0" y="0"/>
                </a:moveTo>
                <a:lnTo>
                  <a:pt x="0" y="675396"/>
                </a:lnTo>
                <a:lnTo>
                  <a:pt x="37985" y="708745"/>
                </a:lnTo>
                <a:lnTo>
                  <a:pt x="76509" y="741346"/>
                </a:lnTo>
                <a:lnTo>
                  <a:pt x="115560" y="773208"/>
                </a:lnTo>
                <a:lnTo>
                  <a:pt x="155125" y="804337"/>
                </a:lnTo>
                <a:lnTo>
                  <a:pt x="195189" y="834740"/>
                </a:lnTo>
                <a:lnTo>
                  <a:pt x="235741" y="864423"/>
                </a:lnTo>
                <a:lnTo>
                  <a:pt x="276767" y="893395"/>
                </a:lnTo>
                <a:lnTo>
                  <a:pt x="318254" y="921661"/>
                </a:lnTo>
                <a:lnTo>
                  <a:pt x="360189" y="949230"/>
                </a:lnTo>
                <a:lnTo>
                  <a:pt x="402559" y="976107"/>
                </a:lnTo>
                <a:lnTo>
                  <a:pt x="445351" y="1002300"/>
                </a:lnTo>
                <a:lnTo>
                  <a:pt x="488552" y="1027816"/>
                </a:lnTo>
                <a:lnTo>
                  <a:pt x="532148" y="1052662"/>
                </a:lnTo>
                <a:lnTo>
                  <a:pt x="576127" y="1076844"/>
                </a:lnTo>
                <a:lnTo>
                  <a:pt x="620476" y="1100371"/>
                </a:lnTo>
                <a:lnTo>
                  <a:pt x="665181" y="1123248"/>
                </a:lnTo>
                <a:lnTo>
                  <a:pt x="710230" y="1145483"/>
                </a:lnTo>
                <a:lnTo>
                  <a:pt x="755609" y="1167082"/>
                </a:lnTo>
                <a:lnTo>
                  <a:pt x="801305" y="1188053"/>
                </a:lnTo>
                <a:lnTo>
                  <a:pt x="847306" y="1208403"/>
                </a:lnTo>
                <a:lnTo>
                  <a:pt x="893598" y="1228139"/>
                </a:lnTo>
                <a:lnTo>
                  <a:pt x="1644815" y="1228139"/>
                </a:lnTo>
                <a:lnTo>
                  <a:pt x="1601893" y="1220747"/>
                </a:lnTo>
                <a:lnTo>
                  <a:pt x="1559025" y="1212606"/>
                </a:lnTo>
                <a:lnTo>
                  <a:pt x="1516226" y="1203701"/>
                </a:lnTo>
                <a:lnTo>
                  <a:pt x="1473509" y="1194017"/>
                </a:lnTo>
                <a:lnTo>
                  <a:pt x="1430889" y="1183539"/>
                </a:lnTo>
                <a:lnTo>
                  <a:pt x="1388381" y="1172254"/>
                </a:lnTo>
                <a:lnTo>
                  <a:pt x="1345999" y="1160146"/>
                </a:lnTo>
                <a:lnTo>
                  <a:pt x="1303759" y="1147201"/>
                </a:lnTo>
                <a:lnTo>
                  <a:pt x="1261674" y="1133404"/>
                </a:lnTo>
                <a:lnTo>
                  <a:pt x="1219759" y="1118740"/>
                </a:lnTo>
                <a:lnTo>
                  <a:pt x="1178029" y="1103195"/>
                </a:lnTo>
                <a:lnTo>
                  <a:pt x="1136498" y="1086754"/>
                </a:lnTo>
                <a:lnTo>
                  <a:pt x="1095182" y="1069403"/>
                </a:lnTo>
                <a:lnTo>
                  <a:pt x="1054093" y="1051127"/>
                </a:lnTo>
                <a:lnTo>
                  <a:pt x="1013248" y="1031910"/>
                </a:lnTo>
                <a:lnTo>
                  <a:pt x="972660" y="1011740"/>
                </a:lnTo>
                <a:lnTo>
                  <a:pt x="932345" y="990600"/>
                </a:lnTo>
                <a:lnTo>
                  <a:pt x="892316" y="968476"/>
                </a:lnTo>
                <a:lnTo>
                  <a:pt x="852589" y="945354"/>
                </a:lnTo>
                <a:lnTo>
                  <a:pt x="813178" y="921220"/>
                </a:lnTo>
                <a:lnTo>
                  <a:pt x="774097" y="896057"/>
                </a:lnTo>
                <a:lnTo>
                  <a:pt x="735361" y="869852"/>
                </a:lnTo>
                <a:lnTo>
                  <a:pt x="696985" y="842590"/>
                </a:lnTo>
                <a:lnTo>
                  <a:pt x="658984" y="814257"/>
                </a:lnTo>
                <a:lnTo>
                  <a:pt x="621371" y="784837"/>
                </a:lnTo>
                <a:lnTo>
                  <a:pt x="584162" y="754317"/>
                </a:lnTo>
                <a:lnTo>
                  <a:pt x="547370" y="722681"/>
                </a:lnTo>
                <a:lnTo>
                  <a:pt x="511011" y="689914"/>
                </a:lnTo>
                <a:lnTo>
                  <a:pt x="475100" y="656003"/>
                </a:lnTo>
                <a:lnTo>
                  <a:pt x="439650" y="620933"/>
                </a:lnTo>
                <a:lnTo>
                  <a:pt x="404676" y="584688"/>
                </a:lnTo>
                <a:lnTo>
                  <a:pt x="370194" y="547255"/>
                </a:lnTo>
                <a:lnTo>
                  <a:pt x="336217" y="508618"/>
                </a:lnTo>
                <a:lnTo>
                  <a:pt x="302759" y="468763"/>
                </a:lnTo>
                <a:lnTo>
                  <a:pt x="269837" y="427675"/>
                </a:lnTo>
                <a:lnTo>
                  <a:pt x="237464" y="385340"/>
                </a:lnTo>
                <a:lnTo>
                  <a:pt x="205654" y="341744"/>
                </a:lnTo>
                <a:lnTo>
                  <a:pt x="174423" y="296870"/>
                </a:lnTo>
                <a:lnTo>
                  <a:pt x="143785" y="250705"/>
                </a:lnTo>
                <a:lnTo>
                  <a:pt x="113755" y="203235"/>
                </a:lnTo>
                <a:lnTo>
                  <a:pt x="84346" y="154443"/>
                </a:lnTo>
                <a:lnTo>
                  <a:pt x="55575" y="104317"/>
                </a:lnTo>
                <a:lnTo>
                  <a:pt x="27454" y="52840"/>
                </a:lnTo>
                <a:lnTo>
                  <a:pt x="0" y="0"/>
                </a:lnTo>
                <a:close/>
              </a:path>
            </a:pathLst>
          </a:custGeom>
          <a:solidFill>
            <a:srgbClr val="384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7139837"/>
            <a:ext cx="1018540" cy="747395"/>
          </a:xfrm>
          <a:custGeom>
            <a:avLst/>
            <a:gdLst/>
            <a:ahLst/>
            <a:cxnLst/>
            <a:rect l="l" t="t" r="r" b="b"/>
            <a:pathLst>
              <a:path w="1018540" h="747395">
                <a:moveTo>
                  <a:pt x="0" y="0"/>
                </a:moveTo>
                <a:lnTo>
                  <a:pt x="0" y="23213"/>
                </a:lnTo>
                <a:lnTo>
                  <a:pt x="33148" y="62873"/>
                </a:lnTo>
                <a:lnTo>
                  <a:pt x="66864" y="101675"/>
                </a:lnTo>
                <a:lnTo>
                  <a:pt x="101146" y="139618"/>
                </a:lnTo>
                <a:lnTo>
                  <a:pt x="135992" y="176699"/>
                </a:lnTo>
                <a:lnTo>
                  <a:pt x="171402" y="212917"/>
                </a:lnTo>
                <a:lnTo>
                  <a:pt x="207372" y="248271"/>
                </a:lnTo>
                <a:lnTo>
                  <a:pt x="243902" y="282759"/>
                </a:lnTo>
                <a:lnTo>
                  <a:pt x="280990" y="316379"/>
                </a:lnTo>
                <a:lnTo>
                  <a:pt x="318634" y="349129"/>
                </a:lnTo>
                <a:lnTo>
                  <a:pt x="356833" y="381009"/>
                </a:lnTo>
                <a:lnTo>
                  <a:pt x="395585" y="412015"/>
                </a:lnTo>
                <a:lnTo>
                  <a:pt x="434888" y="442147"/>
                </a:lnTo>
                <a:lnTo>
                  <a:pt x="474741" y="471403"/>
                </a:lnTo>
                <a:lnTo>
                  <a:pt x="515143" y="499782"/>
                </a:lnTo>
                <a:lnTo>
                  <a:pt x="556091" y="527281"/>
                </a:lnTo>
                <a:lnTo>
                  <a:pt x="597583" y="553900"/>
                </a:lnTo>
                <a:lnTo>
                  <a:pt x="639619" y="579635"/>
                </a:lnTo>
                <a:lnTo>
                  <a:pt x="682197" y="604487"/>
                </a:lnTo>
                <a:lnTo>
                  <a:pt x="725315" y="628452"/>
                </a:lnTo>
                <a:lnTo>
                  <a:pt x="768971" y="651531"/>
                </a:lnTo>
                <a:lnTo>
                  <a:pt x="813165" y="673720"/>
                </a:lnTo>
                <a:lnTo>
                  <a:pt x="857893" y="695018"/>
                </a:lnTo>
                <a:lnTo>
                  <a:pt x="903155" y="715424"/>
                </a:lnTo>
                <a:lnTo>
                  <a:pt x="948949" y="734936"/>
                </a:lnTo>
                <a:lnTo>
                  <a:pt x="978296" y="746862"/>
                </a:lnTo>
                <a:lnTo>
                  <a:pt x="1018239" y="746862"/>
                </a:lnTo>
                <a:lnTo>
                  <a:pt x="984812" y="733887"/>
                </a:lnTo>
                <a:lnTo>
                  <a:pt x="951674" y="720453"/>
                </a:lnTo>
                <a:lnTo>
                  <a:pt x="905646" y="700830"/>
                </a:lnTo>
                <a:lnTo>
                  <a:pt x="860160" y="680292"/>
                </a:lnTo>
                <a:lnTo>
                  <a:pt x="815217" y="658838"/>
                </a:lnTo>
                <a:lnTo>
                  <a:pt x="770820" y="636472"/>
                </a:lnTo>
                <a:lnTo>
                  <a:pt x="726969" y="613194"/>
                </a:lnTo>
                <a:lnTo>
                  <a:pt x="683668" y="589007"/>
                </a:lnTo>
                <a:lnTo>
                  <a:pt x="640916" y="563912"/>
                </a:lnTo>
                <a:lnTo>
                  <a:pt x="598717" y="537910"/>
                </a:lnTo>
                <a:lnTo>
                  <a:pt x="557071" y="511004"/>
                </a:lnTo>
                <a:lnTo>
                  <a:pt x="515981" y="483195"/>
                </a:lnTo>
                <a:lnTo>
                  <a:pt x="475448" y="454485"/>
                </a:lnTo>
                <a:lnTo>
                  <a:pt x="435474" y="424875"/>
                </a:lnTo>
                <a:lnTo>
                  <a:pt x="396061" y="394367"/>
                </a:lnTo>
                <a:lnTo>
                  <a:pt x="357209" y="362963"/>
                </a:lnTo>
                <a:lnTo>
                  <a:pt x="318922" y="330664"/>
                </a:lnTo>
                <a:lnTo>
                  <a:pt x="281201" y="297473"/>
                </a:lnTo>
                <a:lnTo>
                  <a:pt x="244047" y="263390"/>
                </a:lnTo>
                <a:lnTo>
                  <a:pt x="207462" y="228418"/>
                </a:lnTo>
                <a:lnTo>
                  <a:pt x="171448" y="192558"/>
                </a:lnTo>
                <a:lnTo>
                  <a:pt x="136006" y="155812"/>
                </a:lnTo>
                <a:lnTo>
                  <a:pt x="101139" y="118181"/>
                </a:lnTo>
                <a:lnTo>
                  <a:pt x="66848" y="79668"/>
                </a:lnTo>
                <a:lnTo>
                  <a:pt x="33134" y="40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" y="7511119"/>
            <a:ext cx="989330" cy="375920"/>
          </a:xfrm>
          <a:custGeom>
            <a:avLst/>
            <a:gdLst/>
            <a:ahLst/>
            <a:cxnLst/>
            <a:rect l="l" t="t" r="r" b="b"/>
            <a:pathLst>
              <a:path w="989330" h="375920">
                <a:moveTo>
                  <a:pt x="0" y="0"/>
                </a:moveTo>
                <a:lnTo>
                  <a:pt x="0" y="8525"/>
                </a:lnTo>
                <a:lnTo>
                  <a:pt x="41696" y="34645"/>
                </a:lnTo>
                <a:lnTo>
                  <a:pt x="84449" y="60042"/>
                </a:lnTo>
                <a:lnTo>
                  <a:pt x="128255" y="84715"/>
                </a:lnTo>
                <a:lnTo>
                  <a:pt x="173114" y="108662"/>
                </a:lnTo>
                <a:lnTo>
                  <a:pt x="219020" y="131882"/>
                </a:lnTo>
                <a:lnTo>
                  <a:pt x="265973" y="154372"/>
                </a:lnTo>
                <a:lnTo>
                  <a:pt x="313969" y="176131"/>
                </a:lnTo>
                <a:lnTo>
                  <a:pt x="363006" y="197158"/>
                </a:lnTo>
                <a:lnTo>
                  <a:pt x="413081" y="217450"/>
                </a:lnTo>
                <a:lnTo>
                  <a:pt x="455978" y="233940"/>
                </a:lnTo>
                <a:lnTo>
                  <a:pt x="499605" y="249910"/>
                </a:lnTo>
                <a:lnTo>
                  <a:pt x="543959" y="265359"/>
                </a:lnTo>
                <a:lnTo>
                  <a:pt x="589039" y="280285"/>
                </a:lnTo>
                <a:lnTo>
                  <a:pt x="634843" y="294688"/>
                </a:lnTo>
                <a:lnTo>
                  <a:pt x="681369" y="308568"/>
                </a:lnTo>
                <a:lnTo>
                  <a:pt x="728617" y="321922"/>
                </a:lnTo>
                <a:lnTo>
                  <a:pt x="776584" y="334751"/>
                </a:lnTo>
                <a:lnTo>
                  <a:pt x="825269" y="347053"/>
                </a:lnTo>
                <a:lnTo>
                  <a:pt x="874670" y="358827"/>
                </a:lnTo>
                <a:lnTo>
                  <a:pt x="924786" y="370072"/>
                </a:lnTo>
                <a:lnTo>
                  <a:pt x="950548" y="375580"/>
                </a:lnTo>
                <a:lnTo>
                  <a:pt x="988847" y="375580"/>
                </a:lnTo>
                <a:lnTo>
                  <a:pt x="924756" y="362184"/>
                </a:lnTo>
                <a:lnTo>
                  <a:pt x="870343" y="349940"/>
                </a:lnTo>
                <a:lnTo>
                  <a:pt x="816777" y="337071"/>
                </a:lnTo>
                <a:lnTo>
                  <a:pt x="764062" y="323578"/>
                </a:lnTo>
                <a:lnTo>
                  <a:pt x="712198" y="309464"/>
                </a:lnTo>
                <a:lnTo>
                  <a:pt x="661188" y="294728"/>
                </a:lnTo>
                <a:lnTo>
                  <a:pt x="611035" y="279373"/>
                </a:lnTo>
                <a:lnTo>
                  <a:pt x="561740" y="263399"/>
                </a:lnTo>
                <a:lnTo>
                  <a:pt x="513305" y="246807"/>
                </a:lnTo>
                <a:lnTo>
                  <a:pt x="465734" y="229600"/>
                </a:lnTo>
                <a:lnTo>
                  <a:pt x="419027" y="211778"/>
                </a:lnTo>
                <a:lnTo>
                  <a:pt x="373187" y="193342"/>
                </a:lnTo>
                <a:lnTo>
                  <a:pt x="328216" y="174293"/>
                </a:lnTo>
                <a:lnTo>
                  <a:pt x="284117" y="154633"/>
                </a:lnTo>
                <a:lnTo>
                  <a:pt x="240891" y="134363"/>
                </a:lnTo>
                <a:lnTo>
                  <a:pt x="198541" y="113484"/>
                </a:lnTo>
                <a:lnTo>
                  <a:pt x="157068" y="91998"/>
                </a:lnTo>
                <a:lnTo>
                  <a:pt x="116476" y="69905"/>
                </a:lnTo>
                <a:lnTo>
                  <a:pt x="76766" y="47207"/>
                </a:lnTo>
                <a:lnTo>
                  <a:pt x="37939" y="239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22157" y="4316831"/>
            <a:ext cx="6755130" cy="192468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64769" indent="2726055">
              <a:lnSpc>
                <a:spcPts val="5110"/>
              </a:lnSpc>
              <a:spcBef>
                <a:spcPts val="525"/>
              </a:spcBef>
            </a:pPr>
            <a:r>
              <a:rPr sz="4500" b="1" i="1" spc="100" dirty="0">
                <a:solidFill>
                  <a:srgbClr val="004B93"/>
                </a:solidFill>
                <a:latin typeface="Calibri"/>
                <a:cs typeface="Calibri"/>
              </a:rPr>
              <a:t>INCLUSIÓN</a:t>
            </a:r>
            <a:r>
              <a:rPr sz="4500" b="1" i="1" spc="0" dirty="0">
                <a:solidFill>
                  <a:srgbClr val="004B93"/>
                </a:solidFill>
                <a:latin typeface="Calibri"/>
                <a:cs typeface="Calibri"/>
              </a:rPr>
              <a:t> </a:t>
            </a:r>
            <a:r>
              <a:rPr sz="4500" b="1" i="1" spc="30" dirty="0">
                <a:solidFill>
                  <a:srgbClr val="004B93"/>
                </a:solidFill>
                <a:latin typeface="Calibri"/>
                <a:cs typeface="Calibri"/>
              </a:rPr>
              <a:t>CON  </a:t>
            </a:r>
            <a:r>
              <a:rPr sz="4500" b="1" i="1" spc="130" dirty="0">
                <a:solidFill>
                  <a:srgbClr val="004B93"/>
                </a:solidFill>
                <a:latin typeface="Calibri"/>
                <a:cs typeface="Calibri"/>
              </a:rPr>
              <a:t>RESPONSABILIDAD</a:t>
            </a:r>
            <a:r>
              <a:rPr sz="4500" b="1" i="1" spc="5" dirty="0">
                <a:solidFill>
                  <a:srgbClr val="004B93"/>
                </a:solidFill>
                <a:latin typeface="Calibri"/>
                <a:cs typeface="Calibri"/>
              </a:rPr>
              <a:t> </a:t>
            </a:r>
            <a:r>
              <a:rPr sz="4500" b="1" i="1" spc="140" dirty="0">
                <a:solidFill>
                  <a:srgbClr val="004B93"/>
                </a:solidFill>
                <a:latin typeface="Calibri"/>
                <a:cs typeface="Calibri"/>
              </a:rPr>
              <a:t>SOCIAL</a:t>
            </a:r>
            <a:endParaRPr sz="4500">
              <a:latin typeface="Calibri"/>
              <a:cs typeface="Calibri"/>
            </a:endParaRPr>
          </a:p>
          <a:p>
            <a:pPr marL="1944370">
              <a:lnSpc>
                <a:spcPct val="100000"/>
              </a:lnSpc>
              <a:spcBef>
                <a:spcPts val="405"/>
              </a:spcBef>
            </a:pPr>
            <a:r>
              <a:rPr sz="3250" b="1" i="1" spc="-70" dirty="0">
                <a:solidFill>
                  <a:srgbClr val="004B93"/>
                </a:solidFill>
                <a:latin typeface="Times New Roman"/>
                <a:cs typeface="Times New Roman"/>
              </a:rPr>
              <a:t>Dr. </a:t>
            </a:r>
            <a:r>
              <a:rPr sz="3250" b="1" i="1" spc="-20" dirty="0">
                <a:solidFill>
                  <a:srgbClr val="004B93"/>
                </a:solidFill>
                <a:latin typeface="Times New Roman"/>
                <a:cs typeface="Times New Roman"/>
              </a:rPr>
              <a:t>Javier </a:t>
            </a:r>
            <a:r>
              <a:rPr sz="3250" b="1" i="1" spc="0" dirty="0">
                <a:solidFill>
                  <a:srgbClr val="004B93"/>
                </a:solidFill>
                <a:latin typeface="Times New Roman"/>
                <a:cs typeface="Times New Roman"/>
              </a:rPr>
              <a:t>Saldaña</a:t>
            </a:r>
            <a:r>
              <a:rPr sz="3250" b="1" i="1" spc="-90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3250" b="1" i="1" spc="0" dirty="0">
                <a:solidFill>
                  <a:srgbClr val="004B93"/>
                </a:solidFill>
                <a:latin typeface="Times New Roman"/>
                <a:cs typeface="Times New Roman"/>
              </a:rPr>
              <a:t>Almazán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79369" y="3927309"/>
            <a:ext cx="96520" cy="2602865"/>
          </a:xfrm>
          <a:custGeom>
            <a:avLst/>
            <a:gdLst/>
            <a:ahLst/>
            <a:cxnLst/>
            <a:rect l="l" t="t" r="r" b="b"/>
            <a:pathLst>
              <a:path w="96520" h="2602865">
                <a:moveTo>
                  <a:pt x="0" y="0"/>
                </a:moveTo>
                <a:lnTo>
                  <a:pt x="96431" y="0"/>
                </a:lnTo>
                <a:lnTo>
                  <a:pt x="96431" y="2602788"/>
                </a:lnTo>
                <a:lnTo>
                  <a:pt x="0" y="2602788"/>
                </a:lnTo>
                <a:lnTo>
                  <a:pt x="0" y="0"/>
                </a:lnTo>
                <a:close/>
              </a:path>
            </a:pathLst>
          </a:custGeom>
          <a:solidFill>
            <a:srgbClr val="D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3228" y="1026477"/>
            <a:ext cx="4046220" cy="4114800"/>
          </a:xfrm>
          <a:custGeom>
            <a:avLst/>
            <a:gdLst/>
            <a:ahLst/>
            <a:cxnLst/>
            <a:rect l="l" t="t" r="r" b="b"/>
            <a:pathLst>
              <a:path w="4046220" h="4114800">
                <a:moveTo>
                  <a:pt x="1388965" y="0"/>
                </a:moveTo>
                <a:lnTo>
                  <a:pt x="0" y="1195298"/>
                </a:lnTo>
                <a:lnTo>
                  <a:pt x="68521" y="3026486"/>
                </a:lnTo>
                <a:lnTo>
                  <a:pt x="1542928" y="4114647"/>
                </a:lnTo>
                <a:lnTo>
                  <a:pt x="3312952" y="3640366"/>
                </a:lnTo>
                <a:lnTo>
                  <a:pt x="4045742" y="1960791"/>
                </a:lnTo>
                <a:lnTo>
                  <a:pt x="3189483" y="340677"/>
                </a:lnTo>
                <a:lnTo>
                  <a:pt x="1388965" y="0"/>
                </a:lnTo>
                <a:close/>
              </a:path>
            </a:pathLst>
          </a:custGeom>
          <a:solidFill>
            <a:srgbClr val="00427E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4655" y="5859653"/>
            <a:ext cx="2543175" cy="2027555"/>
          </a:xfrm>
          <a:custGeom>
            <a:avLst/>
            <a:gdLst/>
            <a:ahLst/>
            <a:cxnLst/>
            <a:rect l="l" t="t" r="r" b="b"/>
            <a:pathLst>
              <a:path w="2543175" h="2027554">
                <a:moveTo>
                  <a:pt x="872947" y="0"/>
                </a:moveTo>
                <a:lnTo>
                  <a:pt x="0" y="751230"/>
                </a:lnTo>
                <a:lnTo>
                  <a:pt x="43065" y="1902101"/>
                </a:lnTo>
                <a:lnTo>
                  <a:pt x="212356" y="2027047"/>
                </a:lnTo>
                <a:lnTo>
                  <a:pt x="2195957" y="2027047"/>
                </a:lnTo>
                <a:lnTo>
                  <a:pt x="2542692" y="1232329"/>
                </a:lnTo>
                <a:lnTo>
                  <a:pt x="2004542" y="214109"/>
                </a:lnTo>
                <a:lnTo>
                  <a:pt x="872947" y="0"/>
                </a:lnTo>
                <a:close/>
              </a:path>
            </a:pathLst>
          </a:custGeom>
          <a:solidFill>
            <a:srgbClr val="ED314B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1449" y="5208485"/>
            <a:ext cx="1577975" cy="1604645"/>
          </a:xfrm>
          <a:custGeom>
            <a:avLst/>
            <a:gdLst/>
            <a:ahLst/>
            <a:cxnLst/>
            <a:rect l="l" t="t" r="r" b="b"/>
            <a:pathLst>
              <a:path w="1577975" h="1604645">
                <a:moveTo>
                  <a:pt x="541667" y="0"/>
                </a:moveTo>
                <a:lnTo>
                  <a:pt x="0" y="466140"/>
                </a:lnTo>
                <a:lnTo>
                  <a:pt x="26733" y="1180261"/>
                </a:lnTo>
                <a:lnTo>
                  <a:pt x="601713" y="1604618"/>
                </a:lnTo>
                <a:lnTo>
                  <a:pt x="1291983" y="1419661"/>
                </a:lnTo>
                <a:lnTo>
                  <a:pt x="1577746" y="764667"/>
                </a:lnTo>
                <a:lnTo>
                  <a:pt x="1243825" y="132854"/>
                </a:lnTo>
                <a:lnTo>
                  <a:pt x="541667" y="0"/>
                </a:lnTo>
                <a:close/>
              </a:path>
            </a:pathLst>
          </a:custGeom>
          <a:solidFill>
            <a:srgbClr val="00427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0427" y="7048000"/>
            <a:ext cx="1372273" cy="8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6239" y="365899"/>
            <a:ext cx="7810500" cy="524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0" dirty="0"/>
              <a:t>RESPONSABILIDAD </a:t>
            </a:r>
            <a:r>
              <a:rPr spc="105" dirty="0"/>
              <a:t>SOCIAL</a:t>
            </a:r>
            <a:r>
              <a:rPr spc="-15" dirty="0"/>
              <a:t> </a:t>
            </a:r>
            <a:r>
              <a:rPr spc="100" dirty="0"/>
              <a:t>UNIVERSITARIA</a:t>
            </a:r>
          </a:p>
        </p:txBody>
      </p:sp>
      <p:sp>
        <p:nvSpPr>
          <p:cNvPr id="7" name="object 7"/>
          <p:cNvSpPr/>
          <p:nvPr/>
        </p:nvSpPr>
        <p:spPr>
          <a:xfrm>
            <a:off x="613854" y="976382"/>
            <a:ext cx="9059545" cy="0"/>
          </a:xfrm>
          <a:custGeom>
            <a:avLst/>
            <a:gdLst/>
            <a:ahLst/>
            <a:cxnLst/>
            <a:rect l="l" t="t" r="r" b="b"/>
            <a:pathLst>
              <a:path w="9059545">
                <a:moveTo>
                  <a:pt x="0" y="0"/>
                </a:moveTo>
                <a:lnTo>
                  <a:pt x="9059291" y="0"/>
                </a:lnTo>
              </a:path>
            </a:pathLst>
          </a:custGeom>
          <a:ln w="36004">
            <a:solidFill>
              <a:srgbClr val="D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7333768"/>
            <a:ext cx="897255" cy="553085"/>
          </a:xfrm>
          <a:custGeom>
            <a:avLst/>
            <a:gdLst/>
            <a:ahLst/>
            <a:cxnLst/>
            <a:rect l="l" t="t" r="r" b="b"/>
            <a:pathLst>
              <a:path w="897255" h="553084">
                <a:moveTo>
                  <a:pt x="0" y="0"/>
                </a:moveTo>
                <a:lnTo>
                  <a:pt x="0" y="234094"/>
                </a:lnTo>
                <a:lnTo>
                  <a:pt x="42035" y="261505"/>
                </a:lnTo>
                <a:lnTo>
                  <a:pt x="84751" y="288421"/>
                </a:lnTo>
                <a:lnTo>
                  <a:pt x="128129" y="314844"/>
                </a:lnTo>
                <a:lnTo>
                  <a:pt x="172149" y="340780"/>
                </a:lnTo>
                <a:lnTo>
                  <a:pt x="216792" y="366232"/>
                </a:lnTo>
                <a:lnTo>
                  <a:pt x="262038" y="391204"/>
                </a:lnTo>
                <a:lnTo>
                  <a:pt x="307869" y="415701"/>
                </a:lnTo>
                <a:lnTo>
                  <a:pt x="354265" y="439726"/>
                </a:lnTo>
                <a:lnTo>
                  <a:pt x="401206" y="463285"/>
                </a:lnTo>
                <a:lnTo>
                  <a:pt x="448674" y="486380"/>
                </a:lnTo>
                <a:lnTo>
                  <a:pt x="496649" y="509017"/>
                </a:lnTo>
                <a:lnTo>
                  <a:pt x="545112" y="531199"/>
                </a:lnTo>
                <a:lnTo>
                  <a:pt x="594043" y="552931"/>
                </a:lnTo>
                <a:lnTo>
                  <a:pt x="897081" y="552931"/>
                </a:lnTo>
                <a:lnTo>
                  <a:pt x="850600" y="533249"/>
                </a:lnTo>
                <a:lnTo>
                  <a:pt x="804413" y="512946"/>
                </a:lnTo>
                <a:lnTo>
                  <a:pt x="758531" y="492017"/>
                </a:lnTo>
                <a:lnTo>
                  <a:pt x="712968" y="470454"/>
                </a:lnTo>
                <a:lnTo>
                  <a:pt x="667737" y="448250"/>
                </a:lnTo>
                <a:lnTo>
                  <a:pt x="622852" y="425398"/>
                </a:lnTo>
                <a:lnTo>
                  <a:pt x="578325" y="401890"/>
                </a:lnTo>
                <a:lnTo>
                  <a:pt x="534170" y="377720"/>
                </a:lnTo>
                <a:lnTo>
                  <a:pt x="490400" y="352880"/>
                </a:lnTo>
                <a:lnTo>
                  <a:pt x="447028" y="327364"/>
                </a:lnTo>
                <a:lnTo>
                  <a:pt x="404068" y="301164"/>
                </a:lnTo>
                <a:lnTo>
                  <a:pt x="361532" y="274273"/>
                </a:lnTo>
                <a:lnTo>
                  <a:pt x="319434" y="246685"/>
                </a:lnTo>
                <a:lnTo>
                  <a:pt x="277787" y="218391"/>
                </a:lnTo>
                <a:lnTo>
                  <a:pt x="236605" y="189385"/>
                </a:lnTo>
                <a:lnTo>
                  <a:pt x="195900" y="159660"/>
                </a:lnTo>
                <a:lnTo>
                  <a:pt x="155686" y="129209"/>
                </a:lnTo>
                <a:lnTo>
                  <a:pt x="115975" y="98025"/>
                </a:lnTo>
                <a:lnTo>
                  <a:pt x="76782" y="66099"/>
                </a:lnTo>
                <a:lnTo>
                  <a:pt x="38119" y="33427"/>
                </a:lnTo>
                <a:lnTo>
                  <a:pt x="0" y="0"/>
                </a:lnTo>
                <a:close/>
              </a:path>
            </a:pathLst>
          </a:custGeom>
          <a:solidFill>
            <a:srgbClr val="E84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" y="6658560"/>
            <a:ext cx="1645285" cy="1228725"/>
          </a:xfrm>
          <a:custGeom>
            <a:avLst/>
            <a:gdLst/>
            <a:ahLst/>
            <a:cxnLst/>
            <a:rect l="l" t="t" r="r" b="b"/>
            <a:pathLst>
              <a:path w="1645285" h="1228725">
                <a:moveTo>
                  <a:pt x="0" y="0"/>
                </a:moveTo>
                <a:lnTo>
                  <a:pt x="0" y="675396"/>
                </a:lnTo>
                <a:lnTo>
                  <a:pt x="37985" y="708745"/>
                </a:lnTo>
                <a:lnTo>
                  <a:pt x="76509" y="741346"/>
                </a:lnTo>
                <a:lnTo>
                  <a:pt x="115560" y="773208"/>
                </a:lnTo>
                <a:lnTo>
                  <a:pt x="155125" y="804337"/>
                </a:lnTo>
                <a:lnTo>
                  <a:pt x="195189" y="834740"/>
                </a:lnTo>
                <a:lnTo>
                  <a:pt x="235741" y="864423"/>
                </a:lnTo>
                <a:lnTo>
                  <a:pt x="276767" y="893395"/>
                </a:lnTo>
                <a:lnTo>
                  <a:pt x="318254" y="921661"/>
                </a:lnTo>
                <a:lnTo>
                  <a:pt x="360189" y="949230"/>
                </a:lnTo>
                <a:lnTo>
                  <a:pt x="402559" y="976107"/>
                </a:lnTo>
                <a:lnTo>
                  <a:pt x="445351" y="1002300"/>
                </a:lnTo>
                <a:lnTo>
                  <a:pt x="488552" y="1027816"/>
                </a:lnTo>
                <a:lnTo>
                  <a:pt x="532148" y="1052662"/>
                </a:lnTo>
                <a:lnTo>
                  <a:pt x="576127" y="1076844"/>
                </a:lnTo>
                <a:lnTo>
                  <a:pt x="620476" y="1100371"/>
                </a:lnTo>
                <a:lnTo>
                  <a:pt x="665181" y="1123248"/>
                </a:lnTo>
                <a:lnTo>
                  <a:pt x="710230" y="1145483"/>
                </a:lnTo>
                <a:lnTo>
                  <a:pt x="755609" y="1167082"/>
                </a:lnTo>
                <a:lnTo>
                  <a:pt x="801305" y="1188053"/>
                </a:lnTo>
                <a:lnTo>
                  <a:pt x="847306" y="1208403"/>
                </a:lnTo>
                <a:lnTo>
                  <a:pt x="893598" y="1228139"/>
                </a:lnTo>
                <a:lnTo>
                  <a:pt x="1644815" y="1228139"/>
                </a:lnTo>
                <a:lnTo>
                  <a:pt x="1601893" y="1220747"/>
                </a:lnTo>
                <a:lnTo>
                  <a:pt x="1559025" y="1212606"/>
                </a:lnTo>
                <a:lnTo>
                  <a:pt x="1516226" y="1203701"/>
                </a:lnTo>
                <a:lnTo>
                  <a:pt x="1473509" y="1194017"/>
                </a:lnTo>
                <a:lnTo>
                  <a:pt x="1430889" y="1183539"/>
                </a:lnTo>
                <a:lnTo>
                  <a:pt x="1388381" y="1172254"/>
                </a:lnTo>
                <a:lnTo>
                  <a:pt x="1345999" y="1160146"/>
                </a:lnTo>
                <a:lnTo>
                  <a:pt x="1303759" y="1147201"/>
                </a:lnTo>
                <a:lnTo>
                  <a:pt x="1261674" y="1133404"/>
                </a:lnTo>
                <a:lnTo>
                  <a:pt x="1219759" y="1118740"/>
                </a:lnTo>
                <a:lnTo>
                  <a:pt x="1178029" y="1103195"/>
                </a:lnTo>
                <a:lnTo>
                  <a:pt x="1136498" y="1086754"/>
                </a:lnTo>
                <a:lnTo>
                  <a:pt x="1095182" y="1069403"/>
                </a:lnTo>
                <a:lnTo>
                  <a:pt x="1054093" y="1051127"/>
                </a:lnTo>
                <a:lnTo>
                  <a:pt x="1013248" y="1031910"/>
                </a:lnTo>
                <a:lnTo>
                  <a:pt x="972660" y="1011740"/>
                </a:lnTo>
                <a:lnTo>
                  <a:pt x="932345" y="990600"/>
                </a:lnTo>
                <a:lnTo>
                  <a:pt x="892316" y="968476"/>
                </a:lnTo>
                <a:lnTo>
                  <a:pt x="852589" y="945354"/>
                </a:lnTo>
                <a:lnTo>
                  <a:pt x="813178" y="921220"/>
                </a:lnTo>
                <a:lnTo>
                  <a:pt x="774097" y="896057"/>
                </a:lnTo>
                <a:lnTo>
                  <a:pt x="735361" y="869852"/>
                </a:lnTo>
                <a:lnTo>
                  <a:pt x="696985" y="842590"/>
                </a:lnTo>
                <a:lnTo>
                  <a:pt x="658984" y="814257"/>
                </a:lnTo>
                <a:lnTo>
                  <a:pt x="621371" y="784837"/>
                </a:lnTo>
                <a:lnTo>
                  <a:pt x="584162" y="754317"/>
                </a:lnTo>
                <a:lnTo>
                  <a:pt x="547370" y="722681"/>
                </a:lnTo>
                <a:lnTo>
                  <a:pt x="511011" y="689914"/>
                </a:lnTo>
                <a:lnTo>
                  <a:pt x="475100" y="656003"/>
                </a:lnTo>
                <a:lnTo>
                  <a:pt x="439650" y="620933"/>
                </a:lnTo>
                <a:lnTo>
                  <a:pt x="404676" y="584688"/>
                </a:lnTo>
                <a:lnTo>
                  <a:pt x="370194" y="547255"/>
                </a:lnTo>
                <a:lnTo>
                  <a:pt x="336217" y="508618"/>
                </a:lnTo>
                <a:lnTo>
                  <a:pt x="302759" y="468763"/>
                </a:lnTo>
                <a:lnTo>
                  <a:pt x="269837" y="427675"/>
                </a:lnTo>
                <a:lnTo>
                  <a:pt x="237464" y="385340"/>
                </a:lnTo>
                <a:lnTo>
                  <a:pt x="205654" y="341744"/>
                </a:lnTo>
                <a:lnTo>
                  <a:pt x="174423" y="296870"/>
                </a:lnTo>
                <a:lnTo>
                  <a:pt x="143785" y="250705"/>
                </a:lnTo>
                <a:lnTo>
                  <a:pt x="113755" y="203235"/>
                </a:lnTo>
                <a:lnTo>
                  <a:pt x="84346" y="154443"/>
                </a:lnTo>
                <a:lnTo>
                  <a:pt x="55575" y="104317"/>
                </a:lnTo>
                <a:lnTo>
                  <a:pt x="27454" y="52840"/>
                </a:lnTo>
                <a:lnTo>
                  <a:pt x="0" y="0"/>
                </a:lnTo>
                <a:close/>
              </a:path>
            </a:pathLst>
          </a:custGeom>
          <a:solidFill>
            <a:srgbClr val="384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" y="7139837"/>
            <a:ext cx="1018540" cy="747395"/>
          </a:xfrm>
          <a:custGeom>
            <a:avLst/>
            <a:gdLst/>
            <a:ahLst/>
            <a:cxnLst/>
            <a:rect l="l" t="t" r="r" b="b"/>
            <a:pathLst>
              <a:path w="1018540" h="747395">
                <a:moveTo>
                  <a:pt x="0" y="0"/>
                </a:moveTo>
                <a:lnTo>
                  <a:pt x="0" y="23213"/>
                </a:lnTo>
                <a:lnTo>
                  <a:pt x="33148" y="62873"/>
                </a:lnTo>
                <a:lnTo>
                  <a:pt x="66864" y="101675"/>
                </a:lnTo>
                <a:lnTo>
                  <a:pt x="101146" y="139618"/>
                </a:lnTo>
                <a:lnTo>
                  <a:pt x="135992" y="176699"/>
                </a:lnTo>
                <a:lnTo>
                  <a:pt x="171402" y="212917"/>
                </a:lnTo>
                <a:lnTo>
                  <a:pt x="207372" y="248271"/>
                </a:lnTo>
                <a:lnTo>
                  <a:pt x="243902" y="282759"/>
                </a:lnTo>
                <a:lnTo>
                  <a:pt x="280990" y="316379"/>
                </a:lnTo>
                <a:lnTo>
                  <a:pt x="318634" y="349129"/>
                </a:lnTo>
                <a:lnTo>
                  <a:pt x="356833" y="381009"/>
                </a:lnTo>
                <a:lnTo>
                  <a:pt x="395585" y="412015"/>
                </a:lnTo>
                <a:lnTo>
                  <a:pt x="434888" y="442147"/>
                </a:lnTo>
                <a:lnTo>
                  <a:pt x="474741" y="471403"/>
                </a:lnTo>
                <a:lnTo>
                  <a:pt x="515143" y="499782"/>
                </a:lnTo>
                <a:lnTo>
                  <a:pt x="556091" y="527281"/>
                </a:lnTo>
                <a:lnTo>
                  <a:pt x="597583" y="553900"/>
                </a:lnTo>
                <a:lnTo>
                  <a:pt x="639619" y="579635"/>
                </a:lnTo>
                <a:lnTo>
                  <a:pt x="682197" y="604487"/>
                </a:lnTo>
                <a:lnTo>
                  <a:pt x="725315" y="628452"/>
                </a:lnTo>
                <a:lnTo>
                  <a:pt x="768971" y="651531"/>
                </a:lnTo>
                <a:lnTo>
                  <a:pt x="813165" y="673720"/>
                </a:lnTo>
                <a:lnTo>
                  <a:pt x="857893" y="695018"/>
                </a:lnTo>
                <a:lnTo>
                  <a:pt x="903155" y="715424"/>
                </a:lnTo>
                <a:lnTo>
                  <a:pt x="948949" y="734936"/>
                </a:lnTo>
                <a:lnTo>
                  <a:pt x="978296" y="746862"/>
                </a:lnTo>
                <a:lnTo>
                  <a:pt x="1018239" y="746862"/>
                </a:lnTo>
                <a:lnTo>
                  <a:pt x="984812" y="733887"/>
                </a:lnTo>
                <a:lnTo>
                  <a:pt x="951674" y="720453"/>
                </a:lnTo>
                <a:lnTo>
                  <a:pt x="905646" y="700830"/>
                </a:lnTo>
                <a:lnTo>
                  <a:pt x="860160" y="680292"/>
                </a:lnTo>
                <a:lnTo>
                  <a:pt x="815217" y="658838"/>
                </a:lnTo>
                <a:lnTo>
                  <a:pt x="770820" y="636472"/>
                </a:lnTo>
                <a:lnTo>
                  <a:pt x="726969" y="613194"/>
                </a:lnTo>
                <a:lnTo>
                  <a:pt x="683668" y="589007"/>
                </a:lnTo>
                <a:lnTo>
                  <a:pt x="640916" y="563912"/>
                </a:lnTo>
                <a:lnTo>
                  <a:pt x="598717" y="537910"/>
                </a:lnTo>
                <a:lnTo>
                  <a:pt x="557071" y="511004"/>
                </a:lnTo>
                <a:lnTo>
                  <a:pt x="515981" y="483195"/>
                </a:lnTo>
                <a:lnTo>
                  <a:pt x="475448" y="454485"/>
                </a:lnTo>
                <a:lnTo>
                  <a:pt x="435474" y="424875"/>
                </a:lnTo>
                <a:lnTo>
                  <a:pt x="396061" y="394367"/>
                </a:lnTo>
                <a:lnTo>
                  <a:pt x="357209" y="362963"/>
                </a:lnTo>
                <a:lnTo>
                  <a:pt x="318922" y="330664"/>
                </a:lnTo>
                <a:lnTo>
                  <a:pt x="281201" y="297473"/>
                </a:lnTo>
                <a:lnTo>
                  <a:pt x="244047" y="263390"/>
                </a:lnTo>
                <a:lnTo>
                  <a:pt x="207462" y="228418"/>
                </a:lnTo>
                <a:lnTo>
                  <a:pt x="171448" y="192558"/>
                </a:lnTo>
                <a:lnTo>
                  <a:pt x="136006" y="155812"/>
                </a:lnTo>
                <a:lnTo>
                  <a:pt x="101139" y="118181"/>
                </a:lnTo>
                <a:lnTo>
                  <a:pt x="66848" y="79668"/>
                </a:lnTo>
                <a:lnTo>
                  <a:pt x="33134" y="40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" y="7511119"/>
            <a:ext cx="989330" cy="375920"/>
          </a:xfrm>
          <a:custGeom>
            <a:avLst/>
            <a:gdLst/>
            <a:ahLst/>
            <a:cxnLst/>
            <a:rect l="l" t="t" r="r" b="b"/>
            <a:pathLst>
              <a:path w="989330" h="375920">
                <a:moveTo>
                  <a:pt x="0" y="0"/>
                </a:moveTo>
                <a:lnTo>
                  <a:pt x="0" y="8525"/>
                </a:lnTo>
                <a:lnTo>
                  <a:pt x="41696" y="34645"/>
                </a:lnTo>
                <a:lnTo>
                  <a:pt x="84449" y="60042"/>
                </a:lnTo>
                <a:lnTo>
                  <a:pt x="128255" y="84715"/>
                </a:lnTo>
                <a:lnTo>
                  <a:pt x="173114" y="108662"/>
                </a:lnTo>
                <a:lnTo>
                  <a:pt x="219020" y="131882"/>
                </a:lnTo>
                <a:lnTo>
                  <a:pt x="265973" y="154372"/>
                </a:lnTo>
                <a:lnTo>
                  <a:pt x="313969" y="176131"/>
                </a:lnTo>
                <a:lnTo>
                  <a:pt x="363006" y="197158"/>
                </a:lnTo>
                <a:lnTo>
                  <a:pt x="413081" y="217450"/>
                </a:lnTo>
                <a:lnTo>
                  <a:pt x="455978" y="233940"/>
                </a:lnTo>
                <a:lnTo>
                  <a:pt x="499605" y="249910"/>
                </a:lnTo>
                <a:lnTo>
                  <a:pt x="543959" y="265359"/>
                </a:lnTo>
                <a:lnTo>
                  <a:pt x="589039" y="280285"/>
                </a:lnTo>
                <a:lnTo>
                  <a:pt x="634843" y="294688"/>
                </a:lnTo>
                <a:lnTo>
                  <a:pt x="681369" y="308568"/>
                </a:lnTo>
                <a:lnTo>
                  <a:pt x="728617" y="321922"/>
                </a:lnTo>
                <a:lnTo>
                  <a:pt x="776584" y="334751"/>
                </a:lnTo>
                <a:lnTo>
                  <a:pt x="825269" y="347053"/>
                </a:lnTo>
                <a:lnTo>
                  <a:pt x="874670" y="358827"/>
                </a:lnTo>
                <a:lnTo>
                  <a:pt x="924786" y="370072"/>
                </a:lnTo>
                <a:lnTo>
                  <a:pt x="950548" y="375580"/>
                </a:lnTo>
                <a:lnTo>
                  <a:pt x="988847" y="375580"/>
                </a:lnTo>
                <a:lnTo>
                  <a:pt x="924756" y="362184"/>
                </a:lnTo>
                <a:lnTo>
                  <a:pt x="870343" y="349940"/>
                </a:lnTo>
                <a:lnTo>
                  <a:pt x="816777" y="337071"/>
                </a:lnTo>
                <a:lnTo>
                  <a:pt x="764062" y="323578"/>
                </a:lnTo>
                <a:lnTo>
                  <a:pt x="712198" y="309464"/>
                </a:lnTo>
                <a:lnTo>
                  <a:pt x="661188" y="294728"/>
                </a:lnTo>
                <a:lnTo>
                  <a:pt x="611035" y="279373"/>
                </a:lnTo>
                <a:lnTo>
                  <a:pt x="561740" y="263399"/>
                </a:lnTo>
                <a:lnTo>
                  <a:pt x="513305" y="246807"/>
                </a:lnTo>
                <a:lnTo>
                  <a:pt x="465734" y="229600"/>
                </a:lnTo>
                <a:lnTo>
                  <a:pt x="419027" y="211778"/>
                </a:lnTo>
                <a:lnTo>
                  <a:pt x="373187" y="193342"/>
                </a:lnTo>
                <a:lnTo>
                  <a:pt x="328216" y="174293"/>
                </a:lnTo>
                <a:lnTo>
                  <a:pt x="284117" y="154633"/>
                </a:lnTo>
                <a:lnTo>
                  <a:pt x="240891" y="134363"/>
                </a:lnTo>
                <a:lnTo>
                  <a:pt x="198541" y="113484"/>
                </a:lnTo>
                <a:lnTo>
                  <a:pt x="157068" y="91998"/>
                </a:lnTo>
                <a:lnTo>
                  <a:pt x="116476" y="69905"/>
                </a:lnTo>
                <a:lnTo>
                  <a:pt x="76766" y="47207"/>
                </a:lnTo>
                <a:lnTo>
                  <a:pt x="37939" y="239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49425" y="2207450"/>
            <a:ext cx="7188200" cy="1146175"/>
          </a:xfrm>
          <a:custGeom>
            <a:avLst/>
            <a:gdLst/>
            <a:ahLst/>
            <a:cxnLst/>
            <a:rect l="l" t="t" r="r" b="b"/>
            <a:pathLst>
              <a:path w="7188200" h="1146175">
                <a:moveTo>
                  <a:pt x="7188149" y="0"/>
                </a:moveTo>
                <a:lnTo>
                  <a:pt x="353364" y="355028"/>
                </a:lnTo>
                <a:lnTo>
                  <a:pt x="0" y="1145971"/>
                </a:lnTo>
                <a:lnTo>
                  <a:pt x="6834797" y="790943"/>
                </a:lnTo>
                <a:lnTo>
                  <a:pt x="718814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2240" y="1973046"/>
            <a:ext cx="7662545" cy="1019175"/>
          </a:xfrm>
          <a:custGeom>
            <a:avLst/>
            <a:gdLst/>
            <a:ahLst/>
            <a:cxnLst/>
            <a:rect l="l" t="t" r="r" b="b"/>
            <a:pathLst>
              <a:path w="7662545" h="1019175">
                <a:moveTo>
                  <a:pt x="7662519" y="0"/>
                </a:moveTo>
                <a:lnTo>
                  <a:pt x="376669" y="0"/>
                </a:lnTo>
                <a:lnTo>
                  <a:pt x="0" y="1019124"/>
                </a:lnTo>
                <a:lnTo>
                  <a:pt x="7285850" y="1019124"/>
                </a:lnTo>
                <a:lnTo>
                  <a:pt x="7662519" y="0"/>
                </a:lnTo>
                <a:close/>
              </a:path>
            </a:pathLst>
          </a:custGeom>
          <a:solidFill>
            <a:srgbClr val="DA3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48865" y="2050364"/>
            <a:ext cx="5748655" cy="8248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68630" marR="5080" indent="-456565">
              <a:lnSpc>
                <a:spcPts val="3060"/>
              </a:lnSpc>
              <a:spcBef>
                <a:spcPts val="350"/>
              </a:spcBef>
            </a:pPr>
            <a:r>
              <a:rPr sz="2700" b="1" i="1" spc="35" dirty="0">
                <a:solidFill>
                  <a:srgbClr val="FFFFFF"/>
                </a:solidFill>
                <a:latin typeface="Calibri"/>
                <a:cs typeface="Calibri"/>
              </a:rPr>
              <a:t>OBSERVATORIO </a:t>
            </a:r>
            <a:r>
              <a:rPr sz="2700" b="1" i="1" spc="4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7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75" dirty="0">
                <a:solidFill>
                  <a:srgbClr val="FFFFFF"/>
                </a:solidFill>
                <a:latin typeface="Calibri"/>
                <a:cs typeface="Calibri"/>
              </a:rPr>
              <a:t>RESPONSABILIDAD  SOCIAL </a:t>
            </a:r>
            <a:r>
              <a:rPr sz="2700" b="1" i="1" spc="65" dirty="0">
                <a:solidFill>
                  <a:srgbClr val="FFFFFF"/>
                </a:solidFill>
                <a:latin typeface="Calibri"/>
                <a:cs typeface="Calibri"/>
              </a:rPr>
              <a:t>UNIVERSITARIA</a:t>
            </a:r>
            <a:r>
              <a:rPr sz="27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50" dirty="0">
                <a:solidFill>
                  <a:srgbClr val="FFFFFF"/>
                </a:solidFill>
                <a:latin typeface="Calibri"/>
                <a:cs typeface="Calibri"/>
              </a:rPr>
              <a:t>UNESCO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108585">
              <a:lnSpc>
                <a:spcPct val="87800"/>
              </a:lnSpc>
              <a:spcBef>
                <a:spcPts val="525"/>
              </a:spcBef>
            </a:pPr>
            <a:r>
              <a:rPr dirty="0"/>
              <a:t>Compromiso institucional </a:t>
            </a:r>
            <a:r>
              <a:rPr spc="-15" dirty="0"/>
              <a:t>participativo </a:t>
            </a:r>
            <a:r>
              <a:rPr dirty="0"/>
              <a:t>para  orientar la misión y </a:t>
            </a:r>
            <a:r>
              <a:rPr spc="-5" dirty="0"/>
              <a:t>su </a:t>
            </a:r>
            <a:r>
              <a:rPr dirty="0"/>
              <a:t>cumplimiento hacia</a:t>
            </a:r>
            <a:r>
              <a:rPr spc="-80" dirty="0"/>
              <a:t> </a:t>
            </a:r>
            <a:r>
              <a:rPr dirty="0"/>
              <a:t>la  pertinencia social y la </a:t>
            </a:r>
            <a:r>
              <a:rPr sz="3500" b="1" dirty="0">
                <a:latin typeface="Times New Roman"/>
                <a:cs typeface="Times New Roman"/>
              </a:rPr>
              <a:t>gestión ética  </a:t>
            </a:r>
            <a:r>
              <a:rPr sz="3500" b="1" spc="-10" dirty="0">
                <a:latin typeface="Times New Roman"/>
                <a:cs typeface="Times New Roman"/>
              </a:rPr>
              <a:t>transparente</a:t>
            </a:r>
            <a:endParaRPr sz="3500">
              <a:latin typeface="Times New Roman"/>
              <a:cs typeface="Times New Roman"/>
            </a:endParaRPr>
          </a:p>
          <a:p>
            <a:pPr marL="12700" marR="5080">
              <a:lnSpc>
                <a:spcPts val="2990"/>
              </a:lnSpc>
              <a:spcBef>
                <a:spcPts val="3005"/>
              </a:spcBef>
            </a:pPr>
            <a:r>
              <a:rPr spc="-5" dirty="0"/>
              <a:t>De </a:t>
            </a:r>
            <a:r>
              <a:rPr dirty="0"/>
              <a:t>cara a los retos de equidad y a los</a:t>
            </a:r>
            <a:r>
              <a:rPr spc="-65" dirty="0"/>
              <a:t> </a:t>
            </a:r>
            <a:r>
              <a:rPr spc="-10" dirty="0"/>
              <a:t>desafíos  </a:t>
            </a:r>
            <a:r>
              <a:rPr dirty="0"/>
              <a:t>ambientales de la sociedad local y</a:t>
            </a:r>
            <a:r>
              <a:rPr spc="-45" dirty="0"/>
              <a:t> </a:t>
            </a:r>
            <a:r>
              <a:rPr dirty="0"/>
              <a:t>global.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3228" y="1026477"/>
            <a:ext cx="4046220" cy="4114800"/>
          </a:xfrm>
          <a:custGeom>
            <a:avLst/>
            <a:gdLst/>
            <a:ahLst/>
            <a:cxnLst/>
            <a:rect l="l" t="t" r="r" b="b"/>
            <a:pathLst>
              <a:path w="4046220" h="4114800">
                <a:moveTo>
                  <a:pt x="1388965" y="0"/>
                </a:moveTo>
                <a:lnTo>
                  <a:pt x="0" y="1195298"/>
                </a:lnTo>
                <a:lnTo>
                  <a:pt x="68521" y="3026486"/>
                </a:lnTo>
                <a:lnTo>
                  <a:pt x="1542928" y="4114647"/>
                </a:lnTo>
                <a:lnTo>
                  <a:pt x="3312952" y="3640366"/>
                </a:lnTo>
                <a:lnTo>
                  <a:pt x="4045742" y="1960791"/>
                </a:lnTo>
                <a:lnTo>
                  <a:pt x="3189483" y="340677"/>
                </a:lnTo>
                <a:lnTo>
                  <a:pt x="1388965" y="0"/>
                </a:lnTo>
                <a:close/>
              </a:path>
            </a:pathLst>
          </a:custGeom>
          <a:solidFill>
            <a:srgbClr val="00427E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4655" y="5859653"/>
            <a:ext cx="2543175" cy="2027555"/>
          </a:xfrm>
          <a:custGeom>
            <a:avLst/>
            <a:gdLst/>
            <a:ahLst/>
            <a:cxnLst/>
            <a:rect l="l" t="t" r="r" b="b"/>
            <a:pathLst>
              <a:path w="2543175" h="2027554">
                <a:moveTo>
                  <a:pt x="872947" y="0"/>
                </a:moveTo>
                <a:lnTo>
                  <a:pt x="0" y="751230"/>
                </a:lnTo>
                <a:lnTo>
                  <a:pt x="43065" y="1902101"/>
                </a:lnTo>
                <a:lnTo>
                  <a:pt x="212356" y="2027047"/>
                </a:lnTo>
                <a:lnTo>
                  <a:pt x="2195957" y="2027047"/>
                </a:lnTo>
                <a:lnTo>
                  <a:pt x="2542692" y="1232329"/>
                </a:lnTo>
                <a:lnTo>
                  <a:pt x="2004542" y="214109"/>
                </a:lnTo>
                <a:lnTo>
                  <a:pt x="872947" y="0"/>
                </a:lnTo>
                <a:close/>
              </a:path>
            </a:pathLst>
          </a:custGeom>
          <a:solidFill>
            <a:srgbClr val="ED314B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1449" y="5208485"/>
            <a:ext cx="1577975" cy="1604645"/>
          </a:xfrm>
          <a:custGeom>
            <a:avLst/>
            <a:gdLst/>
            <a:ahLst/>
            <a:cxnLst/>
            <a:rect l="l" t="t" r="r" b="b"/>
            <a:pathLst>
              <a:path w="1577975" h="1604645">
                <a:moveTo>
                  <a:pt x="541667" y="0"/>
                </a:moveTo>
                <a:lnTo>
                  <a:pt x="0" y="466140"/>
                </a:lnTo>
                <a:lnTo>
                  <a:pt x="26733" y="1180261"/>
                </a:lnTo>
                <a:lnTo>
                  <a:pt x="601713" y="1604618"/>
                </a:lnTo>
                <a:lnTo>
                  <a:pt x="1291983" y="1419661"/>
                </a:lnTo>
                <a:lnTo>
                  <a:pt x="1577746" y="764667"/>
                </a:lnTo>
                <a:lnTo>
                  <a:pt x="1243825" y="132854"/>
                </a:lnTo>
                <a:lnTo>
                  <a:pt x="541667" y="0"/>
                </a:lnTo>
                <a:close/>
              </a:path>
            </a:pathLst>
          </a:custGeom>
          <a:solidFill>
            <a:srgbClr val="00427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0427" y="7048000"/>
            <a:ext cx="1372273" cy="8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6239" y="365899"/>
            <a:ext cx="7810500" cy="524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0" dirty="0"/>
              <a:t>RESPONSABILIDAD </a:t>
            </a:r>
            <a:r>
              <a:rPr spc="105" dirty="0"/>
              <a:t>SOCIAL</a:t>
            </a:r>
            <a:r>
              <a:rPr spc="-15" dirty="0"/>
              <a:t> </a:t>
            </a:r>
            <a:r>
              <a:rPr spc="100" dirty="0"/>
              <a:t>UNIVERSITARIA</a:t>
            </a:r>
          </a:p>
        </p:txBody>
      </p:sp>
      <p:sp>
        <p:nvSpPr>
          <p:cNvPr id="7" name="object 7"/>
          <p:cNvSpPr/>
          <p:nvPr/>
        </p:nvSpPr>
        <p:spPr>
          <a:xfrm>
            <a:off x="613854" y="976382"/>
            <a:ext cx="9059545" cy="0"/>
          </a:xfrm>
          <a:custGeom>
            <a:avLst/>
            <a:gdLst/>
            <a:ahLst/>
            <a:cxnLst/>
            <a:rect l="l" t="t" r="r" b="b"/>
            <a:pathLst>
              <a:path w="9059545">
                <a:moveTo>
                  <a:pt x="0" y="0"/>
                </a:moveTo>
                <a:lnTo>
                  <a:pt x="9059291" y="0"/>
                </a:lnTo>
              </a:path>
            </a:pathLst>
          </a:custGeom>
          <a:ln w="36004">
            <a:solidFill>
              <a:srgbClr val="D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7333768"/>
            <a:ext cx="897255" cy="553085"/>
          </a:xfrm>
          <a:custGeom>
            <a:avLst/>
            <a:gdLst/>
            <a:ahLst/>
            <a:cxnLst/>
            <a:rect l="l" t="t" r="r" b="b"/>
            <a:pathLst>
              <a:path w="897255" h="553084">
                <a:moveTo>
                  <a:pt x="0" y="0"/>
                </a:moveTo>
                <a:lnTo>
                  <a:pt x="0" y="234094"/>
                </a:lnTo>
                <a:lnTo>
                  <a:pt x="42035" y="261505"/>
                </a:lnTo>
                <a:lnTo>
                  <a:pt x="84751" y="288421"/>
                </a:lnTo>
                <a:lnTo>
                  <a:pt x="128129" y="314844"/>
                </a:lnTo>
                <a:lnTo>
                  <a:pt x="172149" y="340780"/>
                </a:lnTo>
                <a:lnTo>
                  <a:pt x="216792" y="366232"/>
                </a:lnTo>
                <a:lnTo>
                  <a:pt x="262038" y="391204"/>
                </a:lnTo>
                <a:lnTo>
                  <a:pt x="307869" y="415701"/>
                </a:lnTo>
                <a:lnTo>
                  <a:pt x="354265" y="439726"/>
                </a:lnTo>
                <a:lnTo>
                  <a:pt x="401206" y="463285"/>
                </a:lnTo>
                <a:lnTo>
                  <a:pt x="448674" y="486380"/>
                </a:lnTo>
                <a:lnTo>
                  <a:pt x="496649" y="509017"/>
                </a:lnTo>
                <a:lnTo>
                  <a:pt x="545112" y="531199"/>
                </a:lnTo>
                <a:lnTo>
                  <a:pt x="594043" y="552931"/>
                </a:lnTo>
                <a:lnTo>
                  <a:pt x="897081" y="552931"/>
                </a:lnTo>
                <a:lnTo>
                  <a:pt x="850600" y="533249"/>
                </a:lnTo>
                <a:lnTo>
                  <a:pt x="804413" y="512946"/>
                </a:lnTo>
                <a:lnTo>
                  <a:pt x="758531" y="492017"/>
                </a:lnTo>
                <a:lnTo>
                  <a:pt x="712968" y="470454"/>
                </a:lnTo>
                <a:lnTo>
                  <a:pt x="667737" y="448250"/>
                </a:lnTo>
                <a:lnTo>
                  <a:pt x="622852" y="425398"/>
                </a:lnTo>
                <a:lnTo>
                  <a:pt x="578325" y="401890"/>
                </a:lnTo>
                <a:lnTo>
                  <a:pt x="534170" y="377720"/>
                </a:lnTo>
                <a:lnTo>
                  <a:pt x="490400" y="352880"/>
                </a:lnTo>
                <a:lnTo>
                  <a:pt x="447028" y="327364"/>
                </a:lnTo>
                <a:lnTo>
                  <a:pt x="404068" y="301164"/>
                </a:lnTo>
                <a:lnTo>
                  <a:pt x="361532" y="274273"/>
                </a:lnTo>
                <a:lnTo>
                  <a:pt x="319434" y="246685"/>
                </a:lnTo>
                <a:lnTo>
                  <a:pt x="277787" y="218391"/>
                </a:lnTo>
                <a:lnTo>
                  <a:pt x="236605" y="189385"/>
                </a:lnTo>
                <a:lnTo>
                  <a:pt x="195900" y="159660"/>
                </a:lnTo>
                <a:lnTo>
                  <a:pt x="155686" y="129209"/>
                </a:lnTo>
                <a:lnTo>
                  <a:pt x="115975" y="98025"/>
                </a:lnTo>
                <a:lnTo>
                  <a:pt x="76782" y="66099"/>
                </a:lnTo>
                <a:lnTo>
                  <a:pt x="38119" y="33427"/>
                </a:lnTo>
                <a:lnTo>
                  <a:pt x="0" y="0"/>
                </a:lnTo>
                <a:close/>
              </a:path>
            </a:pathLst>
          </a:custGeom>
          <a:solidFill>
            <a:srgbClr val="E84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" y="6658560"/>
            <a:ext cx="1645285" cy="1228725"/>
          </a:xfrm>
          <a:custGeom>
            <a:avLst/>
            <a:gdLst/>
            <a:ahLst/>
            <a:cxnLst/>
            <a:rect l="l" t="t" r="r" b="b"/>
            <a:pathLst>
              <a:path w="1645285" h="1228725">
                <a:moveTo>
                  <a:pt x="0" y="0"/>
                </a:moveTo>
                <a:lnTo>
                  <a:pt x="0" y="675396"/>
                </a:lnTo>
                <a:lnTo>
                  <a:pt x="37985" y="708745"/>
                </a:lnTo>
                <a:lnTo>
                  <a:pt x="76509" y="741346"/>
                </a:lnTo>
                <a:lnTo>
                  <a:pt x="115560" y="773208"/>
                </a:lnTo>
                <a:lnTo>
                  <a:pt x="155125" y="804337"/>
                </a:lnTo>
                <a:lnTo>
                  <a:pt x="195189" y="834740"/>
                </a:lnTo>
                <a:lnTo>
                  <a:pt x="235741" y="864423"/>
                </a:lnTo>
                <a:lnTo>
                  <a:pt x="276767" y="893395"/>
                </a:lnTo>
                <a:lnTo>
                  <a:pt x="318254" y="921661"/>
                </a:lnTo>
                <a:lnTo>
                  <a:pt x="360189" y="949230"/>
                </a:lnTo>
                <a:lnTo>
                  <a:pt x="402559" y="976107"/>
                </a:lnTo>
                <a:lnTo>
                  <a:pt x="445351" y="1002300"/>
                </a:lnTo>
                <a:lnTo>
                  <a:pt x="488552" y="1027816"/>
                </a:lnTo>
                <a:lnTo>
                  <a:pt x="532148" y="1052662"/>
                </a:lnTo>
                <a:lnTo>
                  <a:pt x="576127" y="1076844"/>
                </a:lnTo>
                <a:lnTo>
                  <a:pt x="620476" y="1100371"/>
                </a:lnTo>
                <a:lnTo>
                  <a:pt x="665181" y="1123248"/>
                </a:lnTo>
                <a:lnTo>
                  <a:pt x="710230" y="1145483"/>
                </a:lnTo>
                <a:lnTo>
                  <a:pt x="755609" y="1167082"/>
                </a:lnTo>
                <a:lnTo>
                  <a:pt x="801305" y="1188053"/>
                </a:lnTo>
                <a:lnTo>
                  <a:pt x="847306" y="1208403"/>
                </a:lnTo>
                <a:lnTo>
                  <a:pt x="893598" y="1228139"/>
                </a:lnTo>
                <a:lnTo>
                  <a:pt x="1644815" y="1228139"/>
                </a:lnTo>
                <a:lnTo>
                  <a:pt x="1601893" y="1220747"/>
                </a:lnTo>
                <a:lnTo>
                  <a:pt x="1559025" y="1212606"/>
                </a:lnTo>
                <a:lnTo>
                  <a:pt x="1516226" y="1203701"/>
                </a:lnTo>
                <a:lnTo>
                  <a:pt x="1473509" y="1194017"/>
                </a:lnTo>
                <a:lnTo>
                  <a:pt x="1430889" y="1183539"/>
                </a:lnTo>
                <a:lnTo>
                  <a:pt x="1388381" y="1172254"/>
                </a:lnTo>
                <a:lnTo>
                  <a:pt x="1345999" y="1160146"/>
                </a:lnTo>
                <a:lnTo>
                  <a:pt x="1303759" y="1147201"/>
                </a:lnTo>
                <a:lnTo>
                  <a:pt x="1261674" y="1133404"/>
                </a:lnTo>
                <a:lnTo>
                  <a:pt x="1219759" y="1118740"/>
                </a:lnTo>
                <a:lnTo>
                  <a:pt x="1178029" y="1103195"/>
                </a:lnTo>
                <a:lnTo>
                  <a:pt x="1136498" y="1086754"/>
                </a:lnTo>
                <a:lnTo>
                  <a:pt x="1095182" y="1069403"/>
                </a:lnTo>
                <a:lnTo>
                  <a:pt x="1054093" y="1051127"/>
                </a:lnTo>
                <a:lnTo>
                  <a:pt x="1013248" y="1031910"/>
                </a:lnTo>
                <a:lnTo>
                  <a:pt x="972660" y="1011740"/>
                </a:lnTo>
                <a:lnTo>
                  <a:pt x="932345" y="990600"/>
                </a:lnTo>
                <a:lnTo>
                  <a:pt x="892316" y="968476"/>
                </a:lnTo>
                <a:lnTo>
                  <a:pt x="852589" y="945354"/>
                </a:lnTo>
                <a:lnTo>
                  <a:pt x="813178" y="921220"/>
                </a:lnTo>
                <a:lnTo>
                  <a:pt x="774097" y="896057"/>
                </a:lnTo>
                <a:lnTo>
                  <a:pt x="735361" y="869852"/>
                </a:lnTo>
                <a:lnTo>
                  <a:pt x="696985" y="842590"/>
                </a:lnTo>
                <a:lnTo>
                  <a:pt x="658984" y="814257"/>
                </a:lnTo>
                <a:lnTo>
                  <a:pt x="621371" y="784837"/>
                </a:lnTo>
                <a:lnTo>
                  <a:pt x="584162" y="754317"/>
                </a:lnTo>
                <a:lnTo>
                  <a:pt x="547370" y="722681"/>
                </a:lnTo>
                <a:lnTo>
                  <a:pt x="511011" y="689914"/>
                </a:lnTo>
                <a:lnTo>
                  <a:pt x="475100" y="656003"/>
                </a:lnTo>
                <a:lnTo>
                  <a:pt x="439650" y="620933"/>
                </a:lnTo>
                <a:lnTo>
                  <a:pt x="404676" y="584688"/>
                </a:lnTo>
                <a:lnTo>
                  <a:pt x="370194" y="547255"/>
                </a:lnTo>
                <a:lnTo>
                  <a:pt x="336217" y="508618"/>
                </a:lnTo>
                <a:lnTo>
                  <a:pt x="302759" y="468763"/>
                </a:lnTo>
                <a:lnTo>
                  <a:pt x="269837" y="427675"/>
                </a:lnTo>
                <a:lnTo>
                  <a:pt x="237464" y="385340"/>
                </a:lnTo>
                <a:lnTo>
                  <a:pt x="205654" y="341744"/>
                </a:lnTo>
                <a:lnTo>
                  <a:pt x="174423" y="296870"/>
                </a:lnTo>
                <a:lnTo>
                  <a:pt x="143785" y="250705"/>
                </a:lnTo>
                <a:lnTo>
                  <a:pt x="113755" y="203235"/>
                </a:lnTo>
                <a:lnTo>
                  <a:pt x="84346" y="154443"/>
                </a:lnTo>
                <a:lnTo>
                  <a:pt x="55575" y="104317"/>
                </a:lnTo>
                <a:lnTo>
                  <a:pt x="27454" y="52840"/>
                </a:lnTo>
                <a:lnTo>
                  <a:pt x="0" y="0"/>
                </a:lnTo>
                <a:close/>
              </a:path>
            </a:pathLst>
          </a:custGeom>
          <a:solidFill>
            <a:srgbClr val="384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" y="7139837"/>
            <a:ext cx="1018540" cy="747395"/>
          </a:xfrm>
          <a:custGeom>
            <a:avLst/>
            <a:gdLst/>
            <a:ahLst/>
            <a:cxnLst/>
            <a:rect l="l" t="t" r="r" b="b"/>
            <a:pathLst>
              <a:path w="1018540" h="747395">
                <a:moveTo>
                  <a:pt x="0" y="0"/>
                </a:moveTo>
                <a:lnTo>
                  <a:pt x="0" y="23213"/>
                </a:lnTo>
                <a:lnTo>
                  <a:pt x="33148" y="62873"/>
                </a:lnTo>
                <a:lnTo>
                  <a:pt x="66864" y="101675"/>
                </a:lnTo>
                <a:lnTo>
                  <a:pt x="101146" y="139618"/>
                </a:lnTo>
                <a:lnTo>
                  <a:pt x="135992" y="176699"/>
                </a:lnTo>
                <a:lnTo>
                  <a:pt x="171402" y="212917"/>
                </a:lnTo>
                <a:lnTo>
                  <a:pt x="207372" y="248271"/>
                </a:lnTo>
                <a:lnTo>
                  <a:pt x="243902" y="282759"/>
                </a:lnTo>
                <a:lnTo>
                  <a:pt x="280990" y="316379"/>
                </a:lnTo>
                <a:lnTo>
                  <a:pt x="318634" y="349129"/>
                </a:lnTo>
                <a:lnTo>
                  <a:pt x="356833" y="381009"/>
                </a:lnTo>
                <a:lnTo>
                  <a:pt x="395585" y="412015"/>
                </a:lnTo>
                <a:lnTo>
                  <a:pt x="434888" y="442147"/>
                </a:lnTo>
                <a:lnTo>
                  <a:pt x="474741" y="471403"/>
                </a:lnTo>
                <a:lnTo>
                  <a:pt x="515143" y="499782"/>
                </a:lnTo>
                <a:lnTo>
                  <a:pt x="556091" y="527281"/>
                </a:lnTo>
                <a:lnTo>
                  <a:pt x="597583" y="553900"/>
                </a:lnTo>
                <a:lnTo>
                  <a:pt x="639619" y="579635"/>
                </a:lnTo>
                <a:lnTo>
                  <a:pt x="682197" y="604487"/>
                </a:lnTo>
                <a:lnTo>
                  <a:pt x="725315" y="628452"/>
                </a:lnTo>
                <a:lnTo>
                  <a:pt x="768971" y="651531"/>
                </a:lnTo>
                <a:lnTo>
                  <a:pt x="813165" y="673720"/>
                </a:lnTo>
                <a:lnTo>
                  <a:pt x="857893" y="695018"/>
                </a:lnTo>
                <a:lnTo>
                  <a:pt x="903155" y="715424"/>
                </a:lnTo>
                <a:lnTo>
                  <a:pt x="948949" y="734936"/>
                </a:lnTo>
                <a:lnTo>
                  <a:pt x="978296" y="746862"/>
                </a:lnTo>
                <a:lnTo>
                  <a:pt x="1018239" y="746862"/>
                </a:lnTo>
                <a:lnTo>
                  <a:pt x="984812" y="733887"/>
                </a:lnTo>
                <a:lnTo>
                  <a:pt x="951674" y="720453"/>
                </a:lnTo>
                <a:lnTo>
                  <a:pt x="905646" y="700830"/>
                </a:lnTo>
                <a:lnTo>
                  <a:pt x="860160" y="680292"/>
                </a:lnTo>
                <a:lnTo>
                  <a:pt x="815217" y="658838"/>
                </a:lnTo>
                <a:lnTo>
                  <a:pt x="770820" y="636472"/>
                </a:lnTo>
                <a:lnTo>
                  <a:pt x="726969" y="613194"/>
                </a:lnTo>
                <a:lnTo>
                  <a:pt x="683668" y="589007"/>
                </a:lnTo>
                <a:lnTo>
                  <a:pt x="640916" y="563912"/>
                </a:lnTo>
                <a:lnTo>
                  <a:pt x="598717" y="537910"/>
                </a:lnTo>
                <a:lnTo>
                  <a:pt x="557071" y="511004"/>
                </a:lnTo>
                <a:lnTo>
                  <a:pt x="515981" y="483195"/>
                </a:lnTo>
                <a:lnTo>
                  <a:pt x="475448" y="454485"/>
                </a:lnTo>
                <a:lnTo>
                  <a:pt x="435474" y="424875"/>
                </a:lnTo>
                <a:lnTo>
                  <a:pt x="396061" y="394367"/>
                </a:lnTo>
                <a:lnTo>
                  <a:pt x="357209" y="362963"/>
                </a:lnTo>
                <a:lnTo>
                  <a:pt x="318922" y="330664"/>
                </a:lnTo>
                <a:lnTo>
                  <a:pt x="281201" y="297473"/>
                </a:lnTo>
                <a:lnTo>
                  <a:pt x="244047" y="263390"/>
                </a:lnTo>
                <a:lnTo>
                  <a:pt x="207462" y="228418"/>
                </a:lnTo>
                <a:lnTo>
                  <a:pt x="171448" y="192558"/>
                </a:lnTo>
                <a:lnTo>
                  <a:pt x="136006" y="155812"/>
                </a:lnTo>
                <a:lnTo>
                  <a:pt x="101139" y="118181"/>
                </a:lnTo>
                <a:lnTo>
                  <a:pt x="66848" y="79668"/>
                </a:lnTo>
                <a:lnTo>
                  <a:pt x="33134" y="40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" y="7511119"/>
            <a:ext cx="989330" cy="375920"/>
          </a:xfrm>
          <a:custGeom>
            <a:avLst/>
            <a:gdLst/>
            <a:ahLst/>
            <a:cxnLst/>
            <a:rect l="l" t="t" r="r" b="b"/>
            <a:pathLst>
              <a:path w="989330" h="375920">
                <a:moveTo>
                  <a:pt x="0" y="0"/>
                </a:moveTo>
                <a:lnTo>
                  <a:pt x="0" y="8525"/>
                </a:lnTo>
                <a:lnTo>
                  <a:pt x="41696" y="34645"/>
                </a:lnTo>
                <a:lnTo>
                  <a:pt x="84449" y="60042"/>
                </a:lnTo>
                <a:lnTo>
                  <a:pt x="128255" y="84715"/>
                </a:lnTo>
                <a:lnTo>
                  <a:pt x="173114" y="108662"/>
                </a:lnTo>
                <a:lnTo>
                  <a:pt x="219020" y="131882"/>
                </a:lnTo>
                <a:lnTo>
                  <a:pt x="265973" y="154372"/>
                </a:lnTo>
                <a:lnTo>
                  <a:pt x="313969" y="176131"/>
                </a:lnTo>
                <a:lnTo>
                  <a:pt x="363006" y="197158"/>
                </a:lnTo>
                <a:lnTo>
                  <a:pt x="413081" y="217450"/>
                </a:lnTo>
                <a:lnTo>
                  <a:pt x="455978" y="233940"/>
                </a:lnTo>
                <a:lnTo>
                  <a:pt x="499605" y="249910"/>
                </a:lnTo>
                <a:lnTo>
                  <a:pt x="543959" y="265359"/>
                </a:lnTo>
                <a:lnTo>
                  <a:pt x="589039" y="280285"/>
                </a:lnTo>
                <a:lnTo>
                  <a:pt x="634843" y="294688"/>
                </a:lnTo>
                <a:lnTo>
                  <a:pt x="681369" y="308568"/>
                </a:lnTo>
                <a:lnTo>
                  <a:pt x="728617" y="321922"/>
                </a:lnTo>
                <a:lnTo>
                  <a:pt x="776584" y="334751"/>
                </a:lnTo>
                <a:lnTo>
                  <a:pt x="825269" y="347053"/>
                </a:lnTo>
                <a:lnTo>
                  <a:pt x="874670" y="358827"/>
                </a:lnTo>
                <a:lnTo>
                  <a:pt x="924786" y="370072"/>
                </a:lnTo>
                <a:lnTo>
                  <a:pt x="950548" y="375580"/>
                </a:lnTo>
                <a:lnTo>
                  <a:pt x="988847" y="375580"/>
                </a:lnTo>
                <a:lnTo>
                  <a:pt x="924756" y="362184"/>
                </a:lnTo>
                <a:lnTo>
                  <a:pt x="870343" y="349940"/>
                </a:lnTo>
                <a:lnTo>
                  <a:pt x="816777" y="337071"/>
                </a:lnTo>
                <a:lnTo>
                  <a:pt x="764062" y="323578"/>
                </a:lnTo>
                <a:lnTo>
                  <a:pt x="712198" y="309464"/>
                </a:lnTo>
                <a:lnTo>
                  <a:pt x="661188" y="294728"/>
                </a:lnTo>
                <a:lnTo>
                  <a:pt x="611035" y="279373"/>
                </a:lnTo>
                <a:lnTo>
                  <a:pt x="561740" y="263399"/>
                </a:lnTo>
                <a:lnTo>
                  <a:pt x="513305" y="246807"/>
                </a:lnTo>
                <a:lnTo>
                  <a:pt x="465734" y="229600"/>
                </a:lnTo>
                <a:lnTo>
                  <a:pt x="419027" y="211778"/>
                </a:lnTo>
                <a:lnTo>
                  <a:pt x="373187" y="193342"/>
                </a:lnTo>
                <a:lnTo>
                  <a:pt x="328216" y="174293"/>
                </a:lnTo>
                <a:lnTo>
                  <a:pt x="284117" y="154633"/>
                </a:lnTo>
                <a:lnTo>
                  <a:pt x="240891" y="134363"/>
                </a:lnTo>
                <a:lnTo>
                  <a:pt x="198541" y="113484"/>
                </a:lnTo>
                <a:lnTo>
                  <a:pt x="157068" y="91998"/>
                </a:lnTo>
                <a:lnTo>
                  <a:pt x="116476" y="69905"/>
                </a:lnTo>
                <a:lnTo>
                  <a:pt x="76766" y="47207"/>
                </a:lnTo>
                <a:lnTo>
                  <a:pt x="37939" y="239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9308" y="3404311"/>
            <a:ext cx="4955540" cy="27451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605"/>
              </a:spcBef>
            </a:pPr>
            <a:r>
              <a:rPr sz="2900" spc="-5" dirty="0">
                <a:solidFill>
                  <a:srgbClr val="004B93"/>
                </a:solidFill>
                <a:latin typeface="Times New Roman"/>
                <a:cs typeface="Times New Roman"/>
              </a:rPr>
              <a:t>Que </a:t>
            </a:r>
            <a:r>
              <a:rPr sz="2900" dirty="0">
                <a:solidFill>
                  <a:srgbClr val="004B93"/>
                </a:solidFill>
                <a:latin typeface="Times New Roman"/>
                <a:cs typeface="Times New Roman"/>
              </a:rPr>
              <a:t>forja el futuro de la</a:t>
            </a:r>
            <a:r>
              <a:rPr sz="2900" spc="-80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4B93"/>
                </a:solidFill>
                <a:latin typeface="Times New Roman"/>
                <a:cs typeface="Times New Roman"/>
              </a:rPr>
              <a:t>sociedad  a partir del</a:t>
            </a:r>
            <a:r>
              <a:rPr sz="2900" spc="-20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4B93"/>
                </a:solidFill>
                <a:latin typeface="Times New Roman"/>
                <a:cs typeface="Times New Roman"/>
              </a:rPr>
              <a:t>conocimiento.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5080">
              <a:lnSpc>
                <a:spcPts val="2990"/>
              </a:lnSpc>
            </a:pPr>
            <a:r>
              <a:rPr sz="2900" dirty="0">
                <a:solidFill>
                  <a:srgbClr val="004B93"/>
                </a:solidFill>
                <a:latin typeface="Times New Roman"/>
                <a:cs typeface="Times New Roman"/>
              </a:rPr>
              <a:t>Columna </a:t>
            </a:r>
            <a:r>
              <a:rPr sz="2900" spc="-5" dirty="0">
                <a:solidFill>
                  <a:srgbClr val="004B93"/>
                </a:solidFill>
                <a:latin typeface="Times New Roman"/>
                <a:cs typeface="Times New Roman"/>
              </a:rPr>
              <a:t>vertebral </a:t>
            </a:r>
            <a:r>
              <a:rPr sz="2900" dirty="0">
                <a:solidFill>
                  <a:srgbClr val="004B93"/>
                </a:solidFill>
                <a:latin typeface="Times New Roman"/>
                <a:cs typeface="Times New Roman"/>
              </a:rPr>
              <a:t>en la  construcción de una sociedad  estable y democrática en</a:t>
            </a:r>
            <a:r>
              <a:rPr sz="2900" spc="-95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4B93"/>
                </a:solidFill>
                <a:latin typeface="Times New Roman"/>
                <a:cs typeface="Times New Roman"/>
              </a:rPr>
              <a:t>armonía  con el desarrollo</a:t>
            </a:r>
            <a:r>
              <a:rPr sz="2900" spc="-30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4B93"/>
                </a:solidFill>
                <a:latin typeface="Times New Roman"/>
                <a:cs typeface="Times New Roman"/>
              </a:rPr>
              <a:t>sustentable.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12240" y="1995576"/>
            <a:ext cx="7662545" cy="875665"/>
          </a:xfrm>
          <a:custGeom>
            <a:avLst/>
            <a:gdLst/>
            <a:ahLst/>
            <a:cxnLst/>
            <a:rect l="l" t="t" r="r" b="b"/>
            <a:pathLst>
              <a:path w="7662545" h="875664">
                <a:moveTo>
                  <a:pt x="7662519" y="0"/>
                </a:moveTo>
                <a:lnTo>
                  <a:pt x="376669" y="271157"/>
                </a:lnTo>
                <a:lnTo>
                  <a:pt x="0" y="875258"/>
                </a:lnTo>
                <a:lnTo>
                  <a:pt x="7285850" y="604100"/>
                </a:lnTo>
                <a:lnTo>
                  <a:pt x="766251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2240" y="1995576"/>
            <a:ext cx="7662545" cy="590550"/>
          </a:xfrm>
          <a:custGeom>
            <a:avLst/>
            <a:gdLst/>
            <a:ahLst/>
            <a:cxnLst/>
            <a:rect l="l" t="t" r="r" b="b"/>
            <a:pathLst>
              <a:path w="7662545" h="590550">
                <a:moveTo>
                  <a:pt x="7662519" y="0"/>
                </a:moveTo>
                <a:lnTo>
                  <a:pt x="376669" y="0"/>
                </a:lnTo>
                <a:lnTo>
                  <a:pt x="0" y="590080"/>
                </a:lnTo>
                <a:lnTo>
                  <a:pt x="7285850" y="590080"/>
                </a:lnTo>
                <a:lnTo>
                  <a:pt x="7662519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55545" y="2052383"/>
            <a:ext cx="6144260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b="1" i="1" spc="12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700" b="1" i="1" spc="50" dirty="0">
                <a:solidFill>
                  <a:srgbClr val="FFFFFF"/>
                </a:solidFill>
                <a:latin typeface="Calibri"/>
                <a:cs typeface="Calibri"/>
              </a:rPr>
              <a:t>UNIVERSIDAD </a:t>
            </a:r>
            <a:r>
              <a:rPr sz="2700" b="1" i="1" spc="75" dirty="0">
                <a:solidFill>
                  <a:srgbClr val="FFFFFF"/>
                </a:solidFill>
                <a:latin typeface="Calibri"/>
                <a:cs typeface="Calibri"/>
              </a:rPr>
              <a:t>ESPACIO</a:t>
            </a:r>
            <a:r>
              <a:rPr sz="2700" b="1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50" dirty="0">
                <a:solidFill>
                  <a:srgbClr val="FFFFFF"/>
                </a:solidFill>
                <a:latin typeface="Calibri"/>
                <a:cs typeface="Calibri"/>
              </a:rPr>
              <a:t>PRIVILEGIADO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32236" y="3656800"/>
            <a:ext cx="4064546" cy="265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738" y="1026477"/>
            <a:ext cx="4046220" cy="4114800"/>
          </a:xfrm>
          <a:custGeom>
            <a:avLst/>
            <a:gdLst/>
            <a:ahLst/>
            <a:cxnLst/>
            <a:rect l="l" t="t" r="r" b="b"/>
            <a:pathLst>
              <a:path w="4046220" h="4114800">
                <a:moveTo>
                  <a:pt x="1388968" y="0"/>
                </a:moveTo>
                <a:lnTo>
                  <a:pt x="0" y="1195298"/>
                </a:lnTo>
                <a:lnTo>
                  <a:pt x="68519" y="3026486"/>
                </a:lnTo>
                <a:lnTo>
                  <a:pt x="1542917" y="4114647"/>
                </a:lnTo>
                <a:lnTo>
                  <a:pt x="3312955" y="3640366"/>
                </a:lnTo>
                <a:lnTo>
                  <a:pt x="4045745" y="1960791"/>
                </a:lnTo>
                <a:lnTo>
                  <a:pt x="3189485" y="340677"/>
                </a:lnTo>
                <a:lnTo>
                  <a:pt x="1388968" y="0"/>
                </a:lnTo>
                <a:close/>
              </a:path>
            </a:pathLst>
          </a:custGeom>
          <a:solidFill>
            <a:srgbClr val="00427E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1163" y="5859653"/>
            <a:ext cx="2543175" cy="2027555"/>
          </a:xfrm>
          <a:custGeom>
            <a:avLst/>
            <a:gdLst/>
            <a:ahLst/>
            <a:cxnLst/>
            <a:rect l="l" t="t" r="r" b="b"/>
            <a:pathLst>
              <a:path w="2543175" h="2027554">
                <a:moveTo>
                  <a:pt x="872952" y="0"/>
                </a:moveTo>
                <a:lnTo>
                  <a:pt x="0" y="751230"/>
                </a:lnTo>
                <a:lnTo>
                  <a:pt x="43063" y="1902101"/>
                </a:lnTo>
                <a:lnTo>
                  <a:pt x="212361" y="2027047"/>
                </a:lnTo>
                <a:lnTo>
                  <a:pt x="2195962" y="2027047"/>
                </a:lnTo>
                <a:lnTo>
                  <a:pt x="2542684" y="1232329"/>
                </a:lnTo>
                <a:lnTo>
                  <a:pt x="2004547" y="214109"/>
                </a:lnTo>
                <a:lnTo>
                  <a:pt x="872952" y="0"/>
                </a:lnTo>
                <a:close/>
              </a:path>
            </a:pathLst>
          </a:custGeom>
          <a:solidFill>
            <a:srgbClr val="ED314B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7964" y="5208485"/>
            <a:ext cx="1577975" cy="1604645"/>
          </a:xfrm>
          <a:custGeom>
            <a:avLst/>
            <a:gdLst/>
            <a:ahLst/>
            <a:cxnLst/>
            <a:rect l="l" t="t" r="r" b="b"/>
            <a:pathLst>
              <a:path w="1577975" h="1604645">
                <a:moveTo>
                  <a:pt x="541666" y="0"/>
                </a:moveTo>
                <a:lnTo>
                  <a:pt x="0" y="466140"/>
                </a:lnTo>
                <a:lnTo>
                  <a:pt x="26723" y="1180261"/>
                </a:lnTo>
                <a:lnTo>
                  <a:pt x="601708" y="1604618"/>
                </a:lnTo>
                <a:lnTo>
                  <a:pt x="1291981" y="1419661"/>
                </a:lnTo>
                <a:lnTo>
                  <a:pt x="1577743" y="764667"/>
                </a:lnTo>
                <a:lnTo>
                  <a:pt x="1243822" y="132854"/>
                </a:lnTo>
                <a:lnTo>
                  <a:pt x="541666" y="0"/>
                </a:lnTo>
                <a:close/>
              </a:path>
            </a:pathLst>
          </a:custGeom>
          <a:solidFill>
            <a:srgbClr val="00427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0427" y="7048000"/>
            <a:ext cx="1372273" cy="8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7333768"/>
            <a:ext cx="897255" cy="553085"/>
          </a:xfrm>
          <a:custGeom>
            <a:avLst/>
            <a:gdLst/>
            <a:ahLst/>
            <a:cxnLst/>
            <a:rect l="l" t="t" r="r" b="b"/>
            <a:pathLst>
              <a:path w="897255" h="553084">
                <a:moveTo>
                  <a:pt x="0" y="0"/>
                </a:moveTo>
                <a:lnTo>
                  <a:pt x="0" y="234094"/>
                </a:lnTo>
                <a:lnTo>
                  <a:pt x="42035" y="261505"/>
                </a:lnTo>
                <a:lnTo>
                  <a:pt x="84751" y="288421"/>
                </a:lnTo>
                <a:lnTo>
                  <a:pt x="128129" y="314844"/>
                </a:lnTo>
                <a:lnTo>
                  <a:pt x="172149" y="340780"/>
                </a:lnTo>
                <a:lnTo>
                  <a:pt x="216792" y="366232"/>
                </a:lnTo>
                <a:lnTo>
                  <a:pt x="262038" y="391204"/>
                </a:lnTo>
                <a:lnTo>
                  <a:pt x="307869" y="415701"/>
                </a:lnTo>
                <a:lnTo>
                  <a:pt x="354265" y="439726"/>
                </a:lnTo>
                <a:lnTo>
                  <a:pt x="401206" y="463285"/>
                </a:lnTo>
                <a:lnTo>
                  <a:pt x="448674" y="486380"/>
                </a:lnTo>
                <a:lnTo>
                  <a:pt x="496649" y="509017"/>
                </a:lnTo>
                <a:lnTo>
                  <a:pt x="545112" y="531199"/>
                </a:lnTo>
                <a:lnTo>
                  <a:pt x="594043" y="552931"/>
                </a:lnTo>
                <a:lnTo>
                  <a:pt x="897081" y="552931"/>
                </a:lnTo>
                <a:lnTo>
                  <a:pt x="850600" y="533249"/>
                </a:lnTo>
                <a:lnTo>
                  <a:pt x="804413" y="512946"/>
                </a:lnTo>
                <a:lnTo>
                  <a:pt x="758531" y="492017"/>
                </a:lnTo>
                <a:lnTo>
                  <a:pt x="712968" y="470454"/>
                </a:lnTo>
                <a:lnTo>
                  <a:pt x="667737" y="448250"/>
                </a:lnTo>
                <a:lnTo>
                  <a:pt x="622852" y="425398"/>
                </a:lnTo>
                <a:lnTo>
                  <a:pt x="578325" y="401890"/>
                </a:lnTo>
                <a:lnTo>
                  <a:pt x="534170" y="377720"/>
                </a:lnTo>
                <a:lnTo>
                  <a:pt x="490400" y="352880"/>
                </a:lnTo>
                <a:lnTo>
                  <a:pt x="447028" y="327364"/>
                </a:lnTo>
                <a:lnTo>
                  <a:pt x="404068" y="301164"/>
                </a:lnTo>
                <a:lnTo>
                  <a:pt x="361532" y="274273"/>
                </a:lnTo>
                <a:lnTo>
                  <a:pt x="319434" y="246685"/>
                </a:lnTo>
                <a:lnTo>
                  <a:pt x="277787" y="218391"/>
                </a:lnTo>
                <a:lnTo>
                  <a:pt x="236605" y="189385"/>
                </a:lnTo>
                <a:lnTo>
                  <a:pt x="195900" y="159660"/>
                </a:lnTo>
                <a:lnTo>
                  <a:pt x="155686" y="129209"/>
                </a:lnTo>
                <a:lnTo>
                  <a:pt x="115975" y="98025"/>
                </a:lnTo>
                <a:lnTo>
                  <a:pt x="76782" y="66099"/>
                </a:lnTo>
                <a:lnTo>
                  <a:pt x="38119" y="33427"/>
                </a:lnTo>
                <a:lnTo>
                  <a:pt x="0" y="0"/>
                </a:lnTo>
                <a:close/>
              </a:path>
            </a:pathLst>
          </a:custGeom>
          <a:solidFill>
            <a:srgbClr val="E84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" y="6658560"/>
            <a:ext cx="1645285" cy="1228725"/>
          </a:xfrm>
          <a:custGeom>
            <a:avLst/>
            <a:gdLst/>
            <a:ahLst/>
            <a:cxnLst/>
            <a:rect l="l" t="t" r="r" b="b"/>
            <a:pathLst>
              <a:path w="1645285" h="1228725">
                <a:moveTo>
                  <a:pt x="0" y="0"/>
                </a:moveTo>
                <a:lnTo>
                  <a:pt x="0" y="675396"/>
                </a:lnTo>
                <a:lnTo>
                  <a:pt x="37985" y="708745"/>
                </a:lnTo>
                <a:lnTo>
                  <a:pt x="76509" y="741346"/>
                </a:lnTo>
                <a:lnTo>
                  <a:pt x="115560" y="773208"/>
                </a:lnTo>
                <a:lnTo>
                  <a:pt x="155125" y="804337"/>
                </a:lnTo>
                <a:lnTo>
                  <a:pt x="195189" y="834740"/>
                </a:lnTo>
                <a:lnTo>
                  <a:pt x="235741" y="864423"/>
                </a:lnTo>
                <a:lnTo>
                  <a:pt x="276767" y="893395"/>
                </a:lnTo>
                <a:lnTo>
                  <a:pt x="318254" y="921661"/>
                </a:lnTo>
                <a:lnTo>
                  <a:pt x="360189" y="949230"/>
                </a:lnTo>
                <a:lnTo>
                  <a:pt x="402559" y="976107"/>
                </a:lnTo>
                <a:lnTo>
                  <a:pt x="445351" y="1002300"/>
                </a:lnTo>
                <a:lnTo>
                  <a:pt x="488552" y="1027816"/>
                </a:lnTo>
                <a:lnTo>
                  <a:pt x="532148" y="1052662"/>
                </a:lnTo>
                <a:lnTo>
                  <a:pt x="576127" y="1076844"/>
                </a:lnTo>
                <a:lnTo>
                  <a:pt x="620476" y="1100371"/>
                </a:lnTo>
                <a:lnTo>
                  <a:pt x="665181" y="1123248"/>
                </a:lnTo>
                <a:lnTo>
                  <a:pt x="710230" y="1145483"/>
                </a:lnTo>
                <a:lnTo>
                  <a:pt x="755609" y="1167082"/>
                </a:lnTo>
                <a:lnTo>
                  <a:pt x="801305" y="1188053"/>
                </a:lnTo>
                <a:lnTo>
                  <a:pt x="847306" y="1208403"/>
                </a:lnTo>
                <a:lnTo>
                  <a:pt x="893598" y="1228139"/>
                </a:lnTo>
                <a:lnTo>
                  <a:pt x="1644815" y="1228139"/>
                </a:lnTo>
                <a:lnTo>
                  <a:pt x="1601893" y="1220747"/>
                </a:lnTo>
                <a:lnTo>
                  <a:pt x="1559025" y="1212606"/>
                </a:lnTo>
                <a:lnTo>
                  <a:pt x="1516226" y="1203701"/>
                </a:lnTo>
                <a:lnTo>
                  <a:pt x="1473509" y="1194017"/>
                </a:lnTo>
                <a:lnTo>
                  <a:pt x="1430889" y="1183539"/>
                </a:lnTo>
                <a:lnTo>
                  <a:pt x="1388381" y="1172254"/>
                </a:lnTo>
                <a:lnTo>
                  <a:pt x="1345999" y="1160146"/>
                </a:lnTo>
                <a:lnTo>
                  <a:pt x="1303759" y="1147201"/>
                </a:lnTo>
                <a:lnTo>
                  <a:pt x="1261674" y="1133404"/>
                </a:lnTo>
                <a:lnTo>
                  <a:pt x="1219759" y="1118740"/>
                </a:lnTo>
                <a:lnTo>
                  <a:pt x="1178029" y="1103195"/>
                </a:lnTo>
                <a:lnTo>
                  <a:pt x="1136498" y="1086754"/>
                </a:lnTo>
                <a:lnTo>
                  <a:pt x="1095182" y="1069403"/>
                </a:lnTo>
                <a:lnTo>
                  <a:pt x="1054093" y="1051127"/>
                </a:lnTo>
                <a:lnTo>
                  <a:pt x="1013248" y="1031910"/>
                </a:lnTo>
                <a:lnTo>
                  <a:pt x="972660" y="1011740"/>
                </a:lnTo>
                <a:lnTo>
                  <a:pt x="932345" y="990600"/>
                </a:lnTo>
                <a:lnTo>
                  <a:pt x="892316" y="968476"/>
                </a:lnTo>
                <a:lnTo>
                  <a:pt x="852589" y="945354"/>
                </a:lnTo>
                <a:lnTo>
                  <a:pt x="813178" y="921220"/>
                </a:lnTo>
                <a:lnTo>
                  <a:pt x="774097" y="896057"/>
                </a:lnTo>
                <a:lnTo>
                  <a:pt x="735361" y="869852"/>
                </a:lnTo>
                <a:lnTo>
                  <a:pt x="696985" y="842590"/>
                </a:lnTo>
                <a:lnTo>
                  <a:pt x="658984" y="814257"/>
                </a:lnTo>
                <a:lnTo>
                  <a:pt x="621371" y="784837"/>
                </a:lnTo>
                <a:lnTo>
                  <a:pt x="584162" y="754317"/>
                </a:lnTo>
                <a:lnTo>
                  <a:pt x="547370" y="722681"/>
                </a:lnTo>
                <a:lnTo>
                  <a:pt x="511011" y="689914"/>
                </a:lnTo>
                <a:lnTo>
                  <a:pt x="475100" y="656003"/>
                </a:lnTo>
                <a:lnTo>
                  <a:pt x="439650" y="620933"/>
                </a:lnTo>
                <a:lnTo>
                  <a:pt x="404676" y="584688"/>
                </a:lnTo>
                <a:lnTo>
                  <a:pt x="370194" y="547255"/>
                </a:lnTo>
                <a:lnTo>
                  <a:pt x="336217" y="508618"/>
                </a:lnTo>
                <a:lnTo>
                  <a:pt x="302759" y="468763"/>
                </a:lnTo>
                <a:lnTo>
                  <a:pt x="269837" y="427675"/>
                </a:lnTo>
                <a:lnTo>
                  <a:pt x="237464" y="385340"/>
                </a:lnTo>
                <a:lnTo>
                  <a:pt x="205654" y="341744"/>
                </a:lnTo>
                <a:lnTo>
                  <a:pt x="174423" y="296870"/>
                </a:lnTo>
                <a:lnTo>
                  <a:pt x="143785" y="250705"/>
                </a:lnTo>
                <a:lnTo>
                  <a:pt x="113755" y="203235"/>
                </a:lnTo>
                <a:lnTo>
                  <a:pt x="84346" y="154443"/>
                </a:lnTo>
                <a:lnTo>
                  <a:pt x="55575" y="104317"/>
                </a:lnTo>
                <a:lnTo>
                  <a:pt x="27454" y="52840"/>
                </a:lnTo>
                <a:lnTo>
                  <a:pt x="0" y="0"/>
                </a:lnTo>
                <a:close/>
              </a:path>
            </a:pathLst>
          </a:custGeom>
          <a:solidFill>
            <a:srgbClr val="384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7139837"/>
            <a:ext cx="1018540" cy="747395"/>
          </a:xfrm>
          <a:custGeom>
            <a:avLst/>
            <a:gdLst/>
            <a:ahLst/>
            <a:cxnLst/>
            <a:rect l="l" t="t" r="r" b="b"/>
            <a:pathLst>
              <a:path w="1018540" h="747395">
                <a:moveTo>
                  <a:pt x="0" y="0"/>
                </a:moveTo>
                <a:lnTo>
                  <a:pt x="0" y="23213"/>
                </a:lnTo>
                <a:lnTo>
                  <a:pt x="33148" y="62873"/>
                </a:lnTo>
                <a:lnTo>
                  <a:pt x="66864" y="101675"/>
                </a:lnTo>
                <a:lnTo>
                  <a:pt x="101146" y="139618"/>
                </a:lnTo>
                <a:lnTo>
                  <a:pt x="135992" y="176699"/>
                </a:lnTo>
                <a:lnTo>
                  <a:pt x="171402" y="212917"/>
                </a:lnTo>
                <a:lnTo>
                  <a:pt x="207372" y="248271"/>
                </a:lnTo>
                <a:lnTo>
                  <a:pt x="243902" y="282759"/>
                </a:lnTo>
                <a:lnTo>
                  <a:pt x="280990" y="316379"/>
                </a:lnTo>
                <a:lnTo>
                  <a:pt x="318634" y="349129"/>
                </a:lnTo>
                <a:lnTo>
                  <a:pt x="356833" y="381009"/>
                </a:lnTo>
                <a:lnTo>
                  <a:pt x="395585" y="412015"/>
                </a:lnTo>
                <a:lnTo>
                  <a:pt x="434888" y="442147"/>
                </a:lnTo>
                <a:lnTo>
                  <a:pt x="474741" y="471403"/>
                </a:lnTo>
                <a:lnTo>
                  <a:pt x="515143" y="499782"/>
                </a:lnTo>
                <a:lnTo>
                  <a:pt x="556091" y="527281"/>
                </a:lnTo>
                <a:lnTo>
                  <a:pt x="597583" y="553900"/>
                </a:lnTo>
                <a:lnTo>
                  <a:pt x="639619" y="579635"/>
                </a:lnTo>
                <a:lnTo>
                  <a:pt x="682197" y="604487"/>
                </a:lnTo>
                <a:lnTo>
                  <a:pt x="725315" y="628452"/>
                </a:lnTo>
                <a:lnTo>
                  <a:pt x="768971" y="651531"/>
                </a:lnTo>
                <a:lnTo>
                  <a:pt x="813165" y="673720"/>
                </a:lnTo>
                <a:lnTo>
                  <a:pt x="857893" y="695018"/>
                </a:lnTo>
                <a:lnTo>
                  <a:pt x="903155" y="715424"/>
                </a:lnTo>
                <a:lnTo>
                  <a:pt x="948949" y="734936"/>
                </a:lnTo>
                <a:lnTo>
                  <a:pt x="978296" y="746862"/>
                </a:lnTo>
                <a:lnTo>
                  <a:pt x="1018239" y="746862"/>
                </a:lnTo>
                <a:lnTo>
                  <a:pt x="984812" y="733887"/>
                </a:lnTo>
                <a:lnTo>
                  <a:pt x="951674" y="720453"/>
                </a:lnTo>
                <a:lnTo>
                  <a:pt x="905646" y="700830"/>
                </a:lnTo>
                <a:lnTo>
                  <a:pt x="860160" y="680292"/>
                </a:lnTo>
                <a:lnTo>
                  <a:pt x="815217" y="658838"/>
                </a:lnTo>
                <a:lnTo>
                  <a:pt x="770820" y="636472"/>
                </a:lnTo>
                <a:lnTo>
                  <a:pt x="726969" y="613194"/>
                </a:lnTo>
                <a:lnTo>
                  <a:pt x="683668" y="589007"/>
                </a:lnTo>
                <a:lnTo>
                  <a:pt x="640916" y="563912"/>
                </a:lnTo>
                <a:lnTo>
                  <a:pt x="598717" y="537910"/>
                </a:lnTo>
                <a:lnTo>
                  <a:pt x="557071" y="511004"/>
                </a:lnTo>
                <a:lnTo>
                  <a:pt x="515981" y="483195"/>
                </a:lnTo>
                <a:lnTo>
                  <a:pt x="475448" y="454485"/>
                </a:lnTo>
                <a:lnTo>
                  <a:pt x="435474" y="424875"/>
                </a:lnTo>
                <a:lnTo>
                  <a:pt x="396061" y="394367"/>
                </a:lnTo>
                <a:lnTo>
                  <a:pt x="357209" y="362963"/>
                </a:lnTo>
                <a:lnTo>
                  <a:pt x="318922" y="330664"/>
                </a:lnTo>
                <a:lnTo>
                  <a:pt x="281201" y="297473"/>
                </a:lnTo>
                <a:lnTo>
                  <a:pt x="244047" y="263390"/>
                </a:lnTo>
                <a:lnTo>
                  <a:pt x="207462" y="228418"/>
                </a:lnTo>
                <a:lnTo>
                  <a:pt x="171448" y="192558"/>
                </a:lnTo>
                <a:lnTo>
                  <a:pt x="136006" y="155812"/>
                </a:lnTo>
                <a:lnTo>
                  <a:pt x="101139" y="118181"/>
                </a:lnTo>
                <a:lnTo>
                  <a:pt x="66848" y="79668"/>
                </a:lnTo>
                <a:lnTo>
                  <a:pt x="33134" y="40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" y="7511119"/>
            <a:ext cx="989330" cy="375920"/>
          </a:xfrm>
          <a:custGeom>
            <a:avLst/>
            <a:gdLst/>
            <a:ahLst/>
            <a:cxnLst/>
            <a:rect l="l" t="t" r="r" b="b"/>
            <a:pathLst>
              <a:path w="989330" h="375920">
                <a:moveTo>
                  <a:pt x="0" y="0"/>
                </a:moveTo>
                <a:lnTo>
                  <a:pt x="0" y="8525"/>
                </a:lnTo>
                <a:lnTo>
                  <a:pt x="41696" y="34645"/>
                </a:lnTo>
                <a:lnTo>
                  <a:pt x="84449" y="60042"/>
                </a:lnTo>
                <a:lnTo>
                  <a:pt x="128255" y="84715"/>
                </a:lnTo>
                <a:lnTo>
                  <a:pt x="173114" y="108662"/>
                </a:lnTo>
                <a:lnTo>
                  <a:pt x="219020" y="131882"/>
                </a:lnTo>
                <a:lnTo>
                  <a:pt x="265973" y="154372"/>
                </a:lnTo>
                <a:lnTo>
                  <a:pt x="313969" y="176131"/>
                </a:lnTo>
                <a:lnTo>
                  <a:pt x="363006" y="197158"/>
                </a:lnTo>
                <a:lnTo>
                  <a:pt x="413081" y="217450"/>
                </a:lnTo>
                <a:lnTo>
                  <a:pt x="455978" y="233940"/>
                </a:lnTo>
                <a:lnTo>
                  <a:pt x="499605" y="249910"/>
                </a:lnTo>
                <a:lnTo>
                  <a:pt x="543959" y="265359"/>
                </a:lnTo>
                <a:lnTo>
                  <a:pt x="589039" y="280285"/>
                </a:lnTo>
                <a:lnTo>
                  <a:pt x="634843" y="294688"/>
                </a:lnTo>
                <a:lnTo>
                  <a:pt x="681369" y="308568"/>
                </a:lnTo>
                <a:lnTo>
                  <a:pt x="728617" y="321922"/>
                </a:lnTo>
                <a:lnTo>
                  <a:pt x="776584" y="334751"/>
                </a:lnTo>
                <a:lnTo>
                  <a:pt x="825269" y="347053"/>
                </a:lnTo>
                <a:lnTo>
                  <a:pt x="874670" y="358827"/>
                </a:lnTo>
                <a:lnTo>
                  <a:pt x="924786" y="370072"/>
                </a:lnTo>
                <a:lnTo>
                  <a:pt x="950548" y="375580"/>
                </a:lnTo>
                <a:lnTo>
                  <a:pt x="988847" y="375580"/>
                </a:lnTo>
                <a:lnTo>
                  <a:pt x="924756" y="362184"/>
                </a:lnTo>
                <a:lnTo>
                  <a:pt x="870343" y="349940"/>
                </a:lnTo>
                <a:lnTo>
                  <a:pt x="816777" y="337071"/>
                </a:lnTo>
                <a:lnTo>
                  <a:pt x="764062" y="323578"/>
                </a:lnTo>
                <a:lnTo>
                  <a:pt x="712198" y="309464"/>
                </a:lnTo>
                <a:lnTo>
                  <a:pt x="661188" y="294728"/>
                </a:lnTo>
                <a:lnTo>
                  <a:pt x="611035" y="279373"/>
                </a:lnTo>
                <a:lnTo>
                  <a:pt x="561740" y="263399"/>
                </a:lnTo>
                <a:lnTo>
                  <a:pt x="513305" y="246807"/>
                </a:lnTo>
                <a:lnTo>
                  <a:pt x="465734" y="229600"/>
                </a:lnTo>
                <a:lnTo>
                  <a:pt x="419027" y="211778"/>
                </a:lnTo>
                <a:lnTo>
                  <a:pt x="373187" y="193342"/>
                </a:lnTo>
                <a:lnTo>
                  <a:pt x="328216" y="174293"/>
                </a:lnTo>
                <a:lnTo>
                  <a:pt x="284117" y="154633"/>
                </a:lnTo>
                <a:lnTo>
                  <a:pt x="240891" y="134363"/>
                </a:lnTo>
                <a:lnTo>
                  <a:pt x="198541" y="113484"/>
                </a:lnTo>
                <a:lnTo>
                  <a:pt x="157068" y="91998"/>
                </a:lnTo>
                <a:lnTo>
                  <a:pt x="116476" y="69905"/>
                </a:lnTo>
                <a:lnTo>
                  <a:pt x="76766" y="47207"/>
                </a:lnTo>
                <a:lnTo>
                  <a:pt x="37939" y="239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92663" y="4578858"/>
            <a:ext cx="4624705" cy="13627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40155" marR="5080" indent="-1228090">
              <a:lnSpc>
                <a:spcPts val="5110"/>
              </a:lnSpc>
              <a:spcBef>
                <a:spcPts val="525"/>
              </a:spcBef>
            </a:pPr>
            <a:r>
              <a:rPr sz="4500" b="1" i="1" spc="210" dirty="0">
                <a:solidFill>
                  <a:srgbClr val="004B93"/>
                </a:solidFill>
                <a:latin typeface="Calibri"/>
                <a:cs typeface="Calibri"/>
              </a:rPr>
              <a:t>LA</a:t>
            </a:r>
            <a:r>
              <a:rPr sz="4500" b="1" i="1" spc="-15" dirty="0">
                <a:solidFill>
                  <a:srgbClr val="004B93"/>
                </a:solidFill>
                <a:latin typeface="Calibri"/>
                <a:cs typeface="Calibri"/>
              </a:rPr>
              <a:t> </a:t>
            </a:r>
            <a:r>
              <a:rPr sz="4500" b="1" i="1" spc="65" dirty="0">
                <a:solidFill>
                  <a:srgbClr val="004B93"/>
                </a:solidFill>
                <a:latin typeface="Calibri"/>
                <a:cs typeface="Calibri"/>
              </a:rPr>
              <a:t>CONTRIBUCIÓN  </a:t>
            </a:r>
            <a:r>
              <a:rPr sz="4500" b="1" i="1" spc="75" dirty="0">
                <a:solidFill>
                  <a:srgbClr val="004B93"/>
                </a:solidFill>
                <a:latin typeface="Calibri"/>
                <a:cs typeface="Calibri"/>
              </a:rPr>
              <a:t>DE </a:t>
            </a:r>
            <a:r>
              <a:rPr sz="4500" b="1" i="1" spc="210" dirty="0">
                <a:solidFill>
                  <a:srgbClr val="004B93"/>
                </a:solidFill>
                <a:latin typeface="Calibri"/>
                <a:cs typeface="Calibri"/>
              </a:rPr>
              <a:t>LA</a:t>
            </a:r>
            <a:r>
              <a:rPr sz="4500" b="1" i="1" spc="-25" dirty="0">
                <a:solidFill>
                  <a:srgbClr val="004B93"/>
                </a:solidFill>
                <a:latin typeface="Calibri"/>
                <a:cs typeface="Calibri"/>
              </a:rPr>
              <a:t> </a:t>
            </a:r>
            <a:r>
              <a:rPr sz="4500" b="1" i="1" spc="0" dirty="0">
                <a:solidFill>
                  <a:srgbClr val="004B93"/>
                </a:solidFill>
                <a:latin typeface="Calibri"/>
                <a:cs typeface="Calibri"/>
              </a:rPr>
              <a:t>UAGRO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79369" y="3927309"/>
            <a:ext cx="96520" cy="2602865"/>
          </a:xfrm>
          <a:custGeom>
            <a:avLst/>
            <a:gdLst/>
            <a:ahLst/>
            <a:cxnLst/>
            <a:rect l="l" t="t" r="r" b="b"/>
            <a:pathLst>
              <a:path w="96520" h="2602865">
                <a:moveTo>
                  <a:pt x="0" y="0"/>
                </a:moveTo>
                <a:lnTo>
                  <a:pt x="96431" y="0"/>
                </a:lnTo>
                <a:lnTo>
                  <a:pt x="96431" y="2602788"/>
                </a:lnTo>
                <a:lnTo>
                  <a:pt x="0" y="2602788"/>
                </a:lnTo>
                <a:lnTo>
                  <a:pt x="0" y="0"/>
                </a:lnTo>
                <a:close/>
              </a:path>
            </a:pathLst>
          </a:custGeom>
          <a:solidFill>
            <a:srgbClr val="D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3228" y="1026477"/>
            <a:ext cx="4046220" cy="4114800"/>
          </a:xfrm>
          <a:custGeom>
            <a:avLst/>
            <a:gdLst/>
            <a:ahLst/>
            <a:cxnLst/>
            <a:rect l="l" t="t" r="r" b="b"/>
            <a:pathLst>
              <a:path w="4046220" h="4114800">
                <a:moveTo>
                  <a:pt x="1388965" y="0"/>
                </a:moveTo>
                <a:lnTo>
                  <a:pt x="0" y="1195298"/>
                </a:lnTo>
                <a:lnTo>
                  <a:pt x="68521" y="3026486"/>
                </a:lnTo>
                <a:lnTo>
                  <a:pt x="1542928" y="4114647"/>
                </a:lnTo>
                <a:lnTo>
                  <a:pt x="3312952" y="3640366"/>
                </a:lnTo>
                <a:lnTo>
                  <a:pt x="4045742" y="1960791"/>
                </a:lnTo>
                <a:lnTo>
                  <a:pt x="3189483" y="340677"/>
                </a:lnTo>
                <a:lnTo>
                  <a:pt x="1388965" y="0"/>
                </a:lnTo>
                <a:close/>
              </a:path>
            </a:pathLst>
          </a:custGeom>
          <a:solidFill>
            <a:srgbClr val="00427E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4655" y="5859653"/>
            <a:ext cx="2543175" cy="2027555"/>
          </a:xfrm>
          <a:custGeom>
            <a:avLst/>
            <a:gdLst/>
            <a:ahLst/>
            <a:cxnLst/>
            <a:rect l="l" t="t" r="r" b="b"/>
            <a:pathLst>
              <a:path w="2543175" h="2027554">
                <a:moveTo>
                  <a:pt x="872947" y="0"/>
                </a:moveTo>
                <a:lnTo>
                  <a:pt x="0" y="751230"/>
                </a:lnTo>
                <a:lnTo>
                  <a:pt x="43065" y="1902101"/>
                </a:lnTo>
                <a:lnTo>
                  <a:pt x="212356" y="2027047"/>
                </a:lnTo>
                <a:lnTo>
                  <a:pt x="2195957" y="2027047"/>
                </a:lnTo>
                <a:lnTo>
                  <a:pt x="2542692" y="1232329"/>
                </a:lnTo>
                <a:lnTo>
                  <a:pt x="2004542" y="214109"/>
                </a:lnTo>
                <a:lnTo>
                  <a:pt x="872947" y="0"/>
                </a:lnTo>
                <a:close/>
              </a:path>
            </a:pathLst>
          </a:custGeom>
          <a:solidFill>
            <a:srgbClr val="ED314B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1449" y="5208485"/>
            <a:ext cx="1577975" cy="1604645"/>
          </a:xfrm>
          <a:custGeom>
            <a:avLst/>
            <a:gdLst/>
            <a:ahLst/>
            <a:cxnLst/>
            <a:rect l="l" t="t" r="r" b="b"/>
            <a:pathLst>
              <a:path w="1577975" h="1604645">
                <a:moveTo>
                  <a:pt x="541667" y="0"/>
                </a:moveTo>
                <a:lnTo>
                  <a:pt x="0" y="466140"/>
                </a:lnTo>
                <a:lnTo>
                  <a:pt x="26733" y="1180261"/>
                </a:lnTo>
                <a:lnTo>
                  <a:pt x="601713" y="1604618"/>
                </a:lnTo>
                <a:lnTo>
                  <a:pt x="1291983" y="1419661"/>
                </a:lnTo>
                <a:lnTo>
                  <a:pt x="1577746" y="764667"/>
                </a:lnTo>
                <a:lnTo>
                  <a:pt x="1243825" y="132854"/>
                </a:lnTo>
                <a:lnTo>
                  <a:pt x="541667" y="0"/>
                </a:lnTo>
                <a:close/>
              </a:path>
            </a:pathLst>
          </a:custGeom>
          <a:solidFill>
            <a:srgbClr val="00427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0427" y="7048000"/>
            <a:ext cx="1372273" cy="8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7024" y="365899"/>
            <a:ext cx="7824470" cy="524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80" dirty="0"/>
              <a:t>INCLUSIÓN </a:t>
            </a:r>
            <a:r>
              <a:rPr spc="30" dirty="0"/>
              <a:t>CON </a:t>
            </a:r>
            <a:r>
              <a:rPr spc="100" dirty="0"/>
              <a:t>RESPONSABILIDAD</a:t>
            </a:r>
            <a:r>
              <a:rPr dirty="0"/>
              <a:t> </a:t>
            </a:r>
            <a:r>
              <a:rPr spc="105" dirty="0"/>
              <a:t>SOCIAL</a:t>
            </a:r>
          </a:p>
        </p:txBody>
      </p:sp>
      <p:sp>
        <p:nvSpPr>
          <p:cNvPr id="7" name="object 7"/>
          <p:cNvSpPr/>
          <p:nvPr/>
        </p:nvSpPr>
        <p:spPr>
          <a:xfrm>
            <a:off x="613854" y="976382"/>
            <a:ext cx="9059545" cy="0"/>
          </a:xfrm>
          <a:custGeom>
            <a:avLst/>
            <a:gdLst/>
            <a:ahLst/>
            <a:cxnLst/>
            <a:rect l="l" t="t" r="r" b="b"/>
            <a:pathLst>
              <a:path w="9059545">
                <a:moveTo>
                  <a:pt x="0" y="0"/>
                </a:moveTo>
                <a:lnTo>
                  <a:pt x="9059291" y="0"/>
                </a:lnTo>
              </a:path>
            </a:pathLst>
          </a:custGeom>
          <a:ln w="36004">
            <a:solidFill>
              <a:srgbClr val="D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7333768"/>
            <a:ext cx="897255" cy="553085"/>
          </a:xfrm>
          <a:custGeom>
            <a:avLst/>
            <a:gdLst/>
            <a:ahLst/>
            <a:cxnLst/>
            <a:rect l="l" t="t" r="r" b="b"/>
            <a:pathLst>
              <a:path w="897255" h="553084">
                <a:moveTo>
                  <a:pt x="0" y="0"/>
                </a:moveTo>
                <a:lnTo>
                  <a:pt x="0" y="234094"/>
                </a:lnTo>
                <a:lnTo>
                  <a:pt x="42035" y="261505"/>
                </a:lnTo>
                <a:lnTo>
                  <a:pt x="84751" y="288421"/>
                </a:lnTo>
                <a:lnTo>
                  <a:pt x="128129" y="314844"/>
                </a:lnTo>
                <a:lnTo>
                  <a:pt x="172149" y="340780"/>
                </a:lnTo>
                <a:lnTo>
                  <a:pt x="216792" y="366232"/>
                </a:lnTo>
                <a:lnTo>
                  <a:pt x="262038" y="391204"/>
                </a:lnTo>
                <a:lnTo>
                  <a:pt x="307869" y="415701"/>
                </a:lnTo>
                <a:lnTo>
                  <a:pt x="354265" y="439726"/>
                </a:lnTo>
                <a:lnTo>
                  <a:pt x="401206" y="463285"/>
                </a:lnTo>
                <a:lnTo>
                  <a:pt x="448674" y="486380"/>
                </a:lnTo>
                <a:lnTo>
                  <a:pt x="496649" y="509017"/>
                </a:lnTo>
                <a:lnTo>
                  <a:pt x="545112" y="531199"/>
                </a:lnTo>
                <a:lnTo>
                  <a:pt x="594043" y="552931"/>
                </a:lnTo>
                <a:lnTo>
                  <a:pt x="897081" y="552931"/>
                </a:lnTo>
                <a:lnTo>
                  <a:pt x="850600" y="533249"/>
                </a:lnTo>
                <a:lnTo>
                  <a:pt x="804413" y="512946"/>
                </a:lnTo>
                <a:lnTo>
                  <a:pt x="758531" y="492017"/>
                </a:lnTo>
                <a:lnTo>
                  <a:pt x="712968" y="470454"/>
                </a:lnTo>
                <a:lnTo>
                  <a:pt x="667737" y="448250"/>
                </a:lnTo>
                <a:lnTo>
                  <a:pt x="622852" y="425398"/>
                </a:lnTo>
                <a:lnTo>
                  <a:pt x="578325" y="401890"/>
                </a:lnTo>
                <a:lnTo>
                  <a:pt x="534170" y="377720"/>
                </a:lnTo>
                <a:lnTo>
                  <a:pt x="490400" y="352880"/>
                </a:lnTo>
                <a:lnTo>
                  <a:pt x="447028" y="327364"/>
                </a:lnTo>
                <a:lnTo>
                  <a:pt x="404068" y="301164"/>
                </a:lnTo>
                <a:lnTo>
                  <a:pt x="361532" y="274273"/>
                </a:lnTo>
                <a:lnTo>
                  <a:pt x="319434" y="246685"/>
                </a:lnTo>
                <a:lnTo>
                  <a:pt x="277787" y="218391"/>
                </a:lnTo>
                <a:lnTo>
                  <a:pt x="236605" y="189385"/>
                </a:lnTo>
                <a:lnTo>
                  <a:pt x="195900" y="159660"/>
                </a:lnTo>
                <a:lnTo>
                  <a:pt x="155686" y="129209"/>
                </a:lnTo>
                <a:lnTo>
                  <a:pt x="115975" y="98025"/>
                </a:lnTo>
                <a:lnTo>
                  <a:pt x="76782" y="66099"/>
                </a:lnTo>
                <a:lnTo>
                  <a:pt x="38119" y="33427"/>
                </a:lnTo>
                <a:lnTo>
                  <a:pt x="0" y="0"/>
                </a:lnTo>
                <a:close/>
              </a:path>
            </a:pathLst>
          </a:custGeom>
          <a:solidFill>
            <a:srgbClr val="E84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" y="6658560"/>
            <a:ext cx="1645285" cy="1228725"/>
          </a:xfrm>
          <a:custGeom>
            <a:avLst/>
            <a:gdLst/>
            <a:ahLst/>
            <a:cxnLst/>
            <a:rect l="l" t="t" r="r" b="b"/>
            <a:pathLst>
              <a:path w="1645285" h="1228725">
                <a:moveTo>
                  <a:pt x="0" y="0"/>
                </a:moveTo>
                <a:lnTo>
                  <a:pt x="0" y="675396"/>
                </a:lnTo>
                <a:lnTo>
                  <a:pt x="37985" y="708745"/>
                </a:lnTo>
                <a:lnTo>
                  <a:pt x="76509" y="741346"/>
                </a:lnTo>
                <a:lnTo>
                  <a:pt x="115560" y="773208"/>
                </a:lnTo>
                <a:lnTo>
                  <a:pt x="155125" y="804337"/>
                </a:lnTo>
                <a:lnTo>
                  <a:pt x="195189" y="834740"/>
                </a:lnTo>
                <a:lnTo>
                  <a:pt x="235741" y="864423"/>
                </a:lnTo>
                <a:lnTo>
                  <a:pt x="276767" y="893395"/>
                </a:lnTo>
                <a:lnTo>
                  <a:pt x="318254" y="921661"/>
                </a:lnTo>
                <a:lnTo>
                  <a:pt x="360189" y="949230"/>
                </a:lnTo>
                <a:lnTo>
                  <a:pt x="402559" y="976107"/>
                </a:lnTo>
                <a:lnTo>
                  <a:pt x="445351" y="1002300"/>
                </a:lnTo>
                <a:lnTo>
                  <a:pt x="488552" y="1027816"/>
                </a:lnTo>
                <a:lnTo>
                  <a:pt x="532148" y="1052662"/>
                </a:lnTo>
                <a:lnTo>
                  <a:pt x="576127" y="1076844"/>
                </a:lnTo>
                <a:lnTo>
                  <a:pt x="620476" y="1100371"/>
                </a:lnTo>
                <a:lnTo>
                  <a:pt x="665181" y="1123248"/>
                </a:lnTo>
                <a:lnTo>
                  <a:pt x="710230" y="1145483"/>
                </a:lnTo>
                <a:lnTo>
                  <a:pt x="755609" y="1167082"/>
                </a:lnTo>
                <a:lnTo>
                  <a:pt x="801305" y="1188053"/>
                </a:lnTo>
                <a:lnTo>
                  <a:pt x="847306" y="1208403"/>
                </a:lnTo>
                <a:lnTo>
                  <a:pt x="893598" y="1228139"/>
                </a:lnTo>
                <a:lnTo>
                  <a:pt x="1644815" y="1228139"/>
                </a:lnTo>
                <a:lnTo>
                  <a:pt x="1601893" y="1220747"/>
                </a:lnTo>
                <a:lnTo>
                  <a:pt x="1559025" y="1212606"/>
                </a:lnTo>
                <a:lnTo>
                  <a:pt x="1516226" y="1203701"/>
                </a:lnTo>
                <a:lnTo>
                  <a:pt x="1473509" y="1194017"/>
                </a:lnTo>
                <a:lnTo>
                  <a:pt x="1430889" y="1183539"/>
                </a:lnTo>
                <a:lnTo>
                  <a:pt x="1388381" y="1172254"/>
                </a:lnTo>
                <a:lnTo>
                  <a:pt x="1345999" y="1160146"/>
                </a:lnTo>
                <a:lnTo>
                  <a:pt x="1303759" y="1147201"/>
                </a:lnTo>
                <a:lnTo>
                  <a:pt x="1261674" y="1133404"/>
                </a:lnTo>
                <a:lnTo>
                  <a:pt x="1219759" y="1118740"/>
                </a:lnTo>
                <a:lnTo>
                  <a:pt x="1178029" y="1103195"/>
                </a:lnTo>
                <a:lnTo>
                  <a:pt x="1136498" y="1086754"/>
                </a:lnTo>
                <a:lnTo>
                  <a:pt x="1095182" y="1069403"/>
                </a:lnTo>
                <a:lnTo>
                  <a:pt x="1054093" y="1051127"/>
                </a:lnTo>
                <a:lnTo>
                  <a:pt x="1013248" y="1031910"/>
                </a:lnTo>
                <a:lnTo>
                  <a:pt x="972660" y="1011740"/>
                </a:lnTo>
                <a:lnTo>
                  <a:pt x="932345" y="990600"/>
                </a:lnTo>
                <a:lnTo>
                  <a:pt x="892316" y="968476"/>
                </a:lnTo>
                <a:lnTo>
                  <a:pt x="852589" y="945354"/>
                </a:lnTo>
                <a:lnTo>
                  <a:pt x="813178" y="921220"/>
                </a:lnTo>
                <a:lnTo>
                  <a:pt x="774097" y="896057"/>
                </a:lnTo>
                <a:lnTo>
                  <a:pt x="735361" y="869852"/>
                </a:lnTo>
                <a:lnTo>
                  <a:pt x="696985" y="842590"/>
                </a:lnTo>
                <a:lnTo>
                  <a:pt x="658984" y="814257"/>
                </a:lnTo>
                <a:lnTo>
                  <a:pt x="621371" y="784837"/>
                </a:lnTo>
                <a:lnTo>
                  <a:pt x="584162" y="754317"/>
                </a:lnTo>
                <a:lnTo>
                  <a:pt x="547370" y="722681"/>
                </a:lnTo>
                <a:lnTo>
                  <a:pt x="511011" y="689914"/>
                </a:lnTo>
                <a:lnTo>
                  <a:pt x="475100" y="656003"/>
                </a:lnTo>
                <a:lnTo>
                  <a:pt x="439650" y="620933"/>
                </a:lnTo>
                <a:lnTo>
                  <a:pt x="404676" y="584688"/>
                </a:lnTo>
                <a:lnTo>
                  <a:pt x="370194" y="547255"/>
                </a:lnTo>
                <a:lnTo>
                  <a:pt x="336217" y="508618"/>
                </a:lnTo>
                <a:lnTo>
                  <a:pt x="302759" y="468763"/>
                </a:lnTo>
                <a:lnTo>
                  <a:pt x="269837" y="427675"/>
                </a:lnTo>
                <a:lnTo>
                  <a:pt x="237464" y="385340"/>
                </a:lnTo>
                <a:lnTo>
                  <a:pt x="205654" y="341744"/>
                </a:lnTo>
                <a:lnTo>
                  <a:pt x="174423" y="296870"/>
                </a:lnTo>
                <a:lnTo>
                  <a:pt x="143785" y="250705"/>
                </a:lnTo>
                <a:lnTo>
                  <a:pt x="113755" y="203235"/>
                </a:lnTo>
                <a:lnTo>
                  <a:pt x="84346" y="154443"/>
                </a:lnTo>
                <a:lnTo>
                  <a:pt x="55575" y="104317"/>
                </a:lnTo>
                <a:lnTo>
                  <a:pt x="27454" y="52840"/>
                </a:lnTo>
                <a:lnTo>
                  <a:pt x="0" y="0"/>
                </a:lnTo>
                <a:close/>
              </a:path>
            </a:pathLst>
          </a:custGeom>
          <a:solidFill>
            <a:srgbClr val="384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" y="7139837"/>
            <a:ext cx="1018540" cy="747395"/>
          </a:xfrm>
          <a:custGeom>
            <a:avLst/>
            <a:gdLst/>
            <a:ahLst/>
            <a:cxnLst/>
            <a:rect l="l" t="t" r="r" b="b"/>
            <a:pathLst>
              <a:path w="1018540" h="747395">
                <a:moveTo>
                  <a:pt x="0" y="0"/>
                </a:moveTo>
                <a:lnTo>
                  <a:pt x="0" y="23213"/>
                </a:lnTo>
                <a:lnTo>
                  <a:pt x="33148" y="62873"/>
                </a:lnTo>
                <a:lnTo>
                  <a:pt x="66864" y="101675"/>
                </a:lnTo>
                <a:lnTo>
                  <a:pt x="101146" y="139618"/>
                </a:lnTo>
                <a:lnTo>
                  <a:pt x="135992" y="176699"/>
                </a:lnTo>
                <a:lnTo>
                  <a:pt x="171402" y="212917"/>
                </a:lnTo>
                <a:lnTo>
                  <a:pt x="207372" y="248271"/>
                </a:lnTo>
                <a:lnTo>
                  <a:pt x="243902" y="282759"/>
                </a:lnTo>
                <a:lnTo>
                  <a:pt x="280990" y="316379"/>
                </a:lnTo>
                <a:lnTo>
                  <a:pt x="318634" y="349129"/>
                </a:lnTo>
                <a:lnTo>
                  <a:pt x="356833" y="381009"/>
                </a:lnTo>
                <a:lnTo>
                  <a:pt x="395585" y="412015"/>
                </a:lnTo>
                <a:lnTo>
                  <a:pt x="434888" y="442147"/>
                </a:lnTo>
                <a:lnTo>
                  <a:pt x="474741" y="471403"/>
                </a:lnTo>
                <a:lnTo>
                  <a:pt x="515143" y="499782"/>
                </a:lnTo>
                <a:lnTo>
                  <a:pt x="556091" y="527281"/>
                </a:lnTo>
                <a:lnTo>
                  <a:pt x="597583" y="553900"/>
                </a:lnTo>
                <a:lnTo>
                  <a:pt x="639619" y="579635"/>
                </a:lnTo>
                <a:lnTo>
                  <a:pt x="682197" y="604487"/>
                </a:lnTo>
                <a:lnTo>
                  <a:pt x="725315" y="628452"/>
                </a:lnTo>
                <a:lnTo>
                  <a:pt x="768971" y="651531"/>
                </a:lnTo>
                <a:lnTo>
                  <a:pt x="813165" y="673720"/>
                </a:lnTo>
                <a:lnTo>
                  <a:pt x="857893" y="695018"/>
                </a:lnTo>
                <a:lnTo>
                  <a:pt x="903155" y="715424"/>
                </a:lnTo>
                <a:lnTo>
                  <a:pt x="948949" y="734936"/>
                </a:lnTo>
                <a:lnTo>
                  <a:pt x="978296" y="746862"/>
                </a:lnTo>
                <a:lnTo>
                  <a:pt x="1018239" y="746862"/>
                </a:lnTo>
                <a:lnTo>
                  <a:pt x="984812" y="733887"/>
                </a:lnTo>
                <a:lnTo>
                  <a:pt x="951674" y="720453"/>
                </a:lnTo>
                <a:lnTo>
                  <a:pt x="905646" y="700830"/>
                </a:lnTo>
                <a:lnTo>
                  <a:pt x="860160" y="680292"/>
                </a:lnTo>
                <a:lnTo>
                  <a:pt x="815217" y="658838"/>
                </a:lnTo>
                <a:lnTo>
                  <a:pt x="770820" y="636472"/>
                </a:lnTo>
                <a:lnTo>
                  <a:pt x="726969" y="613194"/>
                </a:lnTo>
                <a:lnTo>
                  <a:pt x="683668" y="589007"/>
                </a:lnTo>
                <a:lnTo>
                  <a:pt x="640916" y="563912"/>
                </a:lnTo>
                <a:lnTo>
                  <a:pt x="598717" y="537910"/>
                </a:lnTo>
                <a:lnTo>
                  <a:pt x="557071" y="511004"/>
                </a:lnTo>
                <a:lnTo>
                  <a:pt x="515981" y="483195"/>
                </a:lnTo>
                <a:lnTo>
                  <a:pt x="475448" y="454485"/>
                </a:lnTo>
                <a:lnTo>
                  <a:pt x="435474" y="424875"/>
                </a:lnTo>
                <a:lnTo>
                  <a:pt x="396061" y="394367"/>
                </a:lnTo>
                <a:lnTo>
                  <a:pt x="357209" y="362963"/>
                </a:lnTo>
                <a:lnTo>
                  <a:pt x="318922" y="330664"/>
                </a:lnTo>
                <a:lnTo>
                  <a:pt x="281201" y="297473"/>
                </a:lnTo>
                <a:lnTo>
                  <a:pt x="244047" y="263390"/>
                </a:lnTo>
                <a:lnTo>
                  <a:pt x="207462" y="228418"/>
                </a:lnTo>
                <a:lnTo>
                  <a:pt x="171448" y="192558"/>
                </a:lnTo>
                <a:lnTo>
                  <a:pt x="136006" y="155812"/>
                </a:lnTo>
                <a:lnTo>
                  <a:pt x="101139" y="118181"/>
                </a:lnTo>
                <a:lnTo>
                  <a:pt x="66848" y="79668"/>
                </a:lnTo>
                <a:lnTo>
                  <a:pt x="33134" y="40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" y="7511119"/>
            <a:ext cx="989330" cy="375920"/>
          </a:xfrm>
          <a:custGeom>
            <a:avLst/>
            <a:gdLst/>
            <a:ahLst/>
            <a:cxnLst/>
            <a:rect l="l" t="t" r="r" b="b"/>
            <a:pathLst>
              <a:path w="989330" h="375920">
                <a:moveTo>
                  <a:pt x="0" y="0"/>
                </a:moveTo>
                <a:lnTo>
                  <a:pt x="0" y="8525"/>
                </a:lnTo>
                <a:lnTo>
                  <a:pt x="41696" y="34645"/>
                </a:lnTo>
                <a:lnTo>
                  <a:pt x="84449" y="60042"/>
                </a:lnTo>
                <a:lnTo>
                  <a:pt x="128255" y="84715"/>
                </a:lnTo>
                <a:lnTo>
                  <a:pt x="173114" y="108662"/>
                </a:lnTo>
                <a:lnTo>
                  <a:pt x="219020" y="131882"/>
                </a:lnTo>
                <a:lnTo>
                  <a:pt x="265973" y="154372"/>
                </a:lnTo>
                <a:lnTo>
                  <a:pt x="313969" y="176131"/>
                </a:lnTo>
                <a:lnTo>
                  <a:pt x="363006" y="197158"/>
                </a:lnTo>
                <a:lnTo>
                  <a:pt x="413081" y="217450"/>
                </a:lnTo>
                <a:lnTo>
                  <a:pt x="455978" y="233940"/>
                </a:lnTo>
                <a:lnTo>
                  <a:pt x="499605" y="249910"/>
                </a:lnTo>
                <a:lnTo>
                  <a:pt x="543959" y="265359"/>
                </a:lnTo>
                <a:lnTo>
                  <a:pt x="589039" y="280285"/>
                </a:lnTo>
                <a:lnTo>
                  <a:pt x="634843" y="294688"/>
                </a:lnTo>
                <a:lnTo>
                  <a:pt x="681369" y="308568"/>
                </a:lnTo>
                <a:lnTo>
                  <a:pt x="728617" y="321922"/>
                </a:lnTo>
                <a:lnTo>
                  <a:pt x="776584" y="334751"/>
                </a:lnTo>
                <a:lnTo>
                  <a:pt x="825269" y="347053"/>
                </a:lnTo>
                <a:lnTo>
                  <a:pt x="874670" y="358827"/>
                </a:lnTo>
                <a:lnTo>
                  <a:pt x="924786" y="370072"/>
                </a:lnTo>
                <a:lnTo>
                  <a:pt x="950548" y="375580"/>
                </a:lnTo>
                <a:lnTo>
                  <a:pt x="988847" y="375580"/>
                </a:lnTo>
                <a:lnTo>
                  <a:pt x="924756" y="362184"/>
                </a:lnTo>
                <a:lnTo>
                  <a:pt x="870343" y="349940"/>
                </a:lnTo>
                <a:lnTo>
                  <a:pt x="816777" y="337071"/>
                </a:lnTo>
                <a:lnTo>
                  <a:pt x="764062" y="323578"/>
                </a:lnTo>
                <a:lnTo>
                  <a:pt x="712198" y="309464"/>
                </a:lnTo>
                <a:lnTo>
                  <a:pt x="661188" y="294728"/>
                </a:lnTo>
                <a:lnTo>
                  <a:pt x="611035" y="279373"/>
                </a:lnTo>
                <a:lnTo>
                  <a:pt x="561740" y="263399"/>
                </a:lnTo>
                <a:lnTo>
                  <a:pt x="513305" y="246807"/>
                </a:lnTo>
                <a:lnTo>
                  <a:pt x="465734" y="229600"/>
                </a:lnTo>
                <a:lnTo>
                  <a:pt x="419027" y="211778"/>
                </a:lnTo>
                <a:lnTo>
                  <a:pt x="373187" y="193342"/>
                </a:lnTo>
                <a:lnTo>
                  <a:pt x="328216" y="174293"/>
                </a:lnTo>
                <a:lnTo>
                  <a:pt x="284117" y="154633"/>
                </a:lnTo>
                <a:lnTo>
                  <a:pt x="240891" y="134363"/>
                </a:lnTo>
                <a:lnTo>
                  <a:pt x="198541" y="113484"/>
                </a:lnTo>
                <a:lnTo>
                  <a:pt x="157068" y="91998"/>
                </a:lnTo>
                <a:lnTo>
                  <a:pt x="116476" y="69905"/>
                </a:lnTo>
                <a:lnTo>
                  <a:pt x="76766" y="47207"/>
                </a:lnTo>
                <a:lnTo>
                  <a:pt x="37939" y="239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78552" y="3620147"/>
            <a:ext cx="7729855" cy="606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00" spc="0" dirty="0">
                <a:solidFill>
                  <a:srgbClr val="004B93"/>
                </a:solidFill>
                <a:latin typeface="Times New Roman"/>
                <a:cs typeface="Times New Roman"/>
              </a:rPr>
              <a:t>Se </a:t>
            </a:r>
            <a:r>
              <a:rPr sz="3800" spc="-30" dirty="0">
                <a:solidFill>
                  <a:srgbClr val="004B93"/>
                </a:solidFill>
                <a:latin typeface="Times New Roman"/>
                <a:cs typeface="Times New Roman"/>
              </a:rPr>
              <a:t>refleja </a:t>
            </a:r>
            <a:r>
              <a:rPr sz="3800" spc="0" dirty="0">
                <a:solidFill>
                  <a:srgbClr val="004B93"/>
                </a:solidFill>
                <a:latin typeface="Times New Roman"/>
                <a:cs typeface="Times New Roman"/>
              </a:rPr>
              <a:t>en </a:t>
            </a:r>
            <a:r>
              <a:rPr sz="3800" dirty="0">
                <a:solidFill>
                  <a:srgbClr val="004B93"/>
                </a:solidFill>
                <a:latin typeface="Times New Roman"/>
                <a:cs typeface="Times New Roman"/>
              </a:rPr>
              <a:t>nuestros </a:t>
            </a:r>
            <a:r>
              <a:rPr sz="3800" b="1" spc="-10" dirty="0">
                <a:solidFill>
                  <a:srgbClr val="004B93"/>
                </a:solidFill>
                <a:latin typeface="Times New Roman"/>
                <a:cs typeface="Times New Roman"/>
              </a:rPr>
              <a:t>logros </a:t>
            </a:r>
            <a:r>
              <a:rPr sz="3800" b="1" spc="0" dirty="0">
                <a:solidFill>
                  <a:srgbClr val="004B93"/>
                </a:solidFill>
                <a:latin typeface="Times New Roman"/>
                <a:cs typeface="Times New Roman"/>
              </a:rPr>
              <a:t>y</a:t>
            </a:r>
            <a:r>
              <a:rPr sz="3800" b="1" spc="35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3800" b="1" spc="-15" dirty="0">
                <a:solidFill>
                  <a:srgbClr val="004B93"/>
                </a:solidFill>
                <a:latin typeface="Times New Roman"/>
                <a:cs typeface="Times New Roman"/>
              </a:rPr>
              <a:t>avances.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49425" y="2207450"/>
            <a:ext cx="7188200" cy="1146175"/>
          </a:xfrm>
          <a:custGeom>
            <a:avLst/>
            <a:gdLst/>
            <a:ahLst/>
            <a:cxnLst/>
            <a:rect l="l" t="t" r="r" b="b"/>
            <a:pathLst>
              <a:path w="7188200" h="1146175">
                <a:moveTo>
                  <a:pt x="7188149" y="0"/>
                </a:moveTo>
                <a:lnTo>
                  <a:pt x="353364" y="355028"/>
                </a:lnTo>
                <a:lnTo>
                  <a:pt x="0" y="1145971"/>
                </a:lnTo>
                <a:lnTo>
                  <a:pt x="6834797" y="790943"/>
                </a:lnTo>
                <a:lnTo>
                  <a:pt x="718814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2240" y="1973046"/>
            <a:ext cx="7662545" cy="1019175"/>
          </a:xfrm>
          <a:custGeom>
            <a:avLst/>
            <a:gdLst/>
            <a:ahLst/>
            <a:cxnLst/>
            <a:rect l="l" t="t" r="r" b="b"/>
            <a:pathLst>
              <a:path w="7662545" h="1019175">
                <a:moveTo>
                  <a:pt x="7662519" y="0"/>
                </a:moveTo>
                <a:lnTo>
                  <a:pt x="376669" y="0"/>
                </a:lnTo>
                <a:lnTo>
                  <a:pt x="0" y="1019124"/>
                </a:lnTo>
                <a:lnTo>
                  <a:pt x="7285850" y="1019124"/>
                </a:lnTo>
                <a:lnTo>
                  <a:pt x="7662519" y="0"/>
                </a:lnTo>
                <a:close/>
              </a:path>
            </a:pathLst>
          </a:custGeom>
          <a:solidFill>
            <a:srgbClr val="DA3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88197" y="2052383"/>
            <a:ext cx="5878830" cy="8248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951230" marR="5080" indent="-939165">
              <a:lnSpc>
                <a:spcPts val="3060"/>
              </a:lnSpc>
              <a:spcBef>
                <a:spcPts val="350"/>
              </a:spcBef>
            </a:pPr>
            <a:r>
              <a:rPr sz="2700" b="1" i="1" spc="12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700" b="1" i="1" spc="30" dirty="0">
                <a:solidFill>
                  <a:srgbClr val="FFFFFF"/>
                </a:solidFill>
                <a:latin typeface="Calibri"/>
                <a:cs typeface="Calibri"/>
              </a:rPr>
              <a:t>CONTRIBUCIÓN </a:t>
            </a:r>
            <a:r>
              <a:rPr sz="2700" b="1" i="1" spc="4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700" b="1" i="1" spc="12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700" b="1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50" dirty="0">
                <a:solidFill>
                  <a:srgbClr val="FFFFFF"/>
                </a:solidFill>
                <a:latin typeface="Calibri"/>
                <a:cs typeface="Calibri"/>
              </a:rPr>
              <a:t>UNIVERSIDAD  </a:t>
            </a:r>
            <a:r>
              <a:rPr sz="2700" b="1" i="1" spc="-25" dirty="0">
                <a:solidFill>
                  <a:srgbClr val="FFFFFF"/>
                </a:solidFill>
                <a:latin typeface="Calibri"/>
                <a:cs typeface="Calibri"/>
              </a:rPr>
              <a:t>AUTÓNOMA </a:t>
            </a:r>
            <a:r>
              <a:rPr sz="2700" b="1" i="1" spc="4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700" b="1" i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55" dirty="0">
                <a:solidFill>
                  <a:srgbClr val="FFFFFF"/>
                </a:solidFill>
                <a:latin typeface="Calibri"/>
                <a:cs typeface="Calibri"/>
              </a:rPr>
              <a:t>GUERRERO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21862" y="4912283"/>
            <a:ext cx="2564434" cy="121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1850" y="5943269"/>
            <a:ext cx="628015" cy="382905"/>
          </a:xfrm>
          <a:custGeom>
            <a:avLst/>
            <a:gdLst/>
            <a:ahLst/>
            <a:cxnLst/>
            <a:rect l="l" t="t" r="r" b="b"/>
            <a:pathLst>
              <a:path w="628014" h="382904">
                <a:moveTo>
                  <a:pt x="599186" y="0"/>
                </a:moveTo>
                <a:lnTo>
                  <a:pt x="0" y="52412"/>
                </a:lnTo>
                <a:lnTo>
                  <a:pt x="0" y="382841"/>
                </a:lnTo>
                <a:lnTo>
                  <a:pt x="627875" y="327914"/>
                </a:lnTo>
                <a:lnTo>
                  <a:pt x="599186" y="0"/>
                </a:lnTo>
                <a:close/>
              </a:path>
            </a:pathLst>
          </a:custGeom>
          <a:solidFill>
            <a:srgbClr val="23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1850" y="6224994"/>
            <a:ext cx="624205" cy="62865"/>
          </a:xfrm>
          <a:custGeom>
            <a:avLst/>
            <a:gdLst/>
            <a:ahLst/>
            <a:cxnLst/>
            <a:rect l="l" t="t" r="r" b="b"/>
            <a:pathLst>
              <a:path w="624204" h="62864">
                <a:moveTo>
                  <a:pt x="623074" y="0"/>
                </a:moveTo>
                <a:lnTo>
                  <a:pt x="0" y="54508"/>
                </a:lnTo>
                <a:lnTo>
                  <a:pt x="0" y="62369"/>
                </a:lnTo>
                <a:lnTo>
                  <a:pt x="623747" y="7797"/>
                </a:lnTo>
                <a:lnTo>
                  <a:pt x="623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1850" y="5981788"/>
            <a:ext cx="602615" cy="60960"/>
          </a:xfrm>
          <a:custGeom>
            <a:avLst/>
            <a:gdLst/>
            <a:ahLst/>
            <a:cxnLst/>
            <a:rect l="l" t="t" r="r" b="b"/>
            <a:pathLst>
              <a:path w="602614" h="60960">
                <a:moveTo>
                  <a:pt x="601789" y="0"/>
                </a:moveTo>
                <a:lnTo>
                  <a:pt x="0" y="52654"/>
                </a:lnTo>
                <a:lnTo>
                  <a:pt x="0" y="60515"/>
                </a:lnTo>
                <a:lnTo>
                  <a:pt x="602475" y="7797"/>
                </a:lnTo>
                <a:lnTo>
                  <a:pt x="6017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21035" y="5766447"/>
            <a:ext cx="2049780" cy="504825"/>
          </a:xfrm>
          <a:custGeom>
            <a:avLst/>
            <a:gdLst/>
            <a:ahLst/>
            <a:cxnLst/>
            <a:rect l="l" t="t" r="r" b="b"/>
            <a:pathLst>
              <a:path w="2049779" h="504825">
                <a:moveTo>
                  <a:pt x="2021065" y="0"/>
                </a:moveTo>
                <a:lnTo>
                  <a:pt x="0" y="176822"/>
                </a:lnTo>
                <a:lnTo>
                  <a:pt x="28689" y="504736"/>
                </a:lnTo>
                <a:lnTo>
                  <a:pt x="2049754" y="327914"/>
                </a:lnTo>
                <a:lnTo>
                  <a:pt x="2021065" y="0"/>
                </a:lnTo>
                <a:close/>
              </a:path>
            </a:pathLst>
          </a:custGeom>
          <a:solidFill>
            <a:srgbClr val="23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46423" y="6048108"/>
            <a:ext cx="2021205" cy="184785"/>
          </a:xfrm>
          <a:custGeom>
            <a:avLst/>
            <a:gdLst/>
            <a:ahLst/>
            <a:cxnLst/>
            <a:rect l="l" t="t" r="r" b="b"/>
            <a:pathLst>
              <a:path w="2021204" h="184785">
                <a:moveTo>
                  <a:pt x="2020316" y="0"/>
                </a:moveTo>
                <a:lnTo>
                  <a:pt x="0" y="176745"/>
                </a:lnTo>
                <a:lnTo>
                  <a:pt x="685" y="184556"/>
                </a:lnTo>
                <a:lnTo>
                  <a:pt x="2021001" y="7797"/>
                </a:lnTo>
                <a:lnTo>
                  <a:pt x="2020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25150" y="5804903"/>
            <a:ext cx="2021205" cy="184785"/>
          </a:xfrm>
          <a:custGeom>
            <a:avLst/>
            <a:gdLst/>
            <a:ahLst/>
            <a:cxnLst/>
            <a:rect l="l" t="t" r="r" b="b"/>
            <a:pathLst>
              <a:path w="2021204" h="184785">
                <a:moveTo>
                  <a:pt x="2020316" y="0"/>
                </a:moveTo>
                <a:lnTo>
                  <a:pt x="0" y="176758"/>
                </a:lnTo>
                <a:lnTo>
                  <a:pt x="673" y="184556"/>
                </a:lnTo>
                <a:lnTo>
                  <a:pt x="2021001" y="7797"/>
                </a:lnTo>
                <a:lnTo>
                  <a:pt x="2020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21850" y="5694438"/>
            <a:ext cx="3443287" cy="540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21850" y="4912283"/>
            <a:ext cx="3443287" cy="23427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7585" y="7114104"/>
            <a:ext cx="3611879" cy="64769"/>
          </a:xfrm>
          <a:custGeom>
            <a:avLst/>
            <a:gdLst/>
            <a:ahLst/>
            <a:cxnLst/>
            <a:rect l="l" t="t" r="r" b="b"/>
            <a:pathLst>
              <a:path w="3611879" h="64770">
                <a:moveTo>
                  <a:pt x="3482403" y="0"/>
                </a:moveTo>
                <a:lnTo>
                  <a:pt x="3364788" y="0"/>
                </a:lnTo>
                <a:lnTo>
                  <a:pt x="3364788" y="64159"/>
                </a:lnTo>
                <a:lnTo>
                  <a:pt x="3418255" y="64159"/>
                </a:lnTo>
                <a:lnTo>
                  <a:pt x="3418255" y="53463"/>
                </a:lnTo>
                <a:lnTo>
                  <a:pt x="3375482" y="53463"/>
                </a:lnTo>
                <a:lnTo>
                  <a:pt x="3375482" y="10694"/>
                </a:lnTo>
                <a:lnTo>
                  <a:pt x="3482403" y="10694"/>
                </a:lnTo>
                <a:lnTo>
                  <a:pt x="3482403" y="0"/>
                </a:lnTo>
                <a:close/>
              </a:path>
              <a:path w="3611879" h="64770">
                <a:moveTo>
                  <a:pt x="3461029" y="21386"/>
                </a:moveTo>
                <a:lnTo>
                  <a:pt x="3428936" y="21386"/>
                </a:lnTo>
                <a:lnTo>
                  <a:pt x="3428936" y="64159"/>
                </a:lnTo>
                <a:lnTo>
                  <a:pt x="3482403" y="64159"/>
                </a:lnTo>
                <a:lnTo>
                  <a:pt x="3482403" y="53463"/>
                </a:lnTo>
                <a:lnTo>
                  <a:pt x="3439642" y="53463"/>
                </a:lnTo>
                <a:lnTo>
                  <a:pt x="3439642" y="32075"/>
                </a:lnTo>
                <a:lnTo>
                  <a:pt x="3461029" y="32075"/>
                </a:lnTo>
                <a:lnTo>
                  <a:pt x="3461029" y="21386"/>
                </a:lnTo>
                <a:close/>
              </a:path>
              <a:path w="3611879" h="64770">
                <a:moveTo>
                  <a:pt x="3418255" y="32075"/>
                </a:moveTo>
                <a:lnTo>
                  <a:pt x="3407562" y="32075"/>
                </a:lnTo>
                <a:lnTo>
                  <a:pt x="3407562" y="53463"/>
                </a:lnTo>
                <a:lnTo>
                  <a:pt x="3418255" y="53463"/>
                </a:lnTo>
                <a:lnTo>
                  <a:pt x="3418255" y="32075"/>
                </a:lnTo>
                <a:close/>
              </a:path>
              <a:path w="3611879" h="64770">
                <a:moveTo>
                  <a:pt x="3482403" y="10694"/>
                </a:moveTo>
                <a:lnTo>
                  <a:pt x="3471722" y="10694"/>
                </a:lnTo>
                <a:lnTo>
                  <a:pt x="3471722" y="53463"/>
                </a:lnTo>
                <a:lnTo>
                  <a:pt x="3482403" y="53463"/>
                </a:lnTo>
                <a:lnTo>
                  <a:pt x="3482403" y="10694"/>
                </a:lnTo>
                <a:close/>
              </a:path>
              <a:path w="3611879" h="64770">
                <a:moveTo>
                  <a:pt x="3418255" y="21386"/>
                </a:moveTo>
                <a:lnTo>
                  <a:pt x="3386175" y="21386"/>
                </a:lnTo>
                <a:lnTo>
                  <a:pt x="3386175" y="42771"/>
                </a:lnTo>
                <a:lnTo>
                  <a:pt x="3396869" y="42771"/>
                </a:lnTo>
                <a:lnTo>
                  <a:pt x="3396869" y="32075"/>
                </a:lnTo>
                <a:lnTo>
                  <a:pt x="3418255" y="32075"/>
                </a:lnTo>
                <a:lnTo>
                  <a:pt x="3418255" y="21386"/>
                </a:lnTo>
                <a:close/>
              </a:path>
              <a:path w="3611879" h="64770">
                <a:moveTo>
                  <a:pt x="3461029" y="32075"/>
                </a:moveTo>
                <a:lnTo>
                  <a:pt x="3450323" y="32075"/>
                </a:lnTo>
                <a:lnTo>
                  <a:pt x="3450323" y="42771"/>
                </a:lnTo>
                <a:lnTo>
                  <a:pt x="3461029" y="42771"/>
                </a:lnTo>
                <a:lnTo>
                  <a:pt x="3461029" y="32075"/>
                </a:lnTo>
                <a:close/>
              </a:path>
              <a:path w="3611879" h="64770">
                <a:moveTo>
                  <a:pt x="3547668" y="0"/>
                </a:moveTo>
                <a:lnTo>
                  <a:pt x="3494201" y="0"/>
                </a:lnTo>
                <a:lnTo>
                  <a:pt x="3494201" y="64159"/>
                </a:lnTo>
                <a:lnTo>
                  <a:pt x="3611829" y="64159"/>
                </a:lnTo>
                <a:lnTo>
                  <a:pt x="3611829" y="53463"/>
                </a:lnTo>
                <a:lnTo>
                  <a:pt x="3504895" y="53463"/>
                </a:lnTo>
                <a:lnTo>
                  <a:pt x="3504895" y="10694"/>
                </a:lnTo>
                <a:lnTo>
                  <a:pt x="3547668" y="10694"/>
                </a:lnTo>
                <a:lnTo>
                  <a:pt x="3547668" y="0"/>
                </a:lnTo>
                <a:close/>
              </a:path>
              <a:path w="3611879" h="64770">
                <a:moveTo>
                  <a:pt x="3611829" y="10694"/>
                </a:moveTo>
                <a:lnTo>
                  <a:pt x="3601135" y="10694"/>
                </a:lnTo>
                <a:lnTo>
                  <a:pt x="3601135" y="53463"/>
                </a:lnTo>
                <a:lnTo>
                  <a:pt x="3611829" y="53463"/>
                </a:lnTo>
                <a:lnTo>
                  <a:pt x="3611829" y="10694"/>
                </a:lnTo>
                <a:close/>
              </a:path>
              <a:path w="3611879" h="64770">
                <a:moveTo>
                  <a:pt x="3526281" y="21386"/>
                </a:moveTo>
                <a:lnTo>
                  <a:pt x="3515588" y="21386"/>
                </a:lnTo>
                <a:lnTo>
                  <a:pt x="3515588" y="42771"/>
                </a:lnTo>
                <a:lnTo>
                  <a:pt x="3547668" y="42771"/>
                </a:lnTo>
                <a:lnTo>
                  <a:pt x="3547668" y="32075"/>
                </a:lnTo>
                <a:lnTo>
                  <a:pt x="3526281" y="32075"/>
                </a:lnTo>
                <a:lnTo>
                  <a:pt x="3526281" y="21386"/>
                </a:lnTo>
                <a:close/>
              </a:path>
              <a:path w="3611879" h="64770">
                <a:moveTo>
                  <a:pt x="3611829" y="0"/>
                </a:moveTo>
                <a:lnTo>
                  <a:pt x="3558362" y="0"/>
                </a:lnTo>
                <a:lnTo>
                  <a:pt x="3558362" y="42771"/>
                </a:lnTo>
                <a:lnTo>
                  <a:pt x="3590442" y="42771"/>
                </a:lnTo>
                <a:lnTo>
                  <a:pt x="3590442" y="32075"/>
                </a:lnTo>
                <a:lnTo>
                  <a:pt x="3569055" y="32075"/>
                </a:lnTo>
                <a:lnTo>
                  <a:pt x="3569055" y="10694"/>
                </a:lnTo>
                <a:lnTo>
                  <a:pt x="3611829" y="10694"/>
                </a:lnTo>
                <a:lnTo>
                  <a:pt x="3611829" y="0"/>
                </a:lnTo>
                <a:close/>
              </a:path>
              <a:path w="3611879" h="64770">
                <a:moveTo>
                  <a:pt x="3547668" y="10694"/>
                </a:moveTo>
                <a:lnTo>
                  <a:pt x="3536975" y="10694"/>
                </a:lnTo>
                <a:lnTo>
                  <a:pt x="3536975" y="32075"/>
                </a:lnTo>
                <a:lnTo>
                  <a:pt x="3547668" y="32075"/>
                </a:lnTo>
                <a:lnTo>
                  <a:pt x="3547668" y="10694"/>
                </a:lnTo>
                <a:close/>
              </a:path>
              <a:path w="3611879" h="64770">
                <a:moveTo>
                  <a:pt x="3590442" y="21386"/>
                </a:moveTo>
                <a:lnTo>
                  <a:pt x="3579749" y="21386"/>
                </a:lnTo>
                <a:lnTo>
                  <a:pt x="3579749" y="32075"/>
                </a:lnTo>
                <a:lnTo>
                  <a:pt x="3590442" y="32075"/>
                </a:lnTo>
                <a:lnTo>
                  <a:pt x="3590442" y="21386"/>
                </a:lnTo>
                <a:close/>
              </a:path>
              <a:path w="3611879" h="64770">
                <a:moveTo>
                  <a:pt x="3288842" y="0"/>
                </a:moveTo>
                <a:lnTo>
                  <a:pt x="3235375" y="0"/>
                </a:lnTo>
                <a:lnTo>
                  <a:pt x="3235375" y="64159"/>
                </a:lnTo>
                <a:lnTo>
                  <a:pt x="3352990" y="64159"/>
                </a:lnTo>
                <a:lnTo>
                  <a:pt x="3352990" y="53463"/>
                </a:lnTo>
                <a:lnTo>
                  <a:pt x="3246069" y="53463"/>
                </a:lnTo>
                <a:lnTo>
                  <a:pt x="3246069" y="10694"/>
                </a:lnTo>
                <a:lnTo>
                  <a:pt x="3288842" y="10694"/>
                </a:lnTo>
                <a:lnTo>
                  <a:pt x="3288842" y="0"/>
                </a:lnTo>
                <a:close/>
              </a:path>
              <a:path w="3611879" h="64770">
                <a:moveTo>
                  <a:pt x="3352990" y="10694"/>
                </a:moveTo>
                <a:lnTo>
                  <a:pt x="3342309" y="10694"/>
                </a:lnTo>
                <a:lnTo>
                  <a:pt x="3342309" y="53463"/>
                </a:lnTo>
                <a:lnTo>
                  <a:pt x="3352990" y="53463"/>
                </a:lnTo>
                <a:lnTo>
                  <a:pt x="3352990" y="10694"/>
                </a:lnTo>
                <a:close/>
              </a:path>
              <a:path w="3611879" h="64770">
                <a:moveTo>
                  <a:pt x="3267443" y="21386"/>
                </a:moveTo>
                <a:lnTo>
                  <a:pt x="3256762" y="21386"/>
                </a:lnTo>
                <a:lnTo>
                  <a:pt x="3256762" y="42771"/>
                </a:lnTo>
                <a:lnTo>
                  <a:pt x="3288842" y="42771"/>
                </a:lnTo>
                <a:lnTo>
                  <a:pt x="3288842" y="32075"/>
                </a:lnTo>
                <a:lnTo>
                  <a:pt x="3267443" y="32075"/>
                </a:lnTo>
                <a:lnTo>
                  <a:pt x="3267443" y="21386"/>
                </a:lnTo>
                <a:close/>
              </a:path>
              <a:path w="3611879" h="64770">
                <a:moveTo>
                  <a:pt x="3352990" y="0"/>
                </a:moveTo>
                <a:lnTo>
                  <a:pt x="3299523" y="0"/>
                </a:lnTo>
                <a:lnTo>
                  <a:pt x="3299523" y="42771"/>
                </a:lnTo>
                <a:lnTo>
                  <a:pt x="3331603" y="42771"/>
                </a:lnTo>
                <a:lnTo>
                  <a:pt x="3331603" y="32075"/>
                </a:lnTo>
                <a:lnTo>
                  <a:pt x="3310229" y="32075"/>
                </a:lnTo>
                <a:lnTo>
                  <a:pt x="3310229" y="10694"/>
                </a:lnTo>
                <a:lnTo>
                  <a:pt x="3352990" y="10694"/>
                </a:lnTo>
                <a:lnTo>
                  <a:pt x="3352990" y="0"/>
                </a:lnTo>
                <a:close/>
              </a:path>
              <a:path w="3611879" h="64770">
                <a:moveTo>
                  <a:pt x="3288842" y="10694"/>
                </a:moveTo>
                <a:lnTo>
                  <a:pt x="3278149" y="10694"/>
                </a:lnTo>
                <a:lnTo>
                  <a:pt x="3278149" y="32075"/>
                </a:lnTo>
                <a:lnTo>
                  <a:pt x="3288842" y="32075"/>
                </a:lnTo>
                <a:lnTo>
                  <a:pt x="3288842" y="10694"/>
                </a:lnTo>
                <a:close/>
              </a:path>
              <a:path w="3611879" h="64770">
                <a:moveTo>
                  <a:pt x="3331603" y="21386"/>
                </a:moveTo>
                <a:lnTo>
                  <a:pt x="3320910" y="21386"/>
                </a:lnTo>
                <a:lnTo>
                  <a:pt x="3320910" y="32075"/>
                </a:lnTo>
                <a:lnTo>
                  <a:pt x="3331603" y="32075"/>
                </a:lnTo>
                <a:lnTo>
                  <a:pt x="3331603" y="21386"/>
                </a:lnTo>
                <a:close/>
              </a:path>
              <a:path w="3611879" h="64770">
                <a:moveTo>
                  <a:pt x="3094164" y="0"/>
                </a:moveTo>
                <a:lnTo>
                  <a:pt x="2976549" y="0"/>
                </a:lnTo>
                <a:lnTo>
                  <a:pt x="2976549" y="64159"/>
                </a:lnTo>
                <a:lnTo>
                  <a:pt x="3030004" y="64159"/>
                </a:lnTo>
                <a:lnTo>
                  <a:pt x="3030004" y="53463"/>
                </a:lnTo>
                <a:lnTo>
                  <a:pt x="2987230" y="53463"/>
                </a:lnTo>
                <a:lnTo>
                  <a:pt x="2987230" y="10694"/>
                </a:lnTo>
                <a:lnTo>
                  <a:pt x="3094164" y="10694"/>
                </a:lnTo>
                <a:lnTo>
                  <a:pt x="3094164" y="0"/>
                </a:lnTo>
                <a:close/>
              </a:path>
              <a:path w="3611879" h="64770">
                <a:moveTo>
                  <a:pt x="3072777" y="21386"/>
                </a:moveTo>
                <a:lnTo>
                  <a:pt x="3040697" y="21386"/>
                </a:lnTo>
                <a:lnTo>
                  <a:pt x="3040697" y="64159"/>
                </a:lnTo>
                <a:lnTo>
                  <a:pt x="3094164" y="64159"/>
                </a:lnTo>
                <a:lnTo>
                  <a:pt x="3094164" y="53463"/>
                </a:lnTo>
                <a:lnTo>
                  <a:pt x="3051390" y="53463"/>
                </a:lnTo>
                <a:lnTo>
                  <a:pt x="3051390" y="32075"/>
                </a:lnTo>
                <a:lnTo>
                  <a:pt x="3072777" y="32075"/>
                </a:lnTo>
                <a:lnTo>
                  <a:pt x="3072777" y="21386"/>
                </a:lnTo>
                <a:close/>
              </a:path>
              <a:path w="3611879" h="64770">
                <a:moveTo>
                  <a:pt x="3030004" y="32075"/>
                </a:moveTo>
                <a:lnTo>
                  <a:pt x="3019310" y="32075"/>
                </a:lnTo>
                <a:lnTo>
                  <a:pt x="3019310" y="53463"/>
                </a:lnTo>
                <a:lnTo>
                  <a:pt x="3030004" y="53463"/>
                </a:lnTo>
                <a:lnTo>
                  <a:pt x="3030004" y="32075"/>
                </a:lnTo>
                <a:close/>
              </a:path>
              <a:path w="3611879" h="64770">
                <a:moveTo>
                  <a:pt x="3094164" y="10694"/>
                </a:moveTo>
                <a:lnTo>
                  <a:pt x="3083471" y="10694"/>
                </a:lnTo>
                <a:lnTo>
                  <a:pt x="3083471" y="53463"/>
                </a:lnTo>
                <a:lnTo>
                  <a:pt x="3094164" y="53463"/>
                </a:lnTo>
                <a:lnTo>
                  <a:pt x="3094164" y="10694"/>
                </a:lnTo>
                <a:close/>
              </a:path>
              <a:path w="3611879" h="64770">
                <a:moveTo>
                  <a:pt x="3030004" y="21386"/>
                </a:moveTo>
                <a:lnTo>
                  <a:pt x="2997923" y="21386"/>
                </a:lnTo>
                <a:lnTo>
                  <a:pt x="2997923" y="42771"/>
                </a:lnTo>
                <a:lnTo>
                  <a:pt x="3008617" y="42771"/>
                </a:lnTo>
                <a:lnTo>
                  <a:pt x="3008617" y="32075"/>
                </a:lnTo>
                <a:lnTo>
                  <a:pt x="3030004" y="32075"/>
                </a:lnTo>
                <a:lnTo>
                  <a:pt x="3030004" y="21386"/>
                </a:lnTo>
                <a:close/>
              </a:path>
              <a:path w="3611879" h="64770">
                <a:moveTo>
                  <a:pt x="3072777" y="32075"/>
                </a:moveTo>
                <a:lnTo>
                  <a:pt x="3062084" y="32075"/>
                </a:lnTo>
                <a:lnTo>
                  <a:pt x="3062084" y="42771"/>
                </a:lnTo>
                <a:lnTo>
                  <a:pt x="3072777" y="42771"/>
                </a:lnTo>
                <a:lnTo>
                  <a:pt x="3072777" y="32075"/>
                </a:lnTo>
                <a:close/>
              </a:path>
              <a:path w="3611879" h="64770">
                <a:moveTo>
                  <a:pt x="2835338" y="0"/>
                </a:moveTo>
                <a:lnTo>
                  <a:pt x="2717711" y="0"/>
                </a:lnTo>
                <a:lnTo>
                  <a:pt x="2717711" y="64159"/>
                </a:lnTo>
                <a:lnTo>
                  <a:pt x="2771178" y="64159"/>
                </a:lnTo>
                <a:lnTo>
                  <a:pt x="2771178" y="53463"/>
                </a:lnTo>
                <a:lnTo>
                  <a:pt x="2728404" y="53463"/>
                </a:lnTo>
                <a:lnTo>
                  <a:pt x="2728404" y="10694"/>
                </a:lnTo>
                <a:lnTo>
                  <a:pt x="2835338" y="10694"/>
                </a:lnTo>
                <a:lnTo>
                  <a:pt x="2835338" y="0"/>
                </a:lnTo>
                <a:close/>
              </a:path>
              <a:path w="3611879" h="64770">
                <a:moveTo>
                  <a:pt x="2813951" y="21386"/>
                </a:moveTo>
                <a:lnTo>
                  <a:pt x="2781871" y="21386"/>
                </a:lnTo>
                <a:lnTo>
                  <a:pt x="2781871" y="64159"/>
                </a:lnTo>
                <a:lnTo>
                  <a:pt x="2835338" y="64159"/>
                </a:lnTo>
                <a:lnTo>
                  <a:pt x="2835338" y="53463"/>
                </a:lnTo>
                <a:lnTo>
                  <a:pt x="2792564" y="53463"/>
                </a:lnTo>
                <a:lnTo>
                  <a:pt x="2792564" y="32075"/>
                </a:lnTo>
                <a:lnTo>
                  <a:pt x="2813951" y="32075"/>
                </a:lnTo>
                <a:lnTo>
                  <a:pt x="2813951" y="21386"/>
                </a:lnTo>
                <a:close/>
              </a:path>
              <a:path w="3611879" h="64770">
                <a:moveTo>
                  <a:pt x="2771178" y="32075"/>
                </a:moveTo>
                <a:lnTo>
                  <a:pt x="2760484" y="32075"/>
                </a:lnTo>
                <a:lnTo>
                  <a:pt x="2760484" y="53463"/>
                </a:lnTo>
                <a:lnTo>
                  <a:pt x="2771178" y="53463"/>
                </a:lnTo>
                <a:lnTo>
                  <a:pt x="2771178" y="32075"/>
                </a:lnTo>
                <a:close/>
              </a:path>
              <a:path w="3611879" h="64770">
                <a:moveTo>
                  <a:pt x="2835338" y="10694"/>
                </a:moveTo>
                <a:lnTo>
                  <a:pt x="2824645" y="10694"/>
                </a:lnTo>
                <a:lnTo>
                  <a:pt x="2824645" y="53463"/>
                </a:lnTo>
                <a:lnTo>
                  <a:pt x="2835338" y="53463"/>
                </a:lnTo>
                <a:lnTo>
                  <a:pt x="2835338" y="10694"/>
                </a:lnTo>
                <a:close/>
              </a:path>
              <a:path w="3611879" h="64770">
                <a:moveTo>
                  <a:pt x="2771178" y="21386"/>
                </a:moveTo>
                <a:lnTo>
                  <a:pt x="2739097" y="21386"/>
                </a:lnTo>
                <a:lnTo>
                  <a:pt x="2739097" y="42771"/>
                </a:lnTo>
                <a:lnTo>
                  <a:pt x="2749791" y="42771"/>
                </a:lnTo>
                <a:lnTo>
                  <a:pt x="2749791" y="32075"/>
                </a:lnTo>
                <a:lnTo>
                  <a:pt x="2771178" y="32075"/>
                </a:lnTo>
                <a:lnTo>
                  <a:pt x="2771178" y="21386"/>
                </a:lnTo>
                <a:close/>
              </a:path>
              <a:path w="3611879" h="64770">
                <a:moveTo>
                  <a:pt x="2813951" y="32075"/>
                </a:moveTo>
                <a:lnTo>
                  <a:pt x="2803258" y="32075"/>
                </a:lnTo>
                <a:lnTo>
                  <a:pt x="2803258" y="42771"/>
                </a:lnTo>
                <a:lnTo>
                  <a:pt x="2813951" y="42771"/>
                </a:lnTo>
                <a:lnTo>
                  <a:pt x="2813951" y="32075"/>
                </a:lnTo>
                <a:close/>
              </a:path>
              <a:path w="3611879" h="64770">
                <a:moveTo>
                  <a:pt x="3159429" y="0"/>
                </a:moveTo>
                <a:lnTo>
                  <a:pt x="3105962" y="0"/>
                </a:lnTo>
                <a:lnTo>
                  <a:pt x="3105962" y="64159"/>
                </a:lnTo>
                <a:lnTo>
                  <a:pt x="3223577" y="64159"/>
                </a:lnTo>
                <a:lnTo>
                  <a:pt x="3223577" y="53463"/>
                </a:lnTo>
                <a:lnTo>
                  <a:pt x="3116643" y="53463"/>
                </a:lnTo>
                <a:lnTo>
                  <a:pt x="3116643" y="10694"/>
                </a:lnTo>
                <a:lnTo>
                  <a:pt x="3159429" y="10694"/>
                </a:lnTo>
                <a:lnTo>
                  <a:pt x="3159429" y="0"/>
                </a:lnTo>
                <a:close/>
              </a:path>
              <a:path w="3611879" h="64770">
                <a:moveTo>
                  <a:pt x="3223577" y="10694"/>
                </a:moveTo>
                <a:lnTo>
                  <a:pt x="3212884" y="10694"/>
                </a:lnTo>
                <a:lnTo>
                  <a:pt x="3212884" y="53463"/>
                </a:lnTo>
                <a:lnTo>
                  <a:pt x="3223577" y="53463"/>
                </a:lnTo>
                <a:lnTo>
                  <a:pt x="3223577" y="10694"/>
                </a:lnTo>
                <a:close/>
              </a:path>
              <a:path w="3611879" h="64770">
                <a:moveTo>
                  <a:pt x="3138030" y="21386"/>
                </a:moveTo>
                <a:lnTo>
                  <a:pt x="3127349" y="21386"/>
                </a:lnTo>
                <a:lnTo>
                  <a:pt x="3127349" y="42771"/>
                </a:lnTo>
                <a:lnTo>
                  <a:pt x="3159429" y="42771"/>
                </a:lnTo>
                <a:lnTo>
                  <a:pt x="3159429" y="32075"/>
                </a:lnTo>
                <a:lnTo>
                  <a:pt x="3138030" y="32075"/>
                </a:lnTo>
                <a:lnTo>
                  <a:pt x="3138030" y="21386"/>
                </a:lnTo>
                <a:close/>
              </a:path>
              <a:path w="3611879" h="64770">
                <a:moveTo>
                  <a:pt x="3223577" y="0"/>
                </a:moveTo>
                <a:lnTo>
                  <a:pt x="3170110" y="0"/>
                </a:lnTo>
                <a:lnTo>
                  <a:pt x="3170110" y="42771"/>
                </a:lnTo>
                <a:lnTo>
                  <a:pt x="3202190" y="42771"/>
                </a:lnTo>
                <a:lnTo>
                  <a:pt x="3202190" y="32075"/>
                </a:lnTo>
                <a:lnTo>
                  <a:pt x="3180803" y="32075"/>
                </a:lnTo>
                <a:lnTo>
                  <a:pt x="3180803" y="10694"/>
                </a:lnTo>
                <a:lnTo>
                  <a:pt x="3223577" y="10694"/>
                </a:lnTo>
                <a:lnTo>
                  <a:pt x="3223577" y="0"/>
                </a:lnTo>
                <a:close/>
              </a:path>
              <a:path w="3611879" h="64770">
                <a:moveTo>
                  <a:pt x="3159429" y="10694"/>
                </a:moveTo>
                <a:lnTo>
                  <a:pt x="3148736" y="10694"/>
                </a:lnTo>
                <a:lnTo>
                  <a:pt x="3148736" y="32075"/>
                </a:lnTo>
                <a:lnTo>
                  <a:pt x="3159429" y="32075"/>
                </a:lnTo>
                <a:lnTo>
                  <a:pt x="3159429" y="10694"/>
                </a:lnTo>
                <a:close/>
              </a:path>
              <a:path w="3611879" h="64770">
                <a:moveTo>
                  <a:pt x="3202190" y="21386"/>
                </a:moveTo>
                <a:lnTo>
                  <a:pt x="3191497" y="21386"/>
                </a:lnTo>
                <a:lnTo>
                  <a:pt x="3191497" y="32075"/>
                </a:lnTo>
                <a:lnTo>
                  <a:pt x="3202190" y="32075"/>
                </a:lnTo>
                <a:lnTo>
                  <a:pt x="3202190" y="21386"/>
                </a:lnTo>
                <a:close/>
              </a:path>
              <a:path w="3611879" h="64770">
                <a:moveTo>
                  <a:pt x="2900591" y="0"/>
                </a:moveTo>
                <a:lnTo>
                  <a:pt x="2847124" y="0"/>
                </a:lnTo>
                <a:lnTo>
                  <a:pt x="2847124" y="64159"/>
                </a:lnTo>
                <a:lnTo>
                  <a:pt x="2964751" y="64159"/>
                </a:lnTo>
                <a:lnTo>
                  <a:pt x="2964751" y="53463"/>
                </a:lnTo>
                <a:lnTo>
                  <a:pt x="2857817" y="53463"/>
                </a:lnTo>
                <a:lnTo>
                  <a:pt x="2857817" y="10694"/>
                </a:lnTo>
                <a:lnTo>
                  <a:pt x="2900591" y="10694"/>
                </a:lnTo>
                <a:lnTo>
                  <a:pt x="2900591" y="0"/>
                </a:lnTo>
                <a:close/>
              </a:path>
              <a:path w="3611879" h="64770">
                <a:moveTo>
                  <a:pt x="2964751" y="10694"/>
                </a:moveTo>
                <a:lnTo>
                  <a:pt x="2954058" y="10694"/>
                </a:lnTo>
                <a:lnTo>
                  <a:pt x="2954058" y="53463"/>
                </a:lnTo>
                <a:lnTo>
                  <a:pt x="2964751" y="53463"/>
                </a:lnTo>
                <a:lnTo>
                  <a:pt x="2964751" y="10694"/>
                </a:lnTo>
                <a:close/>
              </a:path>
              <a:path w="3611879" h="64770">
                <a:moveTo>
                  <a:pt x="2879204" y="21386"/>
                </a:moveTo>
                <a:lnTo>
                  <a:pt x="2868510" y="21386"/>
                </a:lnTo>
                <a:lnTo>
                  <a:pt x="2868510" y="42771"/>
                </a:lnTo>
                <a:lnTo>
                  <a:pt x="2900591" y="42771"/>
                </a:lnTo>
                <a:lnTo>
                  <a:pt x="2900591" y="32075"/>
                </a:lnTo>
                <a:lnTo>
                  <a:pt x="2879204" y="32075"/>
                </a:lnTo>
                <a:lnTo>
                  <a:pt x="2879204" y="21386"/>
                </a:lnTo>
                <a:close/>
              </a:path>
              <a:path w="3611879" h="64770">
                <a:moveTo>
                  <a:pt x="2964751" y="0"/>
                </a:moveTo>
                <a:lnTo>
                  <a:pt x="2911284" y="0"/>
                </a:lnTo>
                <a:lnTo>
                  <a:pt x="2911284" y="42771"/>
                </a:lnTo>
                <a:lnTo>
                  <a:pt x="2943364" y="42771"/>
                </a:lnTo>
                <a:lnTo>
                  <a:pt x="2943364" y="32075"/>
                </a:lnTo>
                <a:lnTo>
                  <a:pt x="2921977" y="32075"/>
                </a:lnTo>
                <a:lnTo>
                  <a:pt x="2921977" y="10694"/>
                </a:lnTo>
                <a:lnTo>
                  <a:pt x="2964751" y="10694"/>
                </a:lnTo>
                <a:lnTo>
                  <a:pt x="2964751" y="0"/>
                </a:lnTo>
                <a:close/>
              </a:path>
              <a:path w="3611879" h="64770">
                <a:moveTo>
                  <a:pt x="2900591" y="10694"/>
                </a:moveTo>
                <a:lnTo>
                  <a:pt x="2889897" y="10694"/>
                </a:lnTo>
                <a:lnTo>
                  <a:pt x="2889897" y="32075"/>
                </a:lnTo>
                <a:lnTo>
                  <a:pt x="2900591" y="32075"/>
                </a:lnTo>
                <a:lnTo>
                  <a:pt x="2900591" y="10694"/>
                </a:lnTo>
                <a:close/>
              </a:path>
              <a:path w="3611879" h="64770">
                <a:moveTo>
                  <a:pt x="2943364" y="21386"/>
                </a:moveTo>
                <a:lnTo>
                  <a:pt x="2932671" y="21386"/>
                </a:lnTo>
                <a:lnTo>
                  <a:pt x="2932671" y="32075"/>
                </a:lnTo>
                <a:lnTo>
                  <a:pt x="2943364" y="32075"/>
                </a:lnTo>
                <a:lnTo>
                  <a:pt x="2943364" y="21386"/>
                </a:lnTo>
                <a:close/>
              </a:path>
              <a:path w="3611879" h="64770">
                <a:moveTo>
                  <a:pt x="2641765" y="0"/>
                </a:moveTo>
                <a:lnTo>
                  <a:pt x="2588298" y="0"/>
                </a:lnTo>
                <a:lnTo>
                  <a:pt x="2588298" y="64159"/>
                </a:lnTo>
                <a:lnTo>
                  <a:pt x="2705912" y="64159"/>
                </a:lnTo>
                <a:lnTo>
                  <a:pt x="2705912" y="53463"/>
                </a:lnTo>
                <a:lnTo>
                  <a:pt x="2598991" y="53463"/>
                </a:lnTo>
                <a:lnTo>
                  <a:pt x="2598991" y="10694"/>
                </a:lnTo>
                <a:lnTo>
                  <a:pt x="2641765" y="10694"/>
                </a:lnTo>
                <a:lnTo>
                  <a:pt x="2641765" y="0"/>
                </a:lnTo>
                <a:close/>
              </a:path>
              <a:path w="3611879" h="64770">
                <a:moveTo>
                  <a:pt x="2705912" y="10694"/>
                </a:moveTo>
                <a:lnTo>
                  <a:pt x="2695219" y="10694"/>
                </a:lnTo>
                <a:lnTo>
                  <a:pt x="2695219" y="53463"/>
                </a:lnTo>
                <a:lnTo>
                  <a:pt x="2705912" y="53463"/>
                </a:lnTo>
                <a:lnTo>
                  <a:pt x="2705912" y="10694"/>
                </a:lnTo>
                <a:close/>
              </a:path>
              <a:path w="3611879" h="64770">
                <a:moveTo>
                  <a:pt x="2620378" y="21386"/>
                </a:moveTo>
                <a:lnTo>
                  <a:pt x="2609684" y="21386"/>
                </a:lnTo>
                <a:lnTo>
                  <a:pt x="2609684" y="42771"/>
                </a:lnTo>
                <a:lnTo>
                  <a:pt x="2641765" y="42771"/>
                </a:lnTo>
                <a:lnTo>
                  <a:pt x="2641765" y="32075"/>
                </a:lnTo>
                <a:lnTo>
                  <a:pt x="2620378" y="32075"/>
                </a:lnTo>
                <a:lnTo>
                  <a:pt x="2620378" y="21386"/>
                </a:lnTo>
                <a:close/>
              </a:path>
              <a:path w="3611879" h="64770">
                <a:moveTo>
                  <a:pt x="2705912" y="0"/>
                </a:moveTo>
                <a:lnTo>
                  <a:pt x="2652458" y="0"/>
                </a:lnTo>
                <a:lnTo>
                  <a:pt x="2652458" y="42771"/>
                </a:lnTo>
                <a:lnTo>
                  <a:pt x="2684538" y="42771"/>
                </a:lnTo>
                <a:lnTo>
                  <a:pt x="2684538" y="32075"/>
                </a:lnTo>
                <a:lnTo>
                  <a:pt x="2663151" y="32075"/>
                </a:lnTo>
                <a:lnTo>
                  <a:pt x="2663151" y="10694"/>
                </a:lnTo>
                <a:lnTo>
                  <a:pt x="2705912" y="10694"/>
                </a:lnTo>
                <a:lnTo>
                  <a:pt x="2705912" y="0"/>
                </a:lnTo>
                <a:close/>
              </a:path>
              <a:path w="3611879" h="64770">
                <a:moveTo>
                  <a:pt x="2641765" y="10694"/>
                </a:moveTo>
                <a:lnTo>
                  <a:pt x="2631071" y="10694"/>
                </a:lnTo>
                <a:lnTo>
                  <a:pt x="2631071" y="32075"/>
                </a:lnTo>
                <a:lnTo>
                  <a:pt x="2641765" y="32075"/>
                </a:lnTo>
                <a:lnTo>
                  <a:pt x="2641765" y="10694"/>
                </a:lnTo>
                <a:close/>
              </a:path>
              <a:path w="3611879" h="64770">
                <a:moveTo>
                  <a:pt x="2684538" y="21386"/>
                </a:moveTo>
                <a:lnTo>
                  <a:pt x="2673845" y="21386"/>
                </a:lnTo>
                <a:lnTo>
                  <a:pt x="2673845" y="32075"/>
                </a:lnTo>
                <a:lnTo>
                  <a:pt x="2684538" y="32075"/>
                </a:lnTo>
                <a:lnTo>
                  <a:pt x="2684538" y="21386"/>
                </a:lnTo>
                <a:close/>
              </a:path>
              <a:path w="3611879" h="64770">
                <a:moveTo>
                  <a:pt x="2447086" y="0"/>
                </a:moveTo>
                <a:lnTo>
                  <a:pt x="2329472" y="0"/>
                </a:lnTo>
                <a:lnTo>
                  <a:pt x="2329472" y="64159"/>
                </a:lnTo>
                <a:lnTo>
                  <a:pt x="2382939" y="64159"/>
                </a:lnTo>
                <a:lnTo>
                  <a:pt x="2382939" y="53463"/>
                </a:lnTo>
                <a:lnTo>
                  <a:pt x="2340165" y="53463"/>
                </a:lnTo>
                <a:lnTo>
                  <a:pt x="2340165" y="10694"/>
                </a:lnTo>
                <a:lnTo>
                  <a:pt x="2447086" y="10694"/>
                </a:lnTo>
                <a:lnTo>
                  <a:pt x="2447086" y="0"/>
                </a:lnTo>
                <a:close/>
              </a:path>
              <a:path w="3611879" h="64770">
                <a:moveTo>
                  <a:pt x="2425700" y="21386"/>
                </a:moveTo>
                <a:lnTo>
                  <a:pt x="2393619" y="21386"/>
                </a:lnTo>
                <a:lnTo>
                  <a:pt x="2393619" y="64159"/>
                </a:lnTo>
                <a:lnTo>
                  <a:pt x="2447086" y="64159"/>
                </a:lnTo>
                <a:lnTo>
                  <a:pt x="2447086" y="53463"/>
                </a:lnTo>
                <a:lnTo>
                  <a:pt x="2404313" y="53463"/>
                </a:lnTo>
                <a:lnTo>
                  <a:pt x="2404313" y="32075"/>
                </a:lnTo>
                <a:lnTo>
                  <a:pt x="2425700" y="32075"/>
                </a:lnTo>
                <a:lnTo>
                  <a:pt x="2425700" y="21386"/>
                </a:lnTo>
                <a:close/>
              </a:path>
              <a:path w="3611879" h="64770">
                <a:moveTo>
                  <a:pt x="2382939" y="32075"/>
                </a:moveTo>
                <a:lnTo>
                  <a:pt x="2372245" y="32075"/>
                </a:lnTo>
                <a:lnTo>
                  <a:pt x="2372245" y="53463"/>
                </a:lnTo>
                <a:lnTo>
                  <a:pt x="2382939" y="53463"/>
                </a:lnTo>
                <a:lnTo>
                  <a:pt x="2382939" y="32075"/>
                </a:lnTo>
                <a:close/>
              </a:path>
              <a:path w="3611879" h="64770">
                <a:moveTo>
                  <a:pt x="2447086" y="10694"/>
                </a:moveTo>
                <a:lnTo>
                  <a:pt x="2436393" y="10694"/>
                </a:lnTo>
                <a:lnTo>
                  <a:pt x="2436393" y="53463"/>
                </a:lnTo>
                <a:lnTo>
                  <a:pt x="2447086" y="53463"/>
                </a:lnTo>
                <a:lnTo>
                  <a:pt x="2447086" y="10694"/>
                </a:lnTo>
                <a:close/>
              </a:path>
              <a:path w="3611879" h="64770">
                <a:moveTo>
                  <a:pt x="2382939" y="21386"/>
                </a:moveTo>
                <a:lnTo>
                  <a:pt x="2350858" y="21386"/>
                </a:lnTo>
                <a:lnTo>
                  <a:pt x="2350858" y="42771"/>
                </a:lnTo>
                <a:lnTo>
                  <a:pt x="2361552" y="42771"/>
                </a:lnTo>
                <a:lnTo>
                  <a:pt x="2361552" y="32075"/>
                </a:lnTo>
                <a:lnTo>
                  <a:pt x="2382939" y="32075"/>
                </a:lnTo>
                <a:lnTo>
                  <a:pt x="2382939" y="21386"/>
                </a:lnTo>
                <a:close/>
              </a:path>
              <a:path w="3611879" h="64770">
                <a:moveTo>
                  <a:pt x="2425700" y="32075"/>
                </a:moveTo>
                <a:lnTo>
                  <a:pt x="2415006" y="32075"/>
                </a:lnTo>
                <a:lnTo>
                  <a:pt x="2415006" y="42771"/>
                </a:lnTo>
                <a:lnTo>
                  <a:pt x="2425700" y="42771"/>
                </a:lnTo>
                <a:lnTo>
                  <a:pt x="2425700" y="32075"/>
                </a:lnTo>
                <a:close/>
              </a:path>
              <a:path w="3611879" h="64770">
                <a:moveTo>
                  <a:pt x="2188260" y="0"/>
                </a:moveTo>
                <a:lnTo>
                  <a:pt x="2070646" y="0"/>
                </a:lnTo>
                <a:lnTo>
                  <a:pt x="2070646" y="64159"/>
                </a:lnTo>
                <a:lnTo>
                  <a:pt x="2124100" y="64159"/>
                </a:lnTo>
                <a:lnTo>
                  <a:pt x="2124100" y="53463"/>
                </a:lnTo>
                <a:lnTo>
                  <a:pt x="2081326" y="53463"/>
                </a:lnTo>
                <a:lnTo>
                  <a:pt x="2081326" y="10694"/>
                </a:lnTo>
                <a:lnTo>
                  <a:pt x="2188260" y="10694"/>
                </a:lnTo>
                <a:lnTo>
                  <a:pt x="2188260" y="0"/>
                </a:lnTo>
                <a:close/>
              </a:path>
              <a:path w="3611879" h="64770">
                <a:moveTo>
                  <a:pt x="2166874" y="21386"/>
                </a:moveTo>
                <a:lnTo>
                  <a:pt x="2134793" y="21386"/>
                </a:lnTo>
                <a:lnTo>
                  <a:pt x="2134793" y="64159"/>
                </a:lnTo>
                <a:lnTo>
                  <a:pt x="2188260" y="64159"/>
                </a:lnTo>
                <a:lnTo>
                  <a:pt x="2188260" y="53463"/>
                </a:lnTo>
                <a:lnTo>
                  <a:pt x="2145487" y="53463"/>
                </a:lnTo>
                <a:lnTo>
                  <a:pt x="2145487" y="32075"/>
                </a:lnTo>
                <a:lnTo>
                  <a:pt x="2166874" y="32075"/>
                </a:lnTo>
                <a:lnTo>
                  <a:pt x="2166874" y="21386"/>
                </a:lnTo>
                <a:close/>
              </a:path>
              <a:path w="3611879" h="64770">
                <a:moveTo>
                  <a:pt x="2124100" y="32075"/>
                </a:moveTo>
                <a:lnTo>
                  <a:pt x="2113406" y="32075"/>
                </a:lnTo>
                <a:lnTo>
                  <a:pt x="2113406" y="53463"/>
                </a:lnTo>
                <a:lnTo>
                  <a:pt x="2124100" y="53463"/>
                </a:lnTo>
                <a:lnTo>
                  <a:pt x="2124100" y="32075"/>
                </a:lnTo>
                <a:close/>
              </a:path>
              <a:path w="3611879" h="64770">
                <a:moveTo>
                  <a:pt x="2188260" y="10694"/>
                </a:moveTo>
                <a:lnTo>
                  <a:pt x="2177567" y="10694"/>
                </a:lnTo>
                <a:lnTo>
                  <a:pt x="2177567" y="53463"/>
                </a:lnTo>
                <a:lnTo>
                  <a:pt x="2188260" y="53463"/>
                </a:lnTo>
                <a:lnTo>
                  <a:pt x="2188260" y="10694"/>
                </a:lnTo>
                <a:close/>
              </a:path>
              <a:path w="3611879" h="64770">
                <a:moveTo>
                  <a:pt x="2124100" y="21386"/>
                </a:moveTo>
                <a:lnTo>
                  <a:pt x="2092020" y="21386"/>
                </a:lnTo>
                <a:lnTo>
                  <a:pt x="2092020" y="42771"/>
                </a:lnTo>
                <a:lnTo>
                  <a:pt x="2102726" y="42771"/>
                </a:lnTo>
                <a:lnTo>
                  <a:pt x="2102726" y="32075"/>
                </a:lnTo>
                <a:lnTo>
                  <a:pt x="2124100" y="32075"/>
                </a:lnTo>
                <a:lnTo>
                  <a:pt x="2124100" y="21386"/>
                </a:lnTo>
                <a:close/>
              </a:path>
              <a:path w="3611879" h="64770">
                <a:moveTo>
                  <a:pt x="2166874" y="32075"/>
                </a:moveTo>
                <a:lnTo>
                  <a:pt x="2156180" y="32075"/>
                </a:lnTo>
                <a:lnTo>
                  <a:pt x="2156180" y="42771"/>
                </a:lnTo>
                <a:lnTo>
                  <a:pt x="2166874" y="42771"/>
                </a:lnTo>
                <a:lnTo>
                  <a:pt x="2166874" y="32075"/>
                </a:lnTo>
                <a:close/>
              </a:path>
              <a:path w="3611879" h="64770">
                <a:moveTo>
                  <a:pt x="2512352" y="0"/>
                </a:moveTo>
                <a:lnTo>
                  <a:pt x="2458885" y="0"/>
                </a:lnTo>
                <a:lnTo>
                  <a:pt x="2458885" y="64159"/>
                </a:lnTo>
                <a:lnTo>
                  <a:pt x="2576499" y="64159"/>
                </a:lnTo>
                <a:lnTo>
                  <a:pt x="2576499" y="53463"/>
                </a:lnTo>
                <a:lnTo>
                  <a:pt x="2469578" y="53463"/>
                </a:lnTo>
                <a:lnTo>
                  <a:pt x="2469578" y="10694"/>
                </a:lnTo>
                <a:lnTo>
                  <a:pt x="2512352" y="10694"/>
                </a:lnTo>
                <a:lnTo>
                  <a:pt x="2512352" y="0"/>
                </a:lnTo>
                <a:close/>
              </a:path>
              <a:path w="3611879" h="64770">
                <a:moveTo>
                  <a:pt x="2576499" y="10694"/>
                </a:moveTo>
                <a:lnTo>
                  <a:pt x="2565819" y="10694"/>
                </a:lnTo>
                <a:lnTo>
                  <a:pt x="2565819" y="53463"/>
                </a:lnTo>
                <a:lnTo>
                  <a:pt x="2576499" y="53463"/>
                </a:lnTo>
                <a:lnTo>
                  <a:pt x="2576499" y="10694"/>
                </a:lnTo>
                <a:close/>
              </a:path>
              <a:path w="3611879" h="64770">
                <a:moveTo>
                  <a:pt x="2490965" y="21386"/>
                </a:moveTo>
                <a:lnTo>
                  <a:pt x="2480271" y="21386"/>
                </a:lnTo>
                <a:lnTo>
                  <a:pt x="2480271" y="42771"/>
                </a:lnTo>
                <a:lnTo>
                  <a:pt x="2512352" y="42771"/>
                </a:lnTo>
                <a:lnTo>
                  <a:pt x="2512352" y="32075"/>
                </a:lnTo>
                <a:lnTo>
                  <a:pt x="2490965" y="32075"/>
                </a:lnTo>
                <a:lnTo>
                  <a:pt x="2490965" y="21386"/>
                </a:lnTo>
                <a:close/>
              </a:path>
              <a:path w="3611879" h="64770">
                <a:moveTo>
                  <a:pt x="2576499" y="0"/>
                </a:moveTo>
                <a:lnTo>
                  <a:pt x="2523045" y="0"/>
                </a:lnTo>
                <a:lnTo>
                  <a:pt x="2523045" y="42771"/>
                </a:lnTo>
                <a:lnTo>
                  <a:pt x="2555125" y="42771"/>
                </a:lnTo>
                <a:lnTo>
                  <a:pt x="2555125" y="32075"/>
                </a:lnTo>
                <a:lnTo>
                  <a:pt x="2533738" y="32075"/>
                </a:lnTo>
                <a:lnTo>
                  <a:pt x="2533738" y="10694"/>
                </a:lnTo>
                <a:lnTo>
                  <a:pt x="2576499" y="10694"/>
                </a:lnTo>
                <a:lnTo>
                  <a:pt x="2576499" y="0"/>
                </a:lnTo>
                <a:close/>
              </a:path>
              <a:path w="3611879" h="64770">
                <a:moveTo>
                  <a:pt x="2512352" y="10694"/>
                </a:moveTo>
                <a:lnTo>
                  <a:pt x="2501658" y="10694"/>
                </a:lnTo>
                <a:lnTo>
                  <a:pt x="2501658" y="32075"/>
                </a:lnTo>
                <a:lnTo>
                  <a:pt x="2512352" y="32075"/>
                </a:lnTo>
                <a:lnTo>
                  <a:pt x="2512352" y="10694"/>
                </a:lnTo>
                <a:close/>
              </a:path>
              <a:path w="3611879" h="64770">
                <a:moveTo>
                  <a:pt x="2555125" y="21386"/>
                </a:moveTo>
                <a:lnTo>
                  <a:pt x="2544419" y="21386"/>
                </a:lnTo>
                <a:lnTo>
                  <a:pt x="2544419" y="32075"/>
                </a:lnTo>
                <a:lnTo>
                  <a:pt x="2555125" y="32075"/>
                </a:lnTo>
                <a:lnTo>
                  <a:pt x="2555125" y="21386"/>
                </a:lnTo>
                <a:close/>
              </a:path>
              <a:path w="3611879" h="64770">
                <a:moveTo>
                  <a:pt x="2253513" y="0"/>
                </a:moveTo>
                <a:lnTo>
                  <a:pt x="2200059" y="0"/>
                </a:lnTo>
                <a:lnTo>
                  <a:pt x="2200059" y="64159"/>
                </a:lnTo>
                <a:lnTo>
                  <a:pt x="2317673" y="64159"/>
                </a:lnTo>
                <a:lnTo>
                  <a:pt x="2317673" y="53463"/>
                </a:lnTo>
                <a:lnTo>
                  <a:pt x="2210752" y="53463"/>
                </a:lnTo>
                <a:lnTo>
                  <a:pt x="2210752" y="10694"/>
                </a:lnTo>
                <a:lnTo>
                  <a:pt x="2253513" y="10694"/>
                </a:lnTo>
                <a:lnTo>
                  <a:pt x="2253513" y="0"/>
                </a:lnTo>
                <a:close/>
              </a:path>
              <a:path w="3611879" h="64770">
                <a:moveTo>
                  <a:pt x="2317673" y="10694"/>
                </a:moveTo>
                <a:lnTo>
                  <a:pt x="2306980" y="10694"/>
                </a:lnTo>
                <a:lnTo>
                  <a:pt x="2306980" y="53463"/>
                </a:lnTo>
                <a:lnTo>
                  <a:pt x="2317673" y="53463"/>
                </a:lnTo>
                <a:lnTo>
                  <a:pt x="2317673" y="10694"/>
                </a:lnTo>
                <a:close/>
              </a:path>
              <a:path w="3611879" h="64770">
                <a:moveTo>
                  <a:pt x="2232126" y="21386"/>
                </a:moveTo>
                <a:lnTo>
                  <a:pt x="2221445" y="21386"/>
                </a:lnTo>
                <a:lnTo>
                  <a:pt x="2221445" y="42771"/>
                </a:lnTo>
                <a:lnTo>
                  <a:pt x="2253513" y="42771"/>
                </a:lnTo>
                <a:lnTo>
                  <a:pt x="2253513" y="32075"/>
                </a:lnTo>
                <a:lnTo>
                  <a:pt x="2232126" y="32075"/>
                </a:lnTo>
                <a:lnTo>
                  <a:pt x="2232126" y="21386"/>
                </a:lnTo>
                <a:close/>
              </a:path>
              <a:path w="3611879" h="64770">
                <a:moveTo>
                  <a:pt x="2317673" y="0"/>
                </a:moveTo>
                <a:lnTo>
                  <a:pt x="2264206" y="0"/>
                </a:lnTo>
                <a:lnTo>
                  <a:pt x="2264206" y="42771"/>
                </a:lnTo>
                <a:lnTo>
                  <a:pt x="2296287" y="42771"/>
                </a:lnTo>
                <a:lnTo>
                  <a:pt x="2296287" y="32075"/>
                </a:lnTo>
                <a:lnTo>
                  <a:pt x="2274900" y="32075"/>
                </a:lnTo>
                <a:lnTo>
                  <a:pt x="2274900" y="10694"/>
                </a:lnTo>
                <a:lnTo>
                  <a:pt x="2317673" y="10694"/>
                </a:lnTo>
                <a:lnTo>
                  <a:pt x="2317673" y="0"/>
                </a:lnTo>
                <a:close/>
              </a:path>
              <a:path w="3611879" h="64770">
                <a:moveTo>
                  <a:pt x="2253513" y="10694"/>
                </a:moveTo>
                <a:lnTo>
                  <a:pt x="2242819" y="10694"/>
                </a:lnTo>
                <a:lnTo>
                  <a:pt x="2242819" y="32075"/>
                </a:lnTo>
                <a:lnTo>
                  <a:pt x="2253513" y="32075"/>
                </a:lnTo>
                <a:lnTo>
                  <a:pt x="2253513" y="10694"/>
                </a:lnTo>
                <a:close/>
              </a:path>
              <a:path w="3611879" h="64770">
                <a:moveTo>
                  <a:pt x="2296287" y="21386"/>
                </a:moveTo>
                <a:lnTo>
                  <a:pt x="2285593" y="21386"/>
                </a:lnTo>
                <a:lnTo>
                  <a:pt x="2285593" y="32075"/>
                </a:lnTo>
                <a:lnTo>
                  <a:pt x="2296287" y="32075"/>
                </a:lnTo>
                <a:lnTo>
                  <a:pt x="2296287" y="21386"/>
                </a:lnTo>
                <a:close/>
              </a:path>
              <a:path w="3611879" h="64770">
                <a:moveTo>
                  <a:pt x="1994687" y="0"/>
                </a:moveTo>
                <a:lnTo>
                  <a:pt x="1941233" y="0"/>
                </a:lnTo>
                <a:lnTo>
                  <a:pt x="1941233" y="64159"/>
                </a:lnTo>
                <a:lnTo>
                  <a:pt x="2058847" y="64159"/>
                </a:lnTo>
                <a:lnTo>
                  <a:pt x="2058847" y="53463"/>
                </a:lnTo>
                <a:lnTo>
                  <a:pt x="1951913" y="53463"/>
                </a:lnTo>
                <a:lnTo>
                  <a:pt x="1951913" y="10694"/>
                </a:lnTo>
                <a:lnTo>
                  <a:pt x="1994687" y="10694"/>
                </a:lnTo>
                <a:lnTo>
                  <a:pt x="1994687" y="0"/>
                </a:lnTo>
                <a:close/>
              </a:path>
              <a:path w="3611879" h="64770">
                <a:moveTo>
                  <a:pt x="2058847" y="10694"/>
                </a:moveTo>
                <a:lnTo>
                  <a:pt x="2048154" y="10694"/>
                </a:lnTo>
                <a:lnTo>
                  <a:pt x="2048154" y="53463"/>
                </a:lnTo>
                <a:lnTo>
                  <a:pt x="2058847" y="53463"/>
                </a:lnTo>
                <a:lnTo>
                  <a:pt x="2058847" y="10694"/>
                </a:lnTo>
                <a:close/>
              </a:path>
              <a:path w="3611879" h="64770">
                <a:moveTo>
                  <a:pt x="1973300" y="21386"/>
                </a:moveTo>
                <a:lnTo>
                  <a:pt x="1962607" y="21386"/>
                </a:lnTo>
                <a:lnTo>
                  <a:pt x="1962607" y="42771"/>
                </a:lnTo>
                <a:lnTo>
                  <a:pt x="1994687" y="42771"/>
                </a:lnTo>
                <a:lnTo>
                  <a:pt x="1994687" y="32075"/>
                </a:lnTo>
                <a:lnTo>
                  <a:pt x="1973300" y="32075"/>
                </a:lnTo>
                <a:lnTo>
                  <a:pt x="1973300" y="21386"/>
                </a:lnTo>
                <a:close/>
              </a:path>
              <a:path w="3611879" h="64770">
                <a:moveTo>
                  <a:pt x="2058847" y="0"/>
                </a:moveTo>
                <a:lnTo>
                  <a:pt x="2005380" y="0"/>
                </a:lnTo>
                <a:lnTo>
                  <a:pt x="2005380" y="42771"/>
                </a:lnTo>
                <a:lnTo>
                  <a:pt x="2037461" y="42771"/>
                </a:lnTo>
                <a:lnTo>
                  <a:pt x="2037461" y="32075"/>
                </a:lnTo>
                <a:lnTo>
                  <a:pt x="2016074" y="32075"/>
                </a:lnTo>
                <a:lnTo>
                  <a:pt x="2016074" y="10694"/>
                </a:lnTo>
                <a:lnTo>
                  <a:pt x="2058847" y="10694"/>
                </a:lnTo>
                <a:lnTo>
                  <a:pt x="2058847" y="0"/>
                </a:lnTo>
                <a:close/>
              </a:path>
              <a:path w="3611879" h="64770">
                <a:moveTo>
                  <a:pt x="1994687" y="10694"/>
                </a:moveTo>
                <a:lnTo>
                  <a:pt x="1983993" y="10694"/>
                </a:lnTo>
                <a:lnTo>
                  <a:pt x="1983993" y="32075"/>
                </a:lnTo>
                <a:lnTo>
                  <a:pt x="1994687" y="32075"/>
                </a:lnTo>
                <a:lnTo>
                  <a:pt x="1994687" y="10694"/>
                </a:lnTo>
                <a:close/>
              </a:path>
              <a:path w="3611879" h="64770">
                <a:moveTo>
                  <a:pt x="2037461" y="21386"/>
                </a:moveTo>
                <a:lnTo>
                  <a:pt x="2026767" y="21386"/>
                </a:lnTo>
                <a:lnTo>
                  <a:pt x="2026767" y="32075"/>
                </a:lnTo>
                <a:lnTo>
                  <a:pt x="2037461" y="32075"/>
                </a:lnTo>
                <a:lnTo>
                  <a:pt x="2037461" y="21386"/>
                </a:lnTo>
                <a:close/>
              </a:path>
              <a:path w="3611879" h="64770">
                <a:moveTo>
                  <a:pt x="1800009" y="0"/>
                </a:moveTo>
                <a:lnTo>
                  <a:pt x="1682394" y="0"/>
                </a:lnTo>
                <a:lnTo>
                  <a:pt x="1682394" y="64159"/>
                </a:lnTo>
                <a:lnTo>
                  <a:pt x="1735848" y="64159"/>
                </a:lnTo>
                <a:lnTo>
                  <a:pt x="1735848" y="53463"/>
                </a:lnTo>
                <a:lnTo>
                  <a:pt x="1693087" y="53463"/>
                </a:lnTo>
                <a:lnTo>
                  <a:pt x="1693087" y="10694"/>
                </a:lnTo>
                <a:lnTo>
                  <a:pt x="1800009" y="10694"/>
                </a:lnTo>
                <a:lnTo>
                  <a:pt x="1800009" y="0"/>
                </a:lnTo>
                <a:close/>
              </a:path>
              <a:path w="3611879" h="64770">
                <a:moveTo>
                  <a:pt x="1778634" y="21386"/>
                </a:moveTo>
                <a:lnTo>
                  <a:pt x="1746554" y="21386"/>
                </a:lnTo>
                <a:lnTo>
                  <a:pt x="1746554" y="64159"/>
                </a:lnTo>
                <a:lnTo>
                  <a:pt x="1800009" y="64159"/>
                </a:lnTo>
                <a:lnTo>
                  <a:pt x="1800009" y="53463"/>
                </a:lnTo>
                <a:lnTo>
                  <a:pt x="1757248" y="53463"/>
                </a:lnTo>
                <a:lnTo>
                  <a:pt x="1757248" y="32075"/>
                </a:lnTo>
                <a:lnTo>
                  <a:pt x="1778634" y="32075"/>
                </a:lnTo>
                <a:lnTo>
                  <a:pt x="1778634" y="21386"/>
                </a:lnTo>
                <a:close/>
              </a:path>
              <a:path w="3611879" h="64770">
                <a:moveTo>
                  <a:pt x="1735848" y="32075"/>
                </a:moveTo>
                <a:lnTo>
                  <a:pt x="1725167" y="32075"/>
                </a:lnTo>
                <a:lnTo>
                  <a:pt x="1725167" y="53463"/>
                </a:lnTo>
                <a:lnTo>
                  <a:pt x="1735848" y="53463"/>
                </a:lnTo>
                <a:lnTo>
                  <a:pt x="1735848" y="32075"/>
                </a:lnTo>
                <a:close/>
              </a:path>
              <a:path w="3611879" h="64770">
                <a:moveTo>
                  <a:pt x="1800009" y="10694"/>
                </a:moveTo>
                <a:lnTo>
                  <a:pt x="1789315" y="10694"/>
                </a:lnTo>
                <a:lnTo>
                  <a:pt x="1789315" y="53463"/>
                </a:lnTo>
                <a:lnTo>
                  <a:pt x="1800009" y="53463"/>
                </a:lnTo>
                <a:lnTo>
                  <a:pt x="1800009" y="10694"/>
                </a:lnTo>
                <a:close/>
              </a:path>
              <a:path w="3611879" h="64770">
                <a:moveTo>
                  <a:pt x="1735848" y="21386"/>
                </a:moveTo>
                <a:lnTo>
                  <a:pt x="1703781" y="21386"/>
                </a:lnTo>
                <a:lnTo>
                  <a:pt x="1703781" y="42771"/>
                </a:lnTo>
                <a:lnTo>
                  <a:pt x="1714461" y="42771"/>
                </a:lnTo>
                <a:lnTo>
                  <a:pt x="1714461" y="32075"/>
                </a:lnTo>
                <a:lnTo>
                  <a:pt x="1735848" y="32075"/>
                </a:lnTo>
                <a:lnTo>
                  <a:pt x="1735848" y="21386"/>
                </a:lnTo>
                <a:close/>
              </a:path>
              <a:path w="3611879" h="64770">
                <a:moveTo>
                  <a:pt x="1778634" y="32075"/>
                </a:moveTo>
                <a:lnTo>
                  <a:pt x="1767928" y="32075"/>
                </a:lnTo>
                <a:lnTo>
                  <a:pt x="1767928" y="42771"/>
                </a:lnTo>
                <a:lnTo>
                  <a:pt x="1778634" y="42771"/>
                </a:lnTo>
                <a:lnTo>
                  <a:pt x="1778634" y="32075"/>
                </a:lnTo>
                <a:close/>
              </a:path>
              <a:path w="3611879" h="64770">
                <a:moveTo>
                  <a:pt x="1541183" y="0"/>
                </a:moveTo>
                <a:lnTo>
                  <a:pt x="1423568" y="0"/>
                </a:lnTo>
                <a:lnTo>
                  <a:pt x="1423568" y="64159"/>
                </a:lnTo>
                <a:lnTo>
                  <a:pt x="1477022" y="64159"/>
                </a:lnTo>
                <a:lnTo>
                  <a:pt x="1477022" y="53463"/>
                </a:lnTo>
                <a:lnTo>
                  <a:pt x="1434261" y="53463"/>
                </a:lnTo>
                <a:lnTo>
                  <a:pt x="1434261" y="10694"/>
                </a:lnTo>
                <a:lnTo>
                  <a:pt x="1541183" y="10694"/>
                </a:lnTo>
                <a:lnTo>
                  <a:pt x="1541183" y="0"/>
                </a:lnTo>
                <a:close/>
              </a:path>
              <a:path w="3611879" h="64770">
                <a:moveTo>
                  <a:pt x="1519796" y="21386"/>
                </a:moveTo>
                <a:lnTo>
                  <a:pt x="1487716" y="21386"/>
                </a:lnTo>
                <a:lnTo>
                  <a:pt x="1487716" y="64159"/>
                </a:lnTo>
                <a:lnTo>
                  <a:pt x="1541183" y="64159"/>
                </a:lnTo>
                <a:lnTo>
                  <a:pt x="1541183" y="53463"/>
                </a:lnTo>
                <a:lnTo>
                  <a:pt x="1498409" y="53463"/>
                </a:lnTo>
                <a:lnTo>
                  <a:pt x="1498409" y="32075"/>
                </a:lnTo>
                <a:lnTo>
                  <a:pt x="1519796" y="32075"/>
                </a:lnTo>
                <a:lnTo>
                  <a:pt x="1519796" y="21386"/>
                </a:lnTo>
                <a:close/>
              </a:path>
              <a:path w="3611879" h="64770">
                <a:moveTo>
                  <a:pt x="1477022" y="32075"/>
                </a:moveTo>
                <a:lnTo>
                  <a:pt x="1466341" y="32075"/>
                </a:lnTo>
                <a:lnTo>
                  <a:pt x="1466341" y="53463"/>
                </a:lnTo>
                <a:lnTo>
                  <a:pt x="1477022" y="53463"/>
                </a:lnTo>
                <a:lnTo>
                  <a:pt x="1477022" y="32075"/>
                </a:lnTo>
                <a:close/>
              </a:path>
              <a:path w="3611879" h="64770">
                <a:moveTo>
                  <a:pt x="1541183" y="10694"/>
                </a:moveTo>
                <a:lnTo>
                  <a:pt x="1530489" y="10694"/>
                </a:lnTo>
                <a:lnTo>
                  <a:pt x="1530489" y="53463"/>
                </a:lnTo>
                <a:lnTo>
                  <a:pt x="1541183" y="53463"/>
                </a:lnTo>
                <a:lnTo>
                  <a:pt x="1541183" y="10694"/>
                </a:lnTo>
                <a:close/>
              </a:path>
              <a:path w="3611879" h="64770">
                <a:moveTo>
                  <a:pt x="1477022" y="21386"/>
                </a:moveTo>
                <a:lnTo>
                  <a:pt x="1444955" y="21386"/>
                </a:lnTo>
                <a:lnTo>
                  <a:pt x="1444955" y="42771"/>
                </a:lnTo>
                <a:lnTo>
                  <a:pt x="1455648" y="42771"/>
                </a:lnTo>
                <a:lnTo>
                  <a:pt x="1455648" y="32075"/>
                </a:lnTo>
                <a:lnTo>
                  <a:pt x="1477022" y="32075"/>
                </a:lnTo>
                <a:lnTo>
                  <a:pt x="1477022" y="21386"/>
                </a:lnTo>
                <a:close/>
              </a:path>
              <a:path w="3611879" h="64770">
                <a:moveTo>
                  <a:pt x="1519796" y="32075"/>
                </a:moveTo>
                <a:lnTo>
                  <a:pt x="1509102" y="32075"/>
                </a:lnTo>
                <a:lnTo>
                  <a:pt x="1509102" y="42771"/>
                </a:lnTo>
                <a:lnTo>
                  <a:pt x="1519796" y="42771"/>
                </a:lnTo>
                <a:lnTo>
                  <a:pt x="1519796" y="32075"/>
                </a:lnTo>
                <a:close/>
              </a:path>
              <a:path w="3611879" h="64770">
                <a:moveTo>
                  <a:pt x="1865274" y="0"/>
                </a:moveTo>
                <a:lnTo>
                  <a:pt x="1811807" y="0"/>
                </a:lnTo>
                <a:lnTo>
                  <a:pt x="1811807" y="64159"/>
                </a:lnTo>
                <a:lnTo>
                  <a:pt x="1929434" y="64159"/>
                </a:lnTo>
                <a:lnTo>
                  <a:pt x="1929434" y="53463"/>
                </a:lnTo>
                <a:lnTo>
                  <a:pt x="1822500" y="53463"/>
                </a:lnTo>
                <a:lnTo>
                  <a:pt x="1822500" y="10694"/>
                </a:lnTo>
                <a:lnTo>
                  <a:pt x="1865274" y="10694"/>
                </a:lnTo>
                <a:lnTo>
                  <a:pt x="1865274" y="0"/>
                </a:lnTo>
                <a:close/>
              </a:path>
              <a:path w="3611879" h="64770">
                <a:moveTo>
                  <a:pt x="1929434" y="10694"/>
                </a:moveTo>
                <a:lnTo>
                  <a:pt x="1918741" y="10694"/>
                </a:lnTo>
                <a:lnTo>
                  <a:pt x="1918741" y="53463"/>
                </a:lnTo>
                <a:lnTo>
                  <a:pt x="1929434" y="53463"/>
                </a:lnTo>
                <a:lnTo>
                  <a:pt x="1929434" y="10694"/>
                </a:lnTo>
                <a:close/>
              </a:path>
              <a:path w="3611879" h="64770">
                <a:moveTo>
                  <a:pt x="1843887" y="21386"/>
                </a:moveTo>
                <a:lnTo>
                  <a:pt x="1833194" y="21386"/>
                </a:lnTo>
                <a:lnTo>
                  <a:pt x="1833194" y="42771"/>
                </a:lnTo>
                <a:lnTo>
                  <a:pt x="1865274" y="42771"/>
                </a:lnTo>
                <a:lnTo>
                  <a:pt x="1865274" y="32075"/>
                </a:lnTo>
                <a:lnTo>
                  <a:pt x="1843887" y="32075"/>
                </a:lnTo>
                <a:lnTo>
                  <a:pt x="1843887" y="21386"/>
                </a:lnTo>
                <a:close/>
              </a:path>
              <a:path w="3611879" h="64770">
                <a:moveTo>
                  <a:pt x="1929434" y="0"/>
                </a:moveTo>
                <a:lnTo>
                  <a:pt x="1875967" y="0"/>
                </a:lnTo>
                <a:lnTo>
                  <a:pt x="1875967" y="42771"/>
                </a:lnTo>
                <a:lnTo>
                  <a:pt x="1908047" y="42771"/>
                </a:lnTo>
                <a:lnTo>
                  <a:pt x="1908047" y="32075"/>
                </a:lnTo>
                <a:lnTo>
                  <a:pt x="1886661" y="32075"/>
                </a:lnTo>
                <a:lnTo>
                  <a:pt x="1886661" y="10694"/>
                </a:lnTo>
                <a:lnTo>
                  <a:pt x="1929434" y="10694"/>
                </a:lnTo>
                <a:lnTo>
                  <a:pt x="1929434" y="0"/>
                </a:lnTo>
                <a:close/>
              </a:path>
              <a:path w="3611879" h="64770">
                <a:moveTo>
                  <a:pt x="1865274" y="10694"/>
                </a:moveTo>
                <a:lnTo>
                  <a:pt x="1854580" y="10694"/>
                </a:lnTo>
                <a:lnTo>
                  <a:pt x="1854580" y="32075"/>
                </a:lnTo>
                <a:lnTo>
                  <a:pt x="1865274" y="32075"/>
                </a:lnTo>
                <a:lnTo>
                  <a:pt x="1865274" y="10694"/>
                </a:lnTo>
                <a:close/>
              </a:path>
              <a:path w="3611879" h="64770">
                <a:moveTo>
                  <a:pt x="1908047" y="21386"/>
                </a:moveTo>
                <a:lnTo>
                  <a:pt x="1897341" y="21386"/>
                </a:lnTo>
                <a:lnTo>
                  <a:pt x="1897341" y="32075"/>
                </a:lnTo>
                <a:lnTo>
                  <a:pt x="1908047" y="32075"/>
                </a:lnTo>
                <a:lnTo>
                  <a:pt x="1908047" y="21386"/>
                </a:lnTo>
                <a:close/>
              </a:path>
              <a:path w="3611879" h="64770">
                <a:moveTo>
                  <a:pt x="1606435" y="0"/>
                </a:moveTo>
                <a:lnTo>
                  <a:pt x="1552981" y="0"/>
                </a:lnTo>
                <a:lnTo>
                  <a:pt x="1552981" y="64159"/>
                </a:lnTo>
                <a:lnTo>
                  <a:pt x="1670596" y="64159"/>
                </a:lnTo>
                <a:lnTo>
                  <a:pt x="1670596" y="53463"/>
                </a:lnTo>
                <a:lnTo>
                  <a:pt x="1563674" y="53463"/>
                </a:lnTo>
                <a:lnTo>
                  <a:pt x="1563674" y="10694"/>
                </a:lnTo>
                <a:lnTo>
                  <a:pt x="1606435" y="10694"/>
                </a:lnTo>
                <a:lnTo>
                  <a:pt x="1606435" y="0"/>
                </a:lnTo>
                <a:close/>
              </a:path>
              <a:path w="3611879" h="64770">
                <a:moveTo>
                  <a:pt x="1670596" y="10694"/>
                </a:moveTo>
                <a:lnTo>
                  <a:pt x="1659902" y="10694"/>
                </a:lnTo>
                <a:lnTo>
                  <a:pt x="1659902" y="53463"/>
                </a:lnTo>
                <a:lnTo>
                  <a:pt x="1670596" y="53463"/>
                </a:lnTo>
                <a:lnTo>
                  <a:pt x="1670596" y="10694"/>
                </a:lnTo>
                <a:close/>
              </a:path>
              <a:path w="3611879" h="64770">
                <a:moveTo>
                  <a:pt x="1585061" y="21386"/>
                </a:moveTo>
                <a:lnTo>
                  <a:pt x="1574368" y="21386"/>
                </a:lnTo>
                <a:lnTo>
                  <a:pt x="1574368" y="42771"/>
                </a:lnTo>
                <a:lnTo>
                  <a:pt x="1606435" y="42771"/>
                </a:lnTo>
                <a:lnTo>
                  <a:pt x="1606435" y="32075"/>
                </a:lnTo>
                <a:lnTo>
                  <a:pt x="1585061" y="32075"/>
                </a:lnTo>
                <a:lnTo>
                  <a:pt x="1585061" y="21386"/>
                </a:lnTo>
                <a:close/>
              </a:path>
              <a:path w="3611879" h="64770">
                <a:moveTo>
                  <a:pt x="1670596" y="0"/>
                </a:moveTo>
                <a:lnTo>
                  <a:pt x="1617141" y="0"/>
                </a:lnTo>
                <a:lnTo>
                  <a:pt x="1617141" y="42771"/>
                </a:lnTo>
                <a:lnTo>
                  <a:pt x="1649221" y="42771"/>
                </a:lnTo>
                <a:lnTo>
                  <a:pt x="1649221" y="32075"/>
                </a:lnTo>
                <a:lnTo>
                  <a:pt x="1627835" y="32075"/>
                </a:lnTo>
                <a:lnTo>
                  <a:pt x="1627835" y="10694"/>
                </a:lnTo>
                <a:lnTo>
                  <a:pt x="1670596" y="10694"/>
                </a:lnTo>
                <a:lnTo>
                  <a:pt x="1670596" y="0"/>
                </a:lnTo>
                <a:close/>
              </a:path>
              <a:path w="3611879" h="64770">
                <a:moveTo>
                  <a:pt x="1606435" y="10694"/>
                </a:moveTo>
                <a:lnTo>
                  <a:pt x="1595754" y="10694"/>
                </a:lnTo>
                <a:lnTo>
                  <a:pt x="1595754" y="32075"/>
                </a:lnTo>
                <a:lnTo>
                  <a:pt x="1606435" y="32075"/>
                </a:lnTo>
                <a:lnTo>
                  <a:pt x="1606435" y="10694"/>
                </a:lnTo>
                <a:close/>
              </a:path>
              <a:path w="3611879" h="64770">
                <a:moveTo>
                  <a:pt x="1649221" y="21386"/>
                </a:moveTo>
                <a:lnTo>
                  <a:pt x="1638528" y="21386"/>
                </a:lnTo>
                <a:lnTo>
                  <a:pt x="1638528" y="32075"/>
                </a:lnTo>
                <a:lnTo>
                  <a:pt x="1649221" y="32075"/>
                </a:lnTo>
                <a:lnTo>
                  <a:pt x="1649221" y="21386"/>
                </a:lnTo>
                <a:close/>
              </a:path>
              <a:path w="3611879" h="64770">
                <a:moveTo>
                  <a:pt x="1347609" y="0"/>
                </a:moveTo>
                <a:lnTo>
                  <a:pt x="1294142" y="0"/>
                </a:lnTo>
                <a:lnTo>
                  <a:pt x="1294142" y="64159"/>
                </a:lnTo>
                <a:lnTo>
                  <a:pt x="1411770" y="64159"/>
                </a:lnTo>
                <a:lnTo>
                  <a:pt x="1411770" y="53463"/>
                </a:lnTo>
                <a:lnTo>
                  <a:pt x="1304836" y="53463"/>
                </a:lnTo>
                <a:lnTo>
                  <a:pt x="1304836" y="10694"/>
                </a:lnTo>
                <a:lnTo>
                  <a:pt x="1347609" y="10694"/>
                </a:lnTo>
                <a:lnTo>
                  <a:pt x="1347609" y="0"/>
                </a:lnTo>
                <a:close/>
              </a:path>
              <a:path w="3611879" h="64770">
                <a:moveTo>
                  <a:pt x="1411770" y="10694"/>
                </a:moveTo>
                <a:lnTo>
                  <a:pt x="1401076" y="10694"/>
                </a:lnTo>
                <a:lnTo>
                  <a:pt x="1401076" y="53463"/>
                </a:lnTo>
                <a:lnTo>
                  <a:pt x="1411770" y="53463"/>
                </a:lnTo>
                <a:lnTo>
                  <a:pt x="1411770" y="10694"/>
                </a:lnTo>
                <a:close/>
              </a:path>
              <a:path w="3611879" h="64770">
                <a:moveTo>
                  <a:pt x="1326222" y="21386"/>
                </a:moveTo>
                <a:lnTo>
                  <a:pt x="1315529" y="21386"/>
                </a:lnTo>
                <a:lnTo>
                  <a:pt x="1315529" y="42771"/>
                </a:lnTo>
                <a:lnTo>
                  <a:pt x="1347609" y="42771"/>
                </a:lnTo>
                <a:lnTo>
                  <a:pt x="1347609" y="32075"/>
                </a:lnTo>
                <a:lnTo>
                  <a:pt x="1326222" y="32075"/>
                </a:lnTo>
                <a:lnTo>
                  <a:pt x="1326222" y="21386"/>
                </a:lnTo>
                <a:close/>
              </a:path>
              <a:path w="3611879" h="64770">
                <a:moveTo>
                  <a:pt x="1411770" y="0"/>
                </a:moveTo>
                <a:lnTo>
                  <a:pt x="1358303" y="0"/>
                </a:lnTo>
                <a:lnTo>
                  <a:pt x="1358303" y="42771"/>
                </a:lnTo>
                <a:lnTo>
                  <a:pt x="1390383" y="42771"/>
                </a:lnTo>
                <a:lnTo>
                  <a:pt x="1390383" y="32075"/>
                </a:lnTo>
                <a:lnTo>
                  <a:pt x="1368996" y="32075"/>
                </a:lnTo>
                <a:lnTo>
                  <a:pt x="1368996" y="10694"/>
                </a:lnTo>
                <a:lnTo>
                  <a:pt x="1411770" y="10694"/>
                </a:lnTo>
                <a:lnTo>
                  <a:pt x="1411770" y="0"/>
                </a:lnTo>
                <a:close/>
              </a:path>
              <a:path w="3611879" h="64770">
                <a:moveTo>
                  <a:pt x="1347609" y="10694"/>
                </a:moveTo>
                <a:lnTo>
                  <a:pt x="1336928" y="10694"/>
                </a:lnTo>
                <a:lnTo>
                  <a:pt x="1336928" y="32075"/>
                </a:lnTo>
                <a:lnTo>
                  <a:pt x="1347609" y="32075"/>
                </a:lnTo>
                <a:lnTo>
                  <a:pt x="1347609" y="10694"/>
                </a:lnTo>
                <a:close/>
              </a:path>
              <a:path w="3611879" h="64770">
                <a:moveTo>
                  <a:pt x="1390383" y="21386"/>
                </a:moveTo>
                <a:lnTo>
                  <a:pt x="1379689" y="21386"/>
                </a:lnTo>
                <a:lnTo>
                  <a:pt x="1379689" y="32075"/>
                </a:lnTo>
                <a:lnTo>
                  <a:pt x="1390383" y="32075"/>
                </a:lnTo>
                <a:lnTo>
                  <a:pt x="1390383" y="21386"/>
                </a:lnTo>
                <a:close/>
              </a:path>
              <a:path w="3611879" h="64770">
                <a:moveTo>
                  <a:pt x="1152944" y="0"/>
                </a:moveTo>
                <a:lnTo>
                  <a:pt x="1035316" y="0"/>
                </a:lnTo>
                <a:lnTo>
                  <a:pt x="1035316" y="64159"/>
                </a:lnTo>
                <a:lnTo>
                  <a:pt x="1088783" y="64159"/>
                </a:lnTo>
                <a:lnTo>
                  <a:pt x="1088783" y="53463"/>
                </a:lnTo>
                <a:lnTo>
                  <a:pt x="1046010" y="53463"/>
                </a:lnTo>
                <a:lnTo>
                  <a:pt x="1046010" y="10694"/>
                </a:lnTo>
                <a:lnTo>
                  <a:pt x="1152944" y="10694"/>
                </a:lnTo>
                <a:lnTo>
                  <a:pt x="1152944" y="0"/>
                </a:lnTo>
                <a:close/>
              </a:path>
              <a:path w="3611879" h="64770">
                <a:moveTo>
                  <a:pt x="1131557" y="21386"/>
                </a:moveTo>
                <a:lnTo>
                  <a:pt x="1099477" y="21386"/>
                </a:lnTo>
                <a:lnTo>
                  <a:pt x="1099477" y="64159"/>
                </a:lnTo>
                <a:lnTo>
                  <a:pt x="1152944" y="64159"/>
                </a:lnTo>
                <a:lnTo>
                  <a:pt x="1152944" y="53463"/>
                </a:lnTo>
                <a:lnTo>
                  <a:pt x="1110170" y="53463"/>
                </a:lnTo>
                <a:lnTo>
                  <a:pt x="1110170" y="32075"/>
                </a:lnTo>
                <a:lnTo>
                  <a:pt x="1131557" y="32075"/>
                </a:lnTo>
                <a:lnTo>
                  <a:pt x="1131557" y="21386"/>
                </a:lnTo>
                <a:close/>
              </a:path>
              <a:path w="3611879" h="64770">
                <a:moveTo>
                  <a:pt x="1088783" y="32075"/>
                </a:moveTo>
                <a:lnTo>
                  <a:pt x="1078090" y="32075"/>
                </a:lnTo>
                <a:lnTo>
                  <a:pt x="1078090" y="53463"/>
                </a:lnTo>
                <a:lnTo>
                  <a:pt x="1088783" y="53463"/>
                </a:lnTo>
                <a:lnTo>
                  <a:pt x="1088783" y="32075"/>
                </a:lnTo>
                <a:close/>
              </a:path>
              <a:path w="3611879" h="64770">
                <a:moveTo>
                  <a:pt x="1152944" y="10694"/>
                </a:moveTo>
                <a:lnTo>
                  <a:pt x="1142250" y="10694"/>
                </a:lnTo>
                <a:lnTo>
                  <a:pt x="1142250" y="53463"/>
                </a:lnTo>
                <a:lnTo>
                  <a:pt x="1152944" y="53463"/>
                </a:lnTo>
                <a:lnTo>
                  <a:pt x="1152944" y="10694"/>
                </a:lnTo>
                <a:close/>
              </a:path>
              <a:path w="3611879" h="64770">
                <a:moveTo>
                  <a:pt x="1088783" y="21386"/>
                </a:moveTo>
                <a:lnTo>
                  <a:pt x="1056703" y="21386"/>
                </a:lnTo>
                <a:lnTo>
                  <a:pt x="1056703" y="42771"/>
                </a:lnTo>
                <a:lnTo>
                  <a:pt x="1067396" y="42771"/>
                </a:lnTo>
                <a:lnTo>
                  <a:pt x="1067396" y="32075"/>
                </a:lnTo>
                <a:lnTo>
                  <a:pt x="1088783" y="32075"/>
                </a:lnTo>
                <a:lnTo>
                  <a:pt x="1088783" y="21386"/>
                </a:lnTo>
                <a:close/>
              </a:path>
              <a:path w="3611879" h="64770">
                <a:moveTo>
                  <a:pt x="1131557" y="32075"/>
                </a:moveTo>
                <a:lnTo>
                  <a:pt x="1120863" y="32075"/>
                </a:lnTo>
                <a:lnTo>
                  <a:pt x="1120863" y="42771"/>
                </a:lnTo>
                <a:lnTo>
                  <a:pt x="1131557" y="42771"/>
                </a:lnTo>
                <a:lnTo>
                  <a:pt x="1131557" y="32075"/>
                </a:lnTo>
                <a:close/>
              </a:path>
              <a:path w="3611879" h="64770">
                <a:moveTo>
                  <a:pt x="894105" y="0"/>
                </a:moveTo>
                <a:lnTo>
                  <a:pt x="776490" y="0"/>
                </a:lnTo>
                <a:lnTo>
                  <a:pt x="776490" y="64159"/>
                </a:lnTo>
                <a:lnTo>
                  <a:pt x="829957" y="64159"/>
                </a:lnTo>
                <a:lnTo>
                  <a:pt x="829957" y="53463"/>
                </a:lnTo>
                <a:lnTo>
                  <a:pt x="787184" y="53463"/>
                </a:lnTo>
                <a:lnTo>
                  <a:pt x="787184" y="10694"/>
                </a:lnTo>
                <a:lnTo>
                  <a:pt x="894105" y="10694"/>
                </a:lnTo>
                <a:lnTo>
                  <a:pt x="894105" y="0"/>
                </a:lnTo>
                <a:close/>
              </a:path>
              <a:path w="3611879" h="64770">
                <a:moveTo>
                  <a:pt x="872718" y="21386"/>
                </a:moveTo>
                <a:lnTo>
                  <a:pt x="840638" y="21386"/>
                </a:lnTo>
                <a:lnTo>
                  <a:pt x="840638" y="64159"/>
                </a:lnTo>
                <a:lnTo>
                  <a:pt x="894105" y="64159"/>
                </a:lnTo>
                <a:lnTo>
                  <a:pt x="894105" y="53463"/>
                </a:lnTo>
                <a:lnTo>
                  <a:pt x="851331" y="53463"/>
                </a:lnTo>
                <a:lnTo>
                  <a:pt x="851331" y="32075"/>
                </a:lnTo>
                <a:lnTo>
                  <a:pt x="872718" y="32075"/>
                </a:lnTo>
                <a:lnTo>
                  <a:pt x="872718" y="21386"/>
                </a:lnTo>
                <a:close/>
              </a:path>
              <a:path w="3611879" h="64770">
                <a:moveTo>
                  <a:pt x="829957" y="32075"/>
                </a:moveTo>
                <a:lnTo>
                  <a:pt x="819264" y="32075"/>
                </a:lnTo>
                <a:lnTo>
                  <a:pt x="819264" y="53463"/>
                </a:lnTo>
                <a:lnTo>
                  <a:pt x="829957" y="53463"/>
                </a:lnTo>
                <a:lnTo>
                  <a:pt x="829957" y="32075"/>
                </a:lnTo>
                <a:close/>
              </a:path>
              <a:path w="3611879" h="64770">
                <a:moveTo>
                  <a:pt x="894105" y="10694"/>
                </a:moveTo>
                <a:lnTo>
                  <a:pt x="883412" y="10694"/>
                </a:lnTo>
                <a:lnTo>
                  <a:pt x="883412" y="53463"/>
                </a:lnTo>
                <a:lnTo>
                  <a:pt x="894105" y="53463"/>
                </a:lnTo>
                <a:lnTo>
                  <a:pt x="894105" y="10694"/>
                </a:lnTo>
                <a:close/>
              </a:path>
              <a:path w="3611879" h="64770">
                <a:moveTo>
                  <a:pt x="829957" y="21386"/>
                </a:moveTo>
                <a:lnTo>
                  <a:pt x="797864" y="21386"/>
                </a:lnTo>
                <a:lnTo>
                  <a:pt x="797864" y="42771"/>
                </a:lnTo>
                <a:lnTo>
                  <a:pt x="808570" y="42771"/>
                </a:lnTo>
                <a:lnTo>
                  <a:pt x="808570" y="32075"/>
                </a:lnTo>
                <a:lnTo>
                  <a:pt x="829957" y="32075"/>
                </a:lnTo>
                <a:lnTo>
                  <a:pt x="829957" y="21386"/>
                </a:lnTo>
                <a:close/>
              </a:path>
              <a:path w="3611879" h="64770">
                <a:moveTo>
                  <a:pt x="872718" y="32075"/>
                </a:moveTo>
                <a:lnTo>
                  <a:pt x="862025" y="32075"/>
                </a:lnTo>
                <a:lnTo>
                  <a:pt x="862025" y="42771"/>
                </a:lnTo>
                <a:lnTo>
                  <a:pt x="872718" y="42771"/>
                </a:lnTo>
                <a:lnTo>
                  <a:pt x="872718" y="32075"/>
                </a:lnTo>
                <a:close/>
              </a:path>
              <a:path w="3611879" h="64770">
                <a:moveTo>
                  <a:pt x="1218196" y="0"/>
                </a:moveTo>
                <a:lnTo>
                  <a:pt x="1164729" y="0"/>
                </a:lnTo>
                <a:lnTo>
                  <a:pt x="1164729" y="64159"/>
                </a:lnTo>
                <a:lnTo>
                  <a:pt x="1282357" y="64159"/>
                </a:lnTo>
                <a:lnTo>
                  <a:pt x="1282357" y="53463"/>
                </a:lnTo>
                <a:lnTo>
                  <a:pt x="1175423" y="53463"/>
                </a:lnTo>
                <a:lnTo>
                  <a:pt x="1175423" y="10694"/>
                </a:lnTo>
                <a:lnTo>
                  <a:pt x="1218196" y="10694"/>
                </a:lnTo>
                <a:lnTo>
                  <a:pt x="1218196" y="0"/>
                </a:lnTo>
                <a:close/>
              </a:path>
              <a:path w="3611879" h="64770">
                <a:moveTo>
                  <a:pt x="1282357" y="10694"/>
                </a:moveTo>
                <a:lnTo>
                  <a:pt x="1271663" y="10694"/>
                </a:lnTo>
                <a:lnTo>
                  <a:pt x="1271663" y="53463"/>
                </a:lnTo>
                <a:lnTo>
                  <a:pt x="1282357" y="53463"/>
                </a:lnTo>
                <a:lnTo>
                  <a:pt x="1282357" y="10694"/>
                </a:lnTo>
                <a:close/>
              </a:path>
              <a:path w="3611879" h="64770">
                <a:moveTo>
                  <a:pt x="1196809" y="21386"/>
                </a:moveTo>
                <a:lnTo>
                  <a:pt x="1186116" y="21386"/>
                </a:lnTo>
                <a:lnTo>
                  <a:pt x="1186116" y="42771"/>
                </a:lnTo>
                <a:lnTo>
                  <a:pt x="1218196" y="42771"/>
                </a:lnTo>
                <a:lnTo>
                  <a:pt x="1218196" y="32075"/>
                </a:lnTo>
                <a:lnTo>
                  <a:pt x="1196809" y="32075"/>
                </a:lnTo>
                <a:lnTo>
                  <a:pt x="1196809" y="21386"/>
                </a:lnTo>
                <a:close/>
              </a:path>
              <a:path w="3611879" h="64770">
                <a:moveTo>
                  <a:pt x="1282357" y="0"/>
                </a:moveTo>
                <a:lnTo>
                  <a:pt x="1228890" y="0"/>
                </a:lnTo>
                <a:lnTo>
                  <a:pt x="1228890" y="42771"/>
                </a:lnTo>
                <a:lnTo>
                  <a:pt x="1260970" y="42771"/>
                </a:lnTo>
                <a:lnTo>
                  <a:pt x="1260970" y="32075"/>
                </a:lnTo>
                <a:lnTo>
                  <a:pt x="1239583" y="32075"/>
                </a:lnTo>
                <a:lnTo>
                  <a:pt x="1239583" y="10694"/>
                </a:lnTo>
                <a:lnTo>
                  <a:pt x="1282357" y="10694"/>
                </a:lnTo>
                <a:lnTo>
                  <a:pt x="1282357" y="0"/>
                </a:lnTo>
                <a:close/>
              </a:path>
              <a:path w="3611879" h="64770">
                <a:moveTo>
                  <a:pt x="1218196" y="10694"/>
                </a:moveTo>
                <a:lnTo>
                  <a:pt x="1207503" y="10694"/>
                </a:lnTo>
                <a:lnTo>
                  <a:pt x="1207503" y="32075"/>
                </a:lnTo>
                <a:lnTo>
                  <a:pt x="1218196" y="32075"/>
                </a:lnTo>
                <a:lnTo>
                  <a:pt x="1218196" y="10694"/>
                </a:lnTo>
                <a:close/>
              </a:path>
              <a:path w="3611879" h="64770">
                <a:moveTo>
                  <a:pt x="1260970" y="21386"/>
                </a:moveTo>
                <a:lnTo>
                  <a:pt x="1250276" y="21386"/>
                </a:lnTo>
                <a:lnTo>
                  <a:pt x="1250276" y="32075"/>
                </a:lnTo>
                <a:lnTo>
                  <a:pt x="1260970" y="32075"/>
                </a:lnTo>
                <a:lnTo>
                  <a:pt x="1260970" y="21386"/>
                </a:lnTo>
                <a:close/>
              </a:path>
              <a:path w="3611879" h="64770">
                <a:moveTo>
                  <a:pt x="959370" y="0"/>
                </a:moveTo>
                <a:lnTo>
                  <a:pt x="905903" y="0"/>
                </a:lnTo>
                <a:lnTo>
                  <a:pt x="905903" y="64159"/>
                </a:lnTo>
                <a:lnTo>
                  <a:pt x="1023531" y="64159"/>
                </a:lnTo>
                <a:lnTo>
                  <a:pt x="1023531" y="53463"/>
                </a:lnTo>
                <a:lnTo>
                  <a:pt x="916597" y="53463"/>
                </a:lnTo>
                <a:lnTo>
                  <a:pt x="916597" y="10694"/>
                </a:lnTo>
                <a:lnTo>
                  <a:pt x="959370" y="10694"/>
                </a:lnTo>
                <a:lnTo>
                  <a:pt x="959370" y="0"/>
                </a:lnTo>
                <a:close/>
              </a:path>
              <a:path w="3611879" h="64770">
                <a:moveTo>
                  <a:pt x="1023531" y="10694"/>
                </a:moveTo>
                <a:lnTo>
                  <a:pt x="1012825" y="10694"/>
                </a:lnTo>
                <a:lnTo>
                  <a:pt x="1012825" y="53463"/>
                </a:lnTo>
                <a:lnTo>
                  <a:pt x="1023531" y="53463"/>
                </a:lnTo>
                <a:lnTo>
                  <a:pt x="1023531" y="10694"/>
                </a:lnTo>
                <a:close/>
              </a:path>
              <a:path w="3611879" h="64770">
                <a:moveTo>
                  <a:pt x="937983" y="21386"/>
                </a:moveTo>
                <a:lnTo>
                  <a:pt x="927290" y="21386"/>
                </a:lnTo>
                <a:lnTo>
                  <a:pt x="927290" y="42771"/>
                </a:lnTo>
                <a:lnTo>
                  <a:pt x="959370" y="42771"/>
                </a:lnTo>
                <a:lnTo>
                  <a:pt x="959370" y="32075"/>
                </a:lnTo>
                <a:lnTo>
                  <a:pt x="937983" y="32075"/>
                </a:lnTo>
                <a:lnTo>
                  <a:pt x="937983" y="21386"/>
                </a:lnTo>
                <a:close/>
              </a:path>
              <a:path w="3611879" h="64770">
                <a:moveTo>
                  <a:pt x="1023531" y="0"/>
                </a:moveTo>
                <a:lnTo>
                  <a:pt x="970064" y="0"/>
                </a:lnTo>
                <a:lnTo>
                  <a:pt x="970064" y="42771"/>
                </a:lnTo>
                <a:lnTo>
                  <a:pt x="1002144" y="42771"/>
                </a:lnTo>
                <a:lnTo>
                  <a:pt x="1002144" y="32075"/>
                </a:lnTo>
                <a:lnTo>
                  <a:pt x="980757" y="32075"/>
                </a:lnTo>
                <a:lnTo>
                  <a:pt x="980757" y="10694"/>
                </a:lnTo>
                <a:lnTo>
                  <a:pt x="1023531" y="10694"/>
                </a:lnTo>
                <a:lnTo>
                  <a:pt x="1023531" y="0"/>
                </a:lnTo>
                <a:close/>
              </a:path>
              <a:path w="3611879" h="64770">
                <a:moveTo>
                  <a:pt x="959370" y="10694"/>
                </a:moveTo>
                <a:lnTo>
                  <a:pt x="948677" y="10694"/>
                </a:lnTo>
                <a:lnTo>
                  <a:pt x="948677" y="32075"/>
                </a:lnTo>
                <a:lnTo>
                  <a:pt x="959370" y="32075"/>
                </a:lnTo>
                <a:lnTo>
                  <a:pt x="959370" y="10694"/>
                </a:lnTo>
                <a:close/>
              </a:path>
              <a:path w="3611879" h="64770">
                <a:moveTo>
                  <a:pt x="1002144" y="21386"/>
                </a:moveTo>
                <a:lnTo>
                  <a:pt x="991450" y="21386"/>
                </a:lnTo>
                <a:lnTo>
                  <a:pt x="991450" y="32075"/>
                </a:lnTo>
                <a:lnTo>
                  <a:pt x="1002144" y="32075"/>
                </a:lnTo>
                <a:lnTo>
                  <a:pt x="1002144" y="21386"/>
                </a:lnTo>
                <a:close/>
              </a:path>
              <a:path w="3611879" h="64770">
                <a:moveTo>
                  <a:pt x="700531" y="0"/>
                </a:moveTo>
                <a:lnTo>
                  <a:pt x="647077" y="0"/>
                </a:lnTo>
                <a:lnTo>
                  <a:pt x="647077" y="64159"/>
                </a:lnTo>
                <a:lnTo>
                  <a:pt x="764692" y="64159"/>
                </a:lnTo>
                <a:lnTo>
                  <a:pt x="764692" y="53463"/>
                </a:lnTo>
                <a:lnTo>
                  <a:pt x="657771" y="53463"/>
                </a:lnTo>
                <a:lnTo>
                  <a:pt x="657771" y="10694"/>
                </a:lnTo>
                <a:lnTo>
                  <a:pt x="700531" y="10694"/>
                </a:lnTo>
                <a:lnTo>
                  <a:pt x="700531" y="0"/>
                </a:lnTo>
                <a:close/>
              </a:path>
              <a:path w="3611879" h="64770">
                <a:moveTo>
                  <a:pt x="764692" y="10694"/>
                </a:moveTo>
                <a:lnTo>
                  <a:pt x="753999" y="10694"/>
                </a:lnTo>
                <a:lnTo>
                  <a:pt x="753999" y="53463"/>
                </a:lnTo>
                <a:lnTo>
                  <a:pt x="764692" y="53463"/>
                </a:lnTo>
                <a:lnTo>
                  <a:pt x="764692" y="10694"/>
                </a:lnTo>
                <a:close/>
              </a:path>
              <a:path w="3611879" h="64770">
                <a:moveTo>
                  <a:pt x="679157" y="21386"/>
                </a:moveTo>
                <a:lnTo>
                  <a:pt x="668464" y="21386"/>
                </a:lnTo>
                <a:lnTo>
                  <a:pt x="668464" y="42771"/>
                </a:lnTo>
                <a:lnTo>
                  <a:pt x="700531" y="42771"/>
                </a:lnTo>
                <a:lnTo>
                  <a:pt x="700531" y="32075"/>
                </a:lnTo>
                <a:lnTo>
                  <a:pt x="679157" y="32075"/>
                </a:lnTo>
                <a:lnTo>
                  <a:pt x="679157" y="21386"/>
                </a:lnTo>
                <a:close/>
              </a:path>
              <a:path w="3611879" h="64770">
                <a:moveTo>
                  <a:pt x="764692" y="0"/>
                </a:moveTo>
                <a:lnTo>
                  <a:pt x="711225" y="0"/>
                </a:lnTo>
                <a:lnTo>
                  <a:pt x="711225" y="42771"/>
                </a:lnTo>
                <a:lnTo>
                  <a:pt x="743305" y="42771"/>
                </a:lnTo>
                <a:lnTo>
                  <a:pt x="743305" y="32075"/>
                </a:lnTo>
                <a:lnTo>
                  <a:pt x="721918" y="32075"/>
                </a:lnTo>
                <a:lnTo>
                  <a:pt x="721918" y="10694"/>
                </a:lnTo>
                <a:lnTo>
                  <a:pt x="764692" y="10694"/>
                </a:lnTo>
                <a:lnTo>
                  <a:pt x="764692" y="0"/>
                </a:lnTo>
                <a:close/>
              </a:path>
              <a:path w="3611879" h="64770">
                <a:moveTo>
                  <a:pt x="700531" y="10694"/>
                </a:moveTo>
                <a:lnTo>
                  <a:pt x="689851" y="10694"/>
                </a:lnTo>
                <a:lnTo>
                  <a:pt x="689851" y="32075"/>
                </a:lnTo>
                <a:lnTo>
                  <a:pt x="700531" y="32075"/>
                </a:lnTo>
                <a:lnTo>
                  <a:pt x="700531" y="10694"/>
                </a:lnTo>
                <a:close/>
              </a:path>
              <a:path w="3611879" h="64770">
                <a:moveTo>
                  <a:pt x="743305" y="21386"/>
                </a:moveTo>
                <a:lnTo>
                  <a:pt x="732612" y="21386"/>
                </a:lnTo>
                <a:lnTo>
                  <a:pt x="732612" y="32075"/>
                </a:lnTo>
                <a:lnTo>
                  <a:pt x="743305" y="32075"/>
                </a:lnTo>
                <a:lnTo>
                  <a:pt x="743305" y="21386"/>
                </a:lnTo>
                <a:close/>
              </a:path>
              <a:path w="3611879" h="64770">
                <a:moveTo>
                  <a:pt x="505866" y="0"/>
                </a:moveTo>
                <a:lnTo>
                  <a:pt x="388238" y="0"/>
                </a:lnTo>
                <a:lnTo>
                  <a:pt x="388238" y="64159"/>
                </a:lnTo>
                <a:lnTo>
                  <a:pt x="441705" y="64159"/>
                </a:lnTo>
                <a:lnTo>
                  <a:pt x="441705" y="53463"/>
                </a:lnTo>
                <a:lnTo>
                  <a:pt x="398945" y="53463"/>
                </a:lnTo>
                <a:lnTo>
                  <a:pt x="398945" y="10694"/>
                </a:lnTo>
                <a:lnTo>
                  <a:pt x="505866" y="10694"/>
                </a:lnTo>
                <a:lnTo>
                  <a:pt x="505866" y="0"/>
                </a:lnTo>
                <a:close/>
              </a:path>
              <a:path w="3611879" h="64770">
                <a:moveTo>
                  <a:pt x="484479" y="21386"/>
                </a:moveTo>
                <a:lnTo>
                  <a:pt x="452399" y="21386"/>
                </a:lnTo>
                <a:lnTo>
                  <a:pt x="452399" y="64159"/>
                </a:lnTo>
                <a:lnTo>
                  <a:pt x="505866" y="64159"/>
                </a:lnTo>
                <a:lnTo>
                  <a:pt x="505866" y="53463"/>
                </a:lnTo>
                <a:lnTo>
                  <a:pt x="463092" y="53463"/>
                </a:lnTo>
                <a:lnTo>
                  <a:pt x="463092" y="32075"/>
                </a:lnTo>
                <a:lnTo>
                  <a:pt x="484479" y="32075"/>
                </a:lnTo>
                <a:lnTo>
                  <a:pt x="484479" y="21386"/>
                </a:lnTo>
                <a:close/>
              </a:path>
              <a:path w="3611879" h="64770">
                <a:moveTo>
                  <a:pt x="441705" y="32075"/>
                </a:moveTo>
                <a:lnTo>
                  <a:pt x="431012" y="32075"/>
                </a:lnTo>
                <a:lnTo>
                  <a:pt x="431012" y="53463"/>
                </a:lnTo>
                <a:lnTo>
                  <a:pt x="441705" y="53463"/>
                </a:lnTo>
                <a:lnTo>
                  <a:pt x="441705" y="32075"/>
                </a:lnTo>
                <a:close/>
              </a:path>
              <a:path w="3611879" h="64770">
                <a:moveTo>
                  <a:pt x="505866" y="10694"/>
                </a:moveTo>
                <a:lnTo>
                  <a:pt x="495172" y="10694"/>
                </a:lnTo>
                <a:lnTo>
                  <a:pt x="495172" y="53463"/>
                </a:lnTo>
                <a:lnTo>
                  <a:pt x="505866" y="53463"/>
                </a:lnTo>
                <a:lnTo>
                  <a:pt x="505866" y="10694"/>
                </a:lnTo>
                <a:close/>
              </a:path>
              <a:path w="3611879" h="64770">
                <a:moveTo>
                  <a:pt x="441705" y="21386"/>
                </a:moveTo>
                <a:lnTo>
                  <a:pt x="409625" y="21386"/>
                </a:lnTo>
                <a:lnTo>
                  <a:pt x="409625" y="42771"/>
                </a:lnTo>
                <a:lnTo>
                  <a:pt x="420319" y="42771"/>
                </a:lnTo>
                <a:lnTo>
                  <a:pt x="420319" y="32075"/>
                </a:lnTo>
                <a:lnTo>
                  <a:pt x="441705" y="32075"/>
                </a:lnTo>
                <a:lnTo>
                  <a:pt x="441705" y="21386"/>
                </a:lnTo>
                <a:close/>
              </a:path>
              <a:path w="3611879" h="64770">
                <a:moveTo>
                  <a:pt x="484479" y="32075"/>
                </a:moveTo>
                <a:lnTo>
                  <a:pt x="473786" y="32075"/>
                </a:lnTo>
                <a:lnTo>
                  <a:pt x="473786" y="42771"/>
                </a:lnTo>
                <a:lnTo>
                  <a:pt x="484479" y="42771"/>
                </a:lnTo>
                <a:lnTo>
                  <a:pt x="484479" y="32075"/>
                </a:lnTo>
                <a:close/>
              </a:path>
              <a:path w="3611879" h="64770">
                <a:moveTo>
                  <a:pt x="247040" y="0"/>
                </a:moveTo>
                <a:lnTo>
                  <a:pt x="129412" y="0"/>
                </a:lnTo>
                <a:lnTo>
                  <a:pt x="129412" y="64159"/>
                </a:lnTo>
                <a:lnTo>
                  <a:pt x="182879" y="64159"/>
                </a:lnTo>
                <a:lnTo>
                  <a:pt x="182879" y="53463"/>
                </a:lnTo>
                <a:lnTo>
                  <a:pt x="140106" y="53463"/>
                </a:lnTo>
                <a:lnTo>
                  <a:pt x="140106" y="10694"/>
                </a:lnTo>
                <a:lnTo>
                  <a:pt x="247040" y="10694"/>
                </a:lnTo>
                <a:lnTo>
                  <a:pt x="247040" y="0"/>
                </a:lnTo>
                <a:close/>
              </a:path>
              <a:path w="3611879" h="64770">
                <a:moveTo>
                  <a:pt x="225653" y="21386"/>
                </a:moveTo>
                <a:lnTo>
                  <a:pt x="193573" y="21386"/>
                </a:lnTo>
                <a:lnTo>
                  <a:pt x="193573" y="64159"/>
                </a:lnTo>
                <a:lnTo>
                  <a:pt x="247040" y="64159"/>
                </a:lnTo>
                <a:lnTo>
                  <a:pt x="247040" y="53463"/>
                </a:lnTo>
                <a:lnTo>
                  <a:pt x="204254" y="53463"/>
                </a:lnTo>
                <a:lnTo>
                  <a:pt x="204254" y="32075"/>
                </a:lnTo>
                <a:lnTo>
                  <a:pt x="225653" y="32075"/>
                </a:lnTo>
                <a:lnTo>
                  <a:pt x="225653" y="21386"/>
                </a:lnTo>
                <a:close/>
              </a:path>
              <a:path w="3611879" h="64770">
                <a:moveTo>
                  <a:pt x="182879" y="32075"/>
                </a:moveTo>
                <a:lnTo>
                  <a:pt x="172186" y="32075"/>
                </a:lnTo>
                <a:lnTo>
                  <a:pt x="172186" y="53463"/>
                </a:lnTo>
                <a:lnTo>
                  <a:pt x="182879" y="53463"/>
                </a:lnTo>
                <a:lnTo>
                  <a:pt x="182879" y="32075"/>
                </a:lnTo>
                <a:close/>
              </a:path>
              <a:path w="3611879" h="64770">
                <a:moveTo>
                  <a:pt x="247040" y="10694"/>
                </a:moveTo>
                <a:lnTo>
                  <a:pt x="236346" y="10694"/>
                </a:lnTo>
                <a:lnTo>
                  <a:pt x="236346" y="53463"/>
                </a:lnTo>
                <a:lnTo>
                  <a:pt x="247040" y="53463"/>
                </a:lnTo>
                <a:lnTo>
                  <a:pt x="247040" y="10694"/>
                </a:lnTo>
                <a:close/>
              </a:path>
              <a:path w="3611879" h="64770">
                <a:moveTo>
                  <a:pt x="182879" y="21386"/>
                </a:moveTo>
                <a:lnTo>
                  <a:pt x="150799" y="21386"/>
                </a:lnTo>
                <a:lnTo>
                  <a:pt x="150799" y="42771"/>
                </a:lnTo>
                <a:lnTo>
                  <a:pt x="161493" y="42771"/>
                </a:lnTo>
                <a:lnTo>
                  <a:pt x="161493" y="32075"/>
                </a:lnTo>
                <a:lnTo>
                  <a:pt x="182879" y="32075"/>
                </a:lnTo>
                <a:lnTo>
                  <a:pt x="182879" y="21386"/>
                </a:lnTo>
                <a:close/>
              </a:path>
              <a:path w="3611879" h="64770">
                <a:moveTo>
                  <a:pt x="225653" y="32075"/>
                </a:moveTo>
                <a:lnTo>
                  <a:pt x="214960" y="32075"/>
                </a:lnTo>
                <a:lnTo>
                  <a:pt x="214960" y="42771"/>
                </a:lnTo>
                <a:lnTo>
                  <a:pt x="225653" y="42771"/>
                </a:lnTo>
                <a:lnTo>
                  <a:pt x="225653" y="32075"/>
                </a:lnTo>
                <a:close/>
              </a:path>
              <a:path w="3611879" h="64770">
                <a:moveTo>
                  <a:pt x="571118" y="0"/>
                </a:moveTo>
                <a:lnTo>
                  <a:pt x="517651" y="0"/>
                </a:lnTo>
                <a:lnTo>
                  <a:pt x="517651" y="64159"/>
                </a:lnTo>
                <a:lnTo>
                  <a:pt x="635279" y="64159"/>
                </a:lnTo>
                <a:lnTo>
                  <a:pt x="635279" y="53463"/>
                </a:lnTo>
                <a:lnTo>
                  <a:pt x="528358" y="53463"/>
                </a:lnTo>
                <a:lnTo>
                  <a:pt x="528358" y="10694"/>
                </a:lnTo>
                <a:lnTo>
                  <a:pt x="571118" y="10694"/>
                </a:lnTo>
                <a:lnTo>
                  <a:pt x="571118" y="0"/>
                </a:lnTo>
                <a:close/>
              </a:path>
              <a:path w="3611879" h="64770">
                <a:moveTo>
                  <a:pt x="635279" y="10694"/>
                </a:moveTo>
                <a:lnTo>
                  <a:pt x="624586" y="10694"/>
                </a:lnTo>
                <a:lnTo>
                  <a:pt x="624586" y="53463"/>
                </a:lnTo>
                <a:lnTo>
                  <a:pt x="635279" y="53463"/>
                </a:lnTo>
                <a:lnTo>
                  <a:pt x="635279" y="10694"/>
                </a:lnTo>
                <a:close/>
              </a:path>
              <a:path w="3611879" h="64770">
                <a:moveTo>
                  <a:pt x="549744" y="21386"/>
                </a:moveTo>
                <a:lnTo>
                  <a:pt x="539051" y="21386"/>
                </a:lnTo>
                <a:lnTo>
                  <a:pt x="539051" y="42771"/>
                </a:lnTo>
                <a:lnTo>
                  <a:pt x="571118" y="42771"/>
                </a:lnTo>
                <a:lnTo>
                  <a:pt x="571118" y="32075"/>
                </a:lnTo>
                <a:lnTo>
                  <a:pt x="549744" y="32075"/>
                </a:lnTo>
                <a:lnTo>
                  <a:pt x="549744" y="21386"/>
                </a:lnTo>
                <a:close/>
              </a:path>
              <a:path w="3611879" h="64770">
                <a:moveTo>
                  <a:pt x="635279" y="0"/>
                </a:moveTo>
                <a:lnTo>
                  <a:pt x="581812" y="0"/>
                </a:lnTo>
                <a:lnTo>
                  <a:pt x="581812" y="42771"/>
                </a:lnTo>
                <a:lnTo>
                  <a:pt x="613892" y="42771"/>
                </a:lnTo>
                <a:lnTo>
                  <a:pt x="613892" y="32075"/>
                </a:lnTo>
                <a:lnTo>
                  <a:pt x="592505" y="32075"/>
                </a:lnTo>
                <a:lnTo>
                  <a:pt x="592505" y="10694"/>
                </a:lnTo>
                <a:lnTo>
                  <a:pt x="635279" y="10694"/>
                </a:lnTo>
                <a:lnTo>
                  <a:pt x="635279" y="0"/>
                </a:lnTo>
                <a:close/>
              </a:path>
              <a:path w="3611879" h="64770">
                <a:moveTo>
                  <a:pt x="571118" y="10694"/>
                </a:moveTo>
                <a:lnTo>
                  <a:pt x="560438" y="10694"/>
                </a:lnTo>
                <a:lnTo>
                  <a:pt x="560438" y="32075"/>
                </a:lnTo>
                <a:lnTo>
                  <a:pt x="571118" y="32075"/>
                </a:lnTo>
                <a:lnTo>
                  <a:pt x="571118" y="10694"/>
                </a:lnTo>
                <a:close/>
              </a:path>
              <a:path w="3611879" h="64770">
                <a:moveTo>
                  <a:pt x="613892" y="21386"/>
                </a:moveTo>
                <a:lnTo>
                  <a:pt x="603199" y="21386"/>
                </a:lnTo>
                <a:lnTo>
                  <a:pt x="603199" y="32075"/>
                </a:lnTo>
                <a:lnTo>
                  <a:pt x="613892" y="32075"/>
                </a:lnTo>
                <a:lnTo>
                  <a:pt x="613892" y="21386"/>
                </a:lnTo>
                <a:close/>
              </a:path>
              <a:path w="3611879" h="64770">
                <a:moveTo>
                  <a:pt x="312292" y="0"/>
                </a:moveTo>
                <a:lnTo>
                  <a:pt x="258825" y="0"/>
                </a:lnTo>
                <a:lnTo>
                  <a:pt x="258825" y="64159"/>
                </a:lnTo>
                <a:lnTo>
                  <a:pt x="376453" y="64159"/>
                </a:lnTo>
                <a:lnTo>
                  <a:pt x="376453" y="53463"/>
                </a:lnTo>
                <a:lnTo>
                  <a:pt x="269519" y="53463"/>
                </a:lnTo>
                <a:lnTo>
                  <a:pt x="269519" y="10694"/>
                </a:lnTo>
                <a:lnTo>
                  <a:pt x="312292" y="10694"/>
                </a:lnTo>
                <a:lnTo>
                  <a:pt x="312292" y="0"/>
                </a:lnTo>
                <a:close/>
              </a:path>
              <a:path w="3611879" h="64770">
                <a:moveTo>
                  <a:pt x="376453" y="10694"/>
                </a:moveTo>
                <a:lnTo>
                  <a:pt x="365759" y="10694"/>
                </a:lnTo>
                <a:lnTo>
                  <a:pt x="365759" y="53463"/>
                </a:lnTo>
                <a:lnTo>
                  <a:pt x="376453" y="53463"/>
                </a:lnTo>
                <a:lnTo>
                  <a:pt x="376453" y="10694"/>
                </a:lnTo>
                <a:close/>
              </a:path>
              <a:path w="3611879" h="64770">
                <a:moveTo>
                  <a:pt x="290906" y="21386"/>
                </a:moveTo>
                <a:lnTo>
                  <a:pt x="280212" y="21386"/>
                </a:lnTo>
                <a:lnTo>
                  <a:pt x="280212" y="42771"/>
                </a:lnTo>
                <a:lnTo>
                  <a:pt x="312292" y="42771"/>
                </a:lnTo>
                <a:lnTo>
                  <a:pt x="312292" y="32075"/>
                </a:lnTo>
                <a:lnTo>
                  <a:pt x="290906" y="32075"/>
                </a:lnTo>
                <a:lnTo>
                  <a:pt x="290906" y="21386"/>
                </a:lnTo>
                <a:close/>
              </a:path>
              <a:path w="3611879" h="64770">
                <a:moveTo>
                  <a:pt x="376453" y="0"/>
                </a:moveTo>
                <a:lnTo>
                  <a:pt x="322986" y="0"/>
                </a:lnTo>
                <a:lnTo>
                  <a:pt x="322986" y="42771"/>
                </a:lnTo>
                <a:lnTo>
                  <a:pt x="355066" y="42771"/>
                </a:lnTo>
                <a:lnTo>
                  <a:pt x="355066" y="32075"/>
                </a:lnTo>
                <a:lnTo>
                  <a:pt x="333679" y="32075"/>
                </a:lnTo>
                <a:lnTo>
                  <a:pt x="333679" y="10694"/>
                </a:lnTo>
                <a:lnTo>
                  <a:pt x="376453" y="10694"/>
                </a:lnTo>
                <a:lnTo>
                  <a:pt x="376453" y="0"/>
                </a:lnTo>
                <a:close/>
              </a:path>
              <a:path w="3611879" h="64770">
                <a:moveTo>
                  <a:pt x="312292" y="10694"/>
                </a:moveTo>
                <a:lnTo>
                  <a:pt x="301599" y="10694"/>
                </a:lnTo>
                <a:lnTo>
                  <a:pt x="301599" y="32075"/>
                </a:lnTo>
                <a:lnTo>
                  <a:pt x="312292" y="32075"/>
                </a:lnTo>
                <a:lnTo>
                  <a:pt x="312292" y="10694"/>
                </a:lnTo>
                <a:close/>
              </a:path>
              <a:path w="3611879" h="64770">
                <a:moveTo>
                  <a:pt x="355066" y="21386"/>
                </a:moveTo>
                <a:lnTo>
                  <a:pt x="344373" y="21386"/>
                </a:lnTo>
                <a:lnTo>
                  <a:pt x="344373" y="32075"/>
                </a:lnTo>
                <a:lnTo>
                  <a:pt x="355066" y="32075"/>
                </a:lnTo>
                <a:lnTo>
                  <a:pt x="355066" y="21386"/>
                </a:lnTo>
                <a:close/>
              </a:path>
              <a:path w="3611879" h="64770">
                <a:moveTo>
                  <a:pt x="53466" y="0"/>
                </a:moveTo>
                <a:lnTo>
                  <a:pt x="0" y="0"/>
                </a:lnTo>
                <a:lnTo>
                  <a:pt x="0" y="64159"/>
                </a:lnTo>
                <a:lnTo>
                  <a:pt x="117627" y="64159"/>
                </a:lnTo>
                <a:lnTo>
                  <a:pt x="117627" y="53463"/>
                </a:lnTo>
                <a:lnTo>
                  <a:pt x="10693" y="53463"/>
                </a:lnTo>
                <a:lnTo>
                  <a:pt x="10693" y="10694"/>
                </a:lnTo>
                <a:lnTo>
                  <a:pt x="53466" y="10694"/>
                </a:lnTo>
                <a:lnTo>
                  <a:pt x="53466" y="0"/>
                </a:lnTo>
                <a:close/>
              </a:path>
              <a:path w="3611879" h="64770">
                <a:moveTo>
                  <a:pt x="117627" y="10694"/>
                </a:moveTo>
                <a:lnTo>
                  <a:pt x="106933" y="10694"/>
                </a:lnTo>
                <a:lnTo>
                  <a:pt x="106933" y="53463"/>
                </a:lnTo>
                <a:lnTo>
                  <a:pt x="117627" y="53463"/>
                </a:lnTo>
                <a:lnTo>
                  <a:pt x="117627" y="10694"/>
                </a:lnTo>
                <a:close/>
              </a:path>
              <a:path w="3611879" h="64770">
                <a:moveTo>
                  <a:pt x="32080" y="21386"/>
                </a:moveTo>
                <a:lnTo>
                  <a:pt x="21386" y="21386"/>
                </a:lnTo>
                <a:lnTo>
                  <a:pt x="21386" y="42771"/>
                </a:lnTo>
                <a:lnTo>
                  <a:pt x="53466" y="42771"/>
                </a:lnTo>
                <a:lnTo>
                  <a:pt x="53466" y="32075"/>
                </a:lnTo>
                <a:lnTo>
                  <a:pt x="32080" y="32075"/>
                </a:lnTo>
                <a:lnTo>
                  <a:pt x="32080" y="21386"/>
                </a:lnTo>
                <a:close/>
              </a:path>
              <a:path w="3611879" h="64770">
                <a:moveTo>
                  <a:pt x="117627" y="0"/>
                </a:moveTo>
                <a:lnTo>
                  <a:pt x="64160" y="0"/>
                </a:lnTo>
                <a:lnTo>
                  <a:pt x="64160" y="42771"/>
                </a:lnTo>
                <a:lnTo>
                  <a:pt x="96240" y="42771"/>
                </a:lnTo>
                <a:lnTo>
                  <a:pt x="96240" y="32075"/>
                </a:lnTo>
                <a:lnTo>
                  <a:pt x="74841" y="32075"/>
                </a:lnTo>
                <a:lnTo>
                  <a:pt x="74841" y="10694"/>
                </a:lnTo>
                <a:lnTo>
                  <a:pt x="117627" y="10694"/>
                </a:lnTo>
                <a:lnTo>
                  <a:pt x="117627" y="0"/>
                </a:lnTo>
                <a:close/>
              </a:path>
              <a:path w="3611879" h="64770">
                <a:moveTo>
                  <a:pt x="53466" y="10694"/>
                </a:moveTo>
                <a:lnTo>
                  <a:pt x="42773" y="10694"/>
                </a:lnTo>
                <a:lnTo>
                  <a:pt x="42773" y="32075"/>
                </a:lnTo>
                <a:lnTo>
                  <a:pt x="53466" y="32075"/>
                </a:lnTo>
                <a:lnTo>
                  <a:pt x="53466" y="10694"/>
                </a:lnTo>
                <a:close/>
              </a:path>
              <a:path w="3611879" h="64770">
                <a:moveTo>
                  <a:pt x="96240" y="21386"/>
                </a:moveTo>
                <a:lnTo>
                  <a:pt x="85547" y="21386"/>
                </a:lnTo>
                <a:lnTo>
                  <a:pt x="85547" y="32075"/>
                </a:lnTo>
                <a:lnTo>
                  <a:pt x="96240" y="32075"/>
                </a:lnTo>
                <a:lnTo>
                  <a:pt x="96240" y="21386"/>
                </a:lnTo>
                <a:close/>
              </a:path>
            </a:pathLst>
          </a:custGeom>
          <a:solidFill>
            <a:srgbClr val="E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7585" y="4821173"/>
            <a:ext cx="3611879" cy="64769"/>
          </a:xfrm>
          <a:custGeom>
            <a:avLst/>
            <a:gdLst/>
            <a:ahLst/>
            <a:cxnLst/>
            <a:rect l="l" t="t" r="r" b="b"/>
            <a:pathLst>
              <a:path w="3611879" h="64770">
                <a:moveTo>
                  <a:pt x="3418255" y="0"/>
                </a:moveTo>
                <a:lnTo>
                  <a:pt x="3364788" y="0"/>
                </a:lnTo>
                <a:lnTo>
                  <a:pt x="3364788" y="64160"/>
                </a:lnTo>
                <a:lnTo>
                  <a:pt x="3482403" y="64160"/>
                </a:lnTo>
                <a:lnTo>
                  <a:pt x="3482403" y="53467"/>
                </a:lnTo>
                <a:lnTo>
                  <a:pt x="3375482" y="53467"/>
                </a:lnTo>
                <a:lnTo>
                  <a:pt x="3375482" y="10706"/>
                </a:lnTo>
                <a:lnTo>
                  <a:pt x="3418255" y="10706"/>
                </a:lnTo>
                <a:lnTo>
                  <a:pt x="3418255" y="0"/>
                </a:lnTo>
                <a:close/>
              </a:path>
              <a:path w="3611879" h="64770">
                <a:moveTo>
                  <a:pt x="3482403" y="10706"/>
                </a:moveTo>
                <a:lnTo>
                  <a:pt x="3471722" y="10706"/>
                </a:lnTo>
                <a:lnTo>
                  <a:pt x="3471722" y="53467"/>
                </a:lnTo>
                <a:lnTo>
                  <a:pt x="3482403" y="53467"/>
                </a:lnTo>
                <a:lnTo>
                  <a:pt x="3482403" y="10706"/>
                </a:lnTo>
                <a:close/>
              </a:path>
              <a:path w="3611879" h="64770">
                <a:moveTo>
                  <a:pt x="3396869" y="21386"/>
                </a:moveTo>
                <a:lnTo>
                  <a:pt x="3386175" y="21386"/>
                </a:lnTo>
                <a:lnTo>
                  <a:pt x="3386175" y="42773"/>
                </a:lnTo>
                <a:lnTo>
                  <a:pt x="3418255" y="42773"/>
                </a:lnTo>
                <a:lnTo>
                  <a:pt x="3418255" y="32080"/>
                </a:lnTo>
                <a:lnTo>
                  <a:pt x="3396869" y="32080"/>
                </a:lnTo>
                <a:lnTo>
                  <a:pt x="3396869" y="21386"/>
                </a:lnTo>
                <a:close/>
              </a:path>
              <a:path w="3611879" h="64770">
                <a:moveTo>
                  <a:pt x="3482403" y="0"/>
                </a:moveTo>
                <a:lnTo>
                  <a:pt x="3428936" y="0"/>
                </a:lnTo>
                <a:lnTo>
                  <a:pt x="3428936" y="42773"/>
                </a:lnTo>
                <a:lnTo>
                  <a:pt x="3461029" y="42773"/>
                </a:lnTo>
                <a:lnTo>
                  <a:pt x="3461029" y="32080"/>
                </a:lnTo>
                <a:lnTo>
                  <a:pt x="3439642" y="32080"/>
                </a:lnTo>
                <a:lnTo>
                  <a:pt x="3439642" y="10706"/>
                </a:lnTo>
                <a:lnTo>
                  <a:pt x="3482403" y="10706"/>
                </a:lnTo>
                <a:lnTo>
                  <a:pt x="3482403" y="0"/>
                </a:lnTo>
                <a:close/>
              </a:path>
              <a:path w="3611879" h="64770">
                <a:moveTo>
                  <a:pt x="3418255" y="10706"/>
                </a:moveTo>
                <a:lnTo>
                  <a:pt x="3407562" y="10706"/>
                </a:lnTo>
                <a:lnTo>
                  <a:pt x="3407562" y="32080"/>
                </a:lnTo>
                <a:lnTo>
                  <a:pt x="3418255" y="32080"/>
                </a:lnTo>
                <a:lnTo>
                  <a:pt x="3418255" y="10706"/>
                </a:lnTo>
                <a:close/>
              </a:path>
              <a:path w="3611879" h="64770">
                <a:moveTo>
                  <a:pt x="3461029" y="21386"/>
                </a:moveTo>
                <a:lnTo>
                  <a:pt x="3450323" y="21386"/>
                </a:lnTo>
                <a:lnTo>
                  <a:pt x="3450323" y="32080"/>
                </a:lnTo>
                <a:lnTo>
                  <a:pt x="3461029" y="32080"/>
                </a:lnTo>
                <a:lnTo>
                  <a:pt x="3461029" y="21386"/>
                </a:lnTo>
                <a:close/>
              </a:path>
              <a:path w="3611879" h="64770">
                <a:moveTo>
                  <a:pt x="3611829" y="0"/>
                </a:moveTo>
                <a:lnTo>
                  <a:pt x="3494201" y="0"/>
                </a:lnTo>
                <a:lnTo>
                  <a:pt x="3494201" y="64160"/>
                </a:lnTo>
                <a:lnTo>
                  <a:pt x="3547668" y="64160"/>
                </a:lnTo>
                <a:lnTo>
                  <a:pt x="3547668" y="53467"/>
                </a:lnTo>
                <a:lnTo>
                  <a:pt x="3504895" y="53467"/>
                </a:lnTo>
                <a:lnTo>
                  <a:pt x="3504895" y="10706"/>
                </a:lnTo>
                <a:lnTo>
                  <a:pt x="3611829" y="10706"/>
                </a:lnTo>
                <a:lnTo>
                  <a:pt x="3611829" y="0"/>
                </a:lnTo>
                <a:close/>
              </a:path>
              <a:path w="3611879" h="64770">
                <a:moveTo>
                  <a:pt x="3590442" y="21386"/>
                </a:moveTo>
                <a:lnTo>
                  <a:pt x="3558362" y="21386"/>
                </a:lnTo>
                <a:lnTo>
                  <a:pt x="3558362" y="64160"/>
                </a:lnTo>
                <a:lnTo>
                  <a:pt x="3611829" y="64160"/>
                </a:lnTo>
                <a:lnTo>
                  <a:pt x="3611829" y="53467"/>
                </a:lnTo>
                <a:lnTo>
                  <a:pt x="3569055" y="53467"/>
                </a:lnTo>
                <a:lnTo>
                  <a:pt x="3569055" y="32080"/>
                </a:lnTo>
                <a:lnTo>
                  <a:pt x="3590442" y="32080"/>
                </a:lnTo>
                <a:lnTo>
                  <a:pt x="3590442" y="21386"/>
                </a:lnTo>
                <a:close/>
              </a:path>
              <a:path w="3611879" h="64770">
                <a:moveTo>
                  <a:pt x="3547668" y="32080"/>
                </a:moveTo>
                <a:lnTo>
                  <a:pt x="3536975" y="32080"/>
                </a:lnTo>
                <a:lnTo>
                  <a:pt x="3536975" y="53467"/>
                </a:lnTo>
                <a:lnTo>
                  <a:pt x="3547668" y="53467"/>
                </a:lnTo>
                <a:lnTo>
                  <a:pt x="3547668" y="32080"/>
                </a:lnTo>
                <a:close/>
              </a:path>
              <a:path w="3611879" h="64770">
                <a:moveTo>
                  <a:pt x="3611829" y="10706"/>
                </a:moveTo>
                <a:lnTo>
                  <a:pt x="3601135" y="10706"/>
                </a:lnTo>
                <a:lnTo>
                  <a:pt x="3601135" y="53467"/>
                </a:lnTo>
                <a:lnTo>
                  <a:pt x="3611829" y="53467"/>
                </a:lnTo>
                <a:lnTo>
                  <a:pt x="3611829" y="10706"/>
                </a:lnTo>
                <a:close/>
              </a:path>
              <a:path w="3611879" h="64770">
                <a:moveTo>
                  <a:pt x="3547668" y="21386"/>
                </a:moveTo>
                <a:lnTo>
                  <a:pt x="3515588" y="21386"/>
                </a:lnTo>
                <a:lnTo>
                  <a:pt x="3515588" y="42773"/>
                </a:lnTo>
                <a:lnTo>
                  <a:pt x="3526281" y="42773"/>
                </a:lnTo>
                <a:lnTo>
                  <a:pt x="3526281" y="32080"/>
                </a:lnTo>
                <a:lnTo>
                  <a:pt x="3547668" y="32080"/>
                </a:lnTo>
                <a:lnTo>
                  <a:pt x="3547668" y="21386"/>
                </a:lnTo>
                <a:close/>
              </a:path>
              <a:path w="3611879" h="64770">
                <a:moveTo>
                  <a:pt x="3590442" y="32080"/>
                </a:moveTo>
                <a:lnTo>
                  <a:pt x="3579749" y="32080"/>
                </a:lnTo>
                <a:lnTo>
                  <a:pt x="3579749" y="42773"/>
                </a:lnTo>
                <a:lnTo>
                  <a:pt x="3590442" y="42773"/>
                </a:lnTo>
                <a:lnTo>
                  <a:pt x="3590442" y="32080"/>
                </a:lnTo>
                <a:close/>
              </a:path>
              <a:path w="3611879" h="64770">
                <a:moveTo>
                  <a:pt x="3352990" y="0"/>
                </a:moveTo>
                <a:lnTo>
                  <a:pt x="3235375" y="0"/>
                </a:lnTo>
                <a:lnTo>
                  <a:pt x="3235375" y="64160"/>
                </a:lnTo>
                <a:lnTo>
                  <a:pt x="3288842" y="64160"/>
                </a:lnTo>
                <a:lnTo>
                  <a:pt x="3288842" y="53467"/>
                </a:lnTo>
                <a:lnTo>
                  <a:pt x="3246069" y="53467"/>
                </a:lnTo>
                <a:lnTo>
                  <a:pt x="3246069" y="10706"/>
                </a:lnTo>
                <a:lnTo>
                  <a:pt x="3352990" y="10706"/>
                </a:lnTo>
                <a:lnTo>
                  <a:pt x="3352990" y="0"/>
                </a:lnTo>
                <a:close/>
              </a:path>
              <a:path w="3611879" h="64770">
                <a:moveTo>
                  <a:pt x="3331603" y="21386"/>
                </a:moveTo>
                <a:lnTo>
                  <a:pt x="3299523" y="21386"/>
                </a:lnTo>
                <a:lnTo>
                  <a:pt x="3299523" y="64160"/>
                </a:lnTo>
                <a:lnTo>
                  <a:pt x="3352990" y="64160"/>
                </a:lnTo>
                <a:lnTo>
                  <a:pt x="3352990" y="53467"/>
                </a:lnTo>
                <a:lnTo>
                  <a:pt x="3310229" y="53467"/>
                </a:lnTo>
                <a:lnTo>
                  <a:pt x="3310229" y="32080"/>
                </a:lnTo>
                <a:lnTo>
                  <a:pt x="3331603" y="32080"/>
                </a:lnTo>
                <a:lnTo>
                  <a:pt x="3331603" y="21386"/>
                </a:lnTo>
                <a:close/>
              </a:path>
              <a:path w="3611879" h="64770">
                <a:moveTo>
                  <a:pt x="3288842" y="32080"/>
                </a:moveTo>
                <a:lnTo>
                  <a:pt x="3278149" y="32080"/>
                </a:lnTo>
                <a:lnTo>
                  <a:pt x="3278149" y="53467"/>
                </a:lnTo>
                <a:lnTo>
                  <a:pt x="3288842" y="53467"/>
                </a:lnTo>
                <a:lnTo>
                  <a:pt x="3288842" y="32080"/>
                </a:lnTo>
                <a:close/>
              </a:path>
              <a:path w="3611879" h="64770">
                <a:moveTo>
                  <a:pt x="3352990" y="10706"/>
                </a:moveTo>
                <a:lnTo>
                  <a:pt x="3342309" y="10706"/>
                </a:lnTo>
                <a:lnTo>
                  <a:pt x="3342309" y="53467"/>
                </a:lnTo>
                <a:lnTo>
                  <a:pt x="3352990" y="53467"/>
                </a:lnTo>
                <a:lnTo>
                  <a:pt x="3352990" y="10706"/>
                </a:lnTo>
                <a:close/>
              </a:path>
              <a:path w="3611879" h="64770">
                <a:moveTo>
                  <a:pt x="3288842" y="21386"/>
                </a:moveTo>
                <a:lnTo>
                  <a:pt x="3256762" y="21386"/>
                </a:lnTo>
                <a:lnTo>
                  <a:pt x="3256762" y="42773"/>
                </a:lnTo>
                <a:lnTo>
                  <a:pt x="3267443" y="42773"/>
                </a:lnTo>
                <a:lnTo>
                  <a:pt x="3267443" y="32080"/>
                </a:lnTo>
                <a:lnTo>
                  <a:pt x="3288842" y="32080"/>
                </a:lnTo>
                <a:lnTo>
                  <a:pt x="3288842" y="21386"/>
                </a:lnTo>
                <a:close/>
              </a:path>
              <a:path w="3611879" h="64770">
                <a:moveTo>
                  <a:pt x="3331603" y="32080"/>
                </a:moveTo>
                <a:lnTo>
                  <a:pt x="3320910" y="32080"/>
                </a:lnTo>
                <a:lnTo>
                  <a:pt x="3320910" y="42773"/>
                </a:lnTo>
                <a:lnTo>
                  <a:pt x="3331603" y="42773"/>
                </a:lnTo>
                <a:lnTo>
                  <a:pt x="3331603" y="32080"/>
                </a:lnTo>
                <a:close/>
              </a:path>
              <a:path w="3611879" h="64770">
                <a:moveTo>
                  <a:pt x="3030004" y="0"/>
                </a:moveTo>
                <a:lnTo>
                  <a:pt x="2976549" y="0"/>
                </a:lnTo>
                <a:lnTo>
                  <a:pt x="2976549" y="64160"/>
                </a:lnTo>
                <a:lnTo>
                  <a:pt x="3094164" y="64160"/>
                </a:lnTo>
                <a:lnTo>
                  <a:pt x="3094164" y="53467"/>
                </a:lnTo>
                <a:lnTo>
                  <a:pt x="2987230" y="53467"/>
                </a:lnTo>
                <a:lnTo>
                  <a:pt x="2987230" y="10706"/>
                </a:lnTo>
                <a:lnTo>
                  <a:pt x="3030004" y="10706"/>
                </a:lnTo>
                <a:lnTo>
                  <a:pt x="3030004" y="0"/>
                </a:lnTo>
                <a:close/>
              </a:path>
              <a:path w="3611879" h="64770">
                <a:moveTo>
                  <a:pt x="3094164" y="10706"/>
                </a:moveTo>
                <a:lnTo>
                  <a:pt x="3083471" y="10706"/>
                </a:lnTo>
                <a:lnTo>
                  <a:pt x="3083471" y="53467"/>
                </a:lnTo>
                <a:lnTo>
                  <a:pt x="3094164" y="53467"/>
                </a:lnTo>
                <a:lnTo>
                  <a:pt x="3094164" y="10706"/>
                </a:lnTo>
                <a:close/>
              </a:path>
              <a:path w="3611879" h="64770">
                <a:moveTo>
                  <a:pt x="3008617" y="21386"/>
                </a:moveTo>
                <a:lnTo>
                  <a:pt x="2997923" y="21386"/>
                </a:lnTo>
                <a:lnTo>
                  <a:pt x="2997923" y="42773"/>
                </a:lnTo>
                <a:lnTo>
                  <a:pt x="3030004" y="42773"/>
                </a:lnTo>
                <a:lnTo>
                  <a:pt x="3030004" y="32080"/>
                </a:lnTo>
                <a:lnTo>
                  <a:pt x="3008617" y="32080"/>
                </a:lnTo>
                <a:lnTo>
                  <a:pt x="3008617" y="21386"/>
                </a:lnTo>
                <a:close/>
              </a:path>
              <a:path w="3611879" h="64770">
                <a:moveTo>
                  <a:pt x="3094164" y="0"/>
                </a:moveTo>
                <a:lnTo>
                  <a:pt x="3040697" y="0"/>
                </a:lnTo>
                <a:lnTo>
                  <a:pt x="3040697" y="42773"/>
                </a:lnTo>
                <a:lnTo>
                  <a:pt x="3072777" y="42773"/>
                </a:lnTo>
                <a:lnTo>
                  <a:pt x="3072777" y="32080"/>
                </a:lnTo>
                <a:lnTo>
                  <a:pt x="3051390" y="32080"/>
                </a:lnTo>
                <a:lnTo>
                  <a:pt x="3051390" y="10706"/>
                </a:lnTo>
                <a:lnTo>
                  <a:pt x="3094164" y="10706"/>
                </a:lnTo>
                <a:lnTo>
                  <a:pt x="3094164" y="0"/>
                </a:lnTo>
                <a:close/>
              </a:path>
              <a:path w="3611879" h="64770">
                <a:moveTo>
                  <a:pt x="3030004" y="10706"/>
                </a:moveTo>
                <a:lnTo>
                  <a:pt x="3019310" y="10706"/>
                </a:lnTo>
                <a:lnTo>
                  <a:pt x="3019310" y="32080"/>
                </a:lnTo>
                <a:lnTo>
                  <a:pt x="3030004" y="32080"/>
                </a:lnTo>
                <a:lnTo>
                  <a:pt x="3030004" y="10706"/>
                </a:lnTo>
                <a:close/>
              </a:path>
              <a:path w="3611879" h="64770">
                <a:moveTo>
                  <a:pt x="3072777" y="21386"/>
                </a:moveTo>
                <a:lnTo>
                  <a:pt x="3062084" y="21386"/>
                </a:lnTo>
                <a:lnTo>
                  <a:pt x="3062084" y="32080"/>
                </a:lnTo>
                <a:lnTo>
                  <a:pt x="3072777" y="32080"/>
                </a:lnTo>
                <a:lnTo>
                  <a:pt x="3072777" y="21386"/>
                </a:lnTo>
                <a:close/>
              </a:path>
              <a:path w="3611879" h="64770">
                <a:moveTo>
                  <a:pt x="2771178" y="0"/>
                </a:moveTo>
                <a:lnTo>
                  <a:pt x="2717711" y="0"/>
                </a:lnTo>
                <a:lnTo>
                  <a:pt x="2717711" y="64160"/>
                </a:lnTo>
                <a:lnTo>
                  <a:pt x="2835338" y="64160"/>
                </a:lnTo>
                <a:lnTo>
                  <a:pt x="2835338" y="53467"/>
                </a:lnTo>
                <a:lnTo>
                  <a:pt x="2728404" y="53467"/>
                </a:lnTo>
                <a:lnTo>
                  <a:pt x="2728404" y="10706"/>
                </a:lnTo>
                <a:lnTo>
                  <a:pt x="2771178" y="10706"/>
                </a:lnTo>
                <a:lnTo>
                  <a:pt x="2771178" y="0"/>
                </a:lnTo>
                <a:close/>
              </a:path>
              <a:path w="3611879" h="64770">
                <a:moveTo>
                  <a:pt x="2835338" y="10706"/>
                </a:moveTo>
                <a:lnTo>
                  <a:pt x="2824645" y="10706"/>
                </a:lnTo>
                <a:lnTo>
                  <a:pt x="2824645" y="53467"/>
                </a:lnTo>
                <a:lnTo>
                  <a:pt x="2835338" y="53467"/>
                </a:lnTo>
                <a:lnTo>
                  <a:pt x="2835338" y="10706"/>
                </a:lnTo>
                <a:close/>
              </a:path>
              <a:path w="3611879" h="64770">
                <a:moveTo>
                  <a:pt x="2749791" y="21386"/>
                </a:moveTo>
                <a:lnTo>
                  <a:pt x="2739097" y="21386"/>
                </a:lnTo>
                <a:lnTo>
                  <a:pt x="2739097" y="42773"/>
                </a:lnTo>
                <a:lnTo>
                  <a:pt x="2771178" y="42773"/>
                </a:lnTo>
                <a:lnTo>
                  <a:pt x="2771178" y="32080"/>
                </a:lnTo>
                <a:lnTo>
                  <a:pt x="2749791" y="32080"/>
                </a:lnTo>
                <a:lnTo>
                  <a:pt x="2749791" y="21386"/>
                </a:lnTo>
                <a:close/>
              </a:path>
              <a:path w="3611879" h="64770">
                <a:moveTo>
                  <a:pt x="2835338" y="0"/>
                </a:moveTo>
                <a:lnTo>
                  <a:pt x="2781871" y="0"/>
                </a:lnTo>
                <a:lnTo>
                  <a:pt x="2781871" y="42773"/>
                </a:lnTo>
                <a:lnTo>
                  <a:pt x="2813951" y="42773"/>
                </a:lnTo>
                <a:lnTo>
                  <a:pt x="2813951" y="32080"/>
                </a:lnTo>
                <a:lnTo>
                  <a:pt x="2792564" y="32080"/>
                </a:lnTo>
                <a:lnTo>
                  <a:pt x="2792564" y="10706"/>
                </a:lnTo>
                <a:lnTo>
                  <a:pt x="2835338" y="10706"/>
                </a:lnTo>
                <a:lnTo>
                  <a:pt x="2835338" y="0"/>
                </a:lnTo>
                <a:close/>
              </a:path>
              <a:path w="3611879" h="64770">
                <a:moveTo>
                  <a:pt x="2771178" y="10706"/>
                </a:moveTo>
                <a:lnTo>
                  <a:pt x="2760484" y="10706"/>
                </a:lnTo>
                <a:lnTo>
                  <a:pt x="2760484" y="32080"/>
                </a:lnTo>
                <a:lnTo>
                  <a:pt x="2771178" y="32080"/>
                </a:lnTo>
                <a:lnTo>
                  <a:pt x="2771178" y="10706"/>
                </a:lnTo>
                <a:close/>
              </a:path>
              <a:path w="3611879" h="64770">
                <a:moveTo>
                  <a:pt x="2813951" y="21386"/>
                </a:moveTo>
                <a:lnTo>
                  <a:pt x="2803258" y="21386"/>
                </a:lnTo>
                <a:lnTo>
                  <a:pt x="2803258" y="32080"/>
                </a:lnTo>
                <a:lnTo>
                  <a:pt x="2813951" y="32080"/>
                </a:lnTo>
                <a:lnTo>
                  <a:pt x="2813951" y="21386"/>
                </a:lnTo>
                <a:close/>
              </a:path>
              <a:path w="3611879" h="64770">
                <a:moveTo>
                  <a:pt x="3223577" y="0"/>
                </a:moveTo>
                <a:lnTo>
                  <a:pt x="3105962" y="0"/>
                </a:lnTo>
                <a:lnTo>
                  <a:pt x="3105962" y="64160"/>
                </a:lnTo>
                <a:lnTo>
                  <a:pt x="3159429" y="64160"/>
                </a:lnTo>
                <a:lnTo>
                  <a:pt x="3159429" y="53467"/>
                </a:lnTo>
                <a:lnTo>
                  <a:pt x="3116643" y="53467"/>
                </a:lnTo>
                <a:lnTo>
                  <a:pt x="3116643" y="10706"/>
                </a:lnTo>
                <a:lnTo>
                  <a:pt x="3223577" y="10706"/>
                </a:lnTo>
                <a:lnTo>
                  <a:pt x="3223577" y="0"/>
                </a:lnTo>
                <a:close/>
              </a:path>
              <a:path w="3611879" h="64770">
                <a:moveTo>
                  <a:pt x="3202190" y="21386"/>
                </a:moveTo>
                <a:lnTo>
                  <a:pt x="3170110" y="21386"/>
                </a:lnTo>
                <a:lnTo>
                  <a:pt x="3170110" y="64160"/>
                </a:lnTo>
                <a:lnTo>
                  <a:pt x="3223577" y="64160"/>
                </a:lnTo>
                <a:lnTo>
                  <a:pt x="3223577" y="53467"/>
                </a:lnTo>
                <a:lnTo>
                  <a:pt x="3180803" y="53467"/>
                </a:lnTo>
                <a:lnTo>
                  <a:pt x="3180803" y="32080"/>
                </a:lnTo>
                <a:lnTo>
                  <a:pt x="3202190" y="32080"/>
                </a:lnTo>
                <a:lnTo>
                  <a:pt x="3202190" y="21386"/>
                </a:lnTo>
                <a:close/>
              </a:path>
              <a:path w="3611879" h="64770">
                <a:moveTo>
                  <a:pt x="3159429" y="32080"/>
                </a:moveTo>
                <a:lnTo>
                  <a:pt x="3148736" y="32080"/>
                </a:lnTo>
                <a:lnTo>
                  <a:pt x="3148736" y="53467"/>
                </a:lnTo>
                <a:lnTo>
                  <a:pt x="3159429" y="53467"/>
                </a:lnTo>
                <a:lnTo>
                  <a:pt x="3159429" y="32080"/>
                </a:lnTo>
                <a:close/>
              </a:path>
              <a:path w="3611879" h="64770">
                <a:moveTo>
                  <a:pt x="3223577" y="10706"/>
                </a:moveTo>
                <a:lnTo>
                  <a:pt x="3212884" y="10706"/>
                </a:lnTo>
                <a:lnTo>
                  <a:pt x="3212884" y="53467"/>
                </a:lnTo>
                <a:lnTo>
                  <a:pt x="3223577" y="53467"/>
                </a:lnTo>
                <a:lnTo>
                  <a:pt x="3223577" y="10706"/>
                </a:lnTo>
                <a:close/>
              </a:path>
              <a:path w="3611879" h="64770">
                <a:moveTo>
                  <a:pt x="3159429" y="21386"/>
                </a:moveTo>
                <a:lnTo>
                  <a:pt x="3127349" y="21386"/>
                </a:lnTo>
                <a:lnTo>
                  <a:pt x="3127349" y="42773"/>
                </a:lnTo>
                <a:lnTo>
                  <a:pt x="3138030" y="42773"/>
                </a:lnTo>
                <a:lnTo>
                  <a:pt x="3138030" y="32080"/>
                </a:lnTo>
                <a:lnTo>
                  <a:pt x="3159429" y="32080"/>
                </a:lnTo>
                <a:lnTo>
                  <a:pt x="3159429" y="21386"/>
                </a:lnTo>
                <a:close/>
              </a:path>
              <a:path w="3611879" h="64770">
                <a:moveTo>
                  <a:pt x="3202190" y="32080"/>
                </a:moveTo>
                <a:lnTo>
                  <a:pt x="3191497" y="32080"/>
                </a:lnTo>
                <a:lnTo>
                  <a:pt x="3191497" y="42773"/>
                </a:lnTo>
                <a:lnTo>
                  <a:pt x="3202190" y="42773"/>
                </a:lnTo>
                <a:lnTo>
                  <a:pt x="3202190" y="32080"/>
                </a:lnTo>
                <a:close/>
              </a:path>
              <a:path w="3611879" h="64770">
                <a:moveTo>
                  <a:pt x="2964751" y="0"/>
                </a:moveTo>
                <a:lnTo>
                  <a:pt x="2847124" y="0"/>
                </a:lnTo>
                <a:lnTo>
                  <a:pt x="2847124" y="64160"/>
                </a:lnTo>
                <a:lnTo>
                  <a:pt x="2900591" y="64160"/>
                </a:lnTo>
                <a:lnTo>
                  <a:pt x="2900591" y="53467"/>
                </a:lnTo>
                <a:lnTo>
                  <a:pt x="2857817" y="53467"/>
                </a:lnTo>
                <a:lnTo>
                  <a:pt x="2857817" y="10706"/>
                </a:lnTo>
                <a:lnTo>
                  <a:pt x="2964751" y="10706"/>
                </a:lnTo>
                <a:lnTo>
                  <a:pt x="2964751" y="0"/>
                </a:lnTo>
                <a:close/>
              </a:path>
              <a:path w="3611879" h="64770">
                <a:moveTo>
                  <a:pt x="2943364" y="21386"/>
                </a:moveTo>
                <a:lnTo>
                  <a:pt x="2911284" y="21386"/>
                </a:lnTo>
                <a:lnTo>
                  <a:pt x="2911284" y="64160"/>
                </a:lnTo>
                <a:lnTo>
                  <a:pt x="2964751" y="64160"/>
                </a:lnTo>
                <a:lnTo>
                  <a:pt x="2964751" y="53467"/>
                </a:lnTo>
                <a:lnTo>
                  <a:pt x="2921977" y="53467"/>
                </a:lnTo>
                <a:lnTo>
                  <a:pt x="2921977" y="32080"/>
                </a:lnTo>
                <a:lnTo>
                  <a:pt x="2943364" y="32080"/>
                </a:lnTo>
                <a:lnTo>
                  <a:pt x="2943364" y="21386"/>
                </a:lnTo>
                <a:close/>
              </a:path>
              <a:path w="3611879" h="64770">
                <a:moveTo>
                  <a:pt x="2900591" y="32080"/>
                </a:moveTo>
                <a:lnTo>
                  <a:pt x="2889897" y="32080"/>
                </a:lnTo>
                <a:lnTo>
                  <a:pt x="2889897" y="53467"/>
                </a:lnTo>
                <a:lnTo>
                  <a:pt x="2900591" y="53467"/>
                </a:lnTo>
                <a:lnTo>
                  <a:pt x="2900591" y="32080"/>
                </a:lnTo>
                <a:close/>
              </a:path>
              <a:path w="3611879" h="64770">
                <a:moveTo>
                  <a:pt x="2964751" y="10706"/>
                </a:moveTo>
                <a:lnTo>
                  <a:pt x="2954058" y="10706"/>
                </a:lnTo>
                <a:lnTo>
                  <a:pt x="2954058" y="53467"/>
                </a:lnTo>
                <a:lnTo>
                  <a:pt x="2964751" y="53467"/>
                </a:lnTo>
                <a:lnTo>
                  <a:pt x="2964751" y="10706"/>
                </a:lnTo>
                <a:close/>
              </a:path>
              <a:path w="3611879" h="64770">
                <a:moveTo>
                  <a:pt x="2900591" y="21386"/>
                </a:moveTo>
                <a:lnTo>
                  <a:pt x="2868510" y="21386"/>
                </a:lnTo>
                <a:lnTo>
                  <a:pt x="2868510" y="42773"/>
                </a:lnTo>
                <a:lnTo>
                  <a:pt x="2879204" y="42773"/>
                </a:lnTo>
                <a:lnTo>
                  <a:pt x="2879204" y="32080"/>
                </a:lnTo>
                <a:lnTo>
                  <a:pt x="2900591" y="32080"/>
                </a:lnTo>
                <a:lnTo>
                  <a:pt x="2900591" y="21386"/>
                </a:lnTo>
                <a:close/>
              </a:path>
              <a:path w="3611879" h="64770">
                <a:moveTo>
                  <a:pt x="2943364" y="32080"/>
                </a:moveTo>
                <a:lnTo>
                  <a:pt x="2932671" y="32080"/>
                </a:lnTo>
                <a:lnTo>
                  <a:pt x="2932671" y="42773"/>
                </a:lnTo>
                <a:lnTo>
                  <a:pt x="2943364" y="42773"/>
                </a:lnTo>
                <a:lnTo>
                  <a:pt x="2943364" y="32080"/>
                </a:lnTo>
                <a:close/>
              </a:path>
              <a:path w="3611879" h="64770">
                <a:moveTo>
                  <a:pt x="2705912" y="0"/>
                </a:moveTo>
                <a:lnTo>
                  <a:pt x="2588298" y="0"/>
                </a:lnTo>
                <a:lnTo>
                  <a:pt x="2588298" y="64160"/>
                </a:lnTo>
                <a:lnTo>
                  <a:pt x="2641765" y="64160"/>
                </a:lnTo>
                <a:lnTo>
                  <a:pt x="2641765" y="53467"/>
                </a:lnTo>
                <a:lnTo>
                  <a:pt x="2598991" y="53467"/>
                </a:lnTo>
                <a:lnTo>
                  <a:pt x="2598991" y="10706"/>
                </a:lnTo>
                <a:lnTo>
                  <a:pt x="2705912" y="10706"/>
                </a:lnTo>
                <a:lnTo>
                  <a:pt x="2705912" y="0"/>
                </a:lnTo>
                <a:close/>
              </a:path>
              <a:path w="3611879" h="64770">
                <a:moveTo>
                  <a:pt x="2684538" y="21386"/>
                </a:moveTo>
                <a:lnTo>
                  <a:pt x="2652458" y="21386"/>
                </a:lnTo>
                <a:lnTo>
                  <a:pt x="2652458" y="64160"/>
                </a:lnTo>
                <a:lnTo>
                  <a:pt x="2705912" y="64160"/>
                </a:lnTo>
                <a:lnTo>
                  <a:pt x="2705912" y="53467"/>
                </a:lnTo>
                <a:lnTo>
                  <a:pt x="2663151" y="53467"/>
                </a:lnTo>
                <a:lnTo>
                  <a:pt x="2663151" y="32080"/>
                </a:lnTo>
                <a:lnTo>
                  <a:pt x="2684538" y="32080"/>
                </a:lnTo>
                <a:lnTo>
                  <a:pt x="2684538" y="21386"/>
                </a:lnTo>
                <a:close/>
              </a:path>
              <a:path w="3611879" h="64770">
                <a:moveTo>
                  <a:pt x="2641765" y="32080"/>
                </a:moveTo>
                <a:lnTo>
                  <a:pt x="2631071" y="32080"/>
                </a:lnTo>
                <a:lnTo>
                  <a:pt x="2631071" y="53467"/>
                </a:lnTo>
                <a:lnTo>
                  <a:pt x="2641765" y="53467"/>
                </a:lnTo>
                <a:lnTo>
                  <a:pt x="2641765" y="32080"/>
                </a:lnTo>
                <a:close/>
              </a:path>
              <a:path w="3611879" h="64770">
                <a:moveTo>
                  <a:pt x="2705912" y="10706"/>
                </a:moveTo>
                <a:lnTo>
                  <a:pt x="2695219" y="10706"/>
                </a:lnTo>
                <a:lnTo>
                  <a:pt x="2695219" y="53467"/>
                </a:lnTo>
                <a:lnTo>
                  <a:pt x="2705912" y="53467"/>
                </a:lnTo>
                <a:lnTo>
                  <a:pt x="2705912" y="10706"/>
                </a:lnTo>
                <a:close/>
              </a:path>
              <a:path w="3611879" h="64770">
                <a:moveTo>
                  <a:pt x="2641765" y="21386"/>
                </a:moveTo>
                <a:lnTo>
                  <a:pt x="2609684" y="21386"/>
                </a:lnTo>
                <a:lnTo>
                  <a:pt x="2609684" y="42773"/>
                </a:lnTo>
                <a:lnTo>
                  <a:pt x="2620378" y="42773"/>
                </a:lnTo>
                <a:lnTo>
                  <a:pt x="2620378" y="32080"/>
                </a:lnTo>
                <a:lnTo>
                  <a:pt x="2641765" y="32080"/>
                </a:lnTo>
                <a:lnTo>
                  <a:pt x="2641765" y="21386"/>
                </a:lnTo>
                <a:close/>
              </a:path>
              <a:path w="3611879" h="64770">
                <a:moveTo>
                  <a:pt x="2684538" y="32080"/>
                </a:moveTo>
                <a:lnTo>
                  <a:pt x="2673845" y="32080"/>
                </a:lnTo>
                <a:lnTo>
                  <a:pt x="2673845" y="42773"/>
                </a:lnTo>
                <a:lnTo>
                  <a:pt x="2684538" y="42773"/>
                </a:lnTo>
                <a:lnTo>
                  <a:pt x="2684538" y="32080"/>
                </a:lnTo>
                <a:close/>
              </a:path>
              <a:path w="3611879" h="64770">
                <a:moveTo>
                  <a:pt x="2382939" y="0"/>
                </a:moveTo>
                <a:lnTo>
                  <a:pt x="2329472" y="0"/>
                </a:lnTo>
                <a:lnTo>
                  <a:pt x="2329472" y="64160"/>
                </a:lnTo>
                <a:lnTo>
                  <a:pt x="2447086" y="64160"/>
                </a:lnTo>
                <a:lnTo>
                  <a:pt x="2447086" y="53467"/>
                </a:lnTo>
                <a:lnTo>
                  <a:pt x="2340165" y="53467"/>
                </a:lnTo>
                <a:lnTo>
                  <a:pt x="2340165" y="10706"/>
                </a:lnTo>
                <a:lnTo>
                  <a:pt x="2382939" y="10706"/>
                </a:lnTo>
                <a:lnTo>
                  <a:pt x="2382939" y="0"/>
                </a:lnTo>
                <a:close/>
              </a:path>
              <a:path w="3611879" h="64770">
                <a:moveTo>
                  <a:pt x="2447086" y="10706"/>
                </a:moveTo>
                <a:lnTo>
                  <a:pt x="2436393" y="10706"/>
                </a:lnTo>
                <a:lnTo>
                  <a:pt x="2436393" y="53467"/>
                </a:lnTo>
                <a:lnTo>
                  <a:pt x="2447086" y="53467"/>
                </a:lnTo>
                <a:lnTo>
                  <a:pt x="2447086" y="10706"/>
                </a:lnTo>
                <a:close/>
              </a:path>
              <a:path w="3611879" h="64770">
                <a:moveTo>
                  <a:pt x="2361552" y="21386"/>
                </a:moveTo>
                <a:lnTo>
                  <a:pt x="2350858" y="21386"/>
                </a:lnTo>
                <a:lnTo>
                  <a:pt x="2350858" y="42773"/>
                </a:lnTo>
                <a:lnTo>
                  <a:pt x="2382939" y="42773"/>
                </a:lnTo>
                <a:lnTo>
                  <a:pt x="2382939" y="32080"/>
                </a:lnTo>
                <a:lnTo>
                  <a:pt x="2361552" y="32080"/>
                </a:lnTo>
                <a:lnTo>
                  <a:pt x="2361552" y="21386"/>
                </a:lnTo>
                <a:close/>
              </a:path>
              <a:path w="3611879" h="64770">
                <a:moveTo>
                  <a:pt x="2447086" y="0"/>
                </a:moveTo>
                <a:lnTo>
                  <a:pt x="2393619" y="0"/>
                </a:lnTo>
                <a:lnTo>
                  <a:pt x="2393619" y="42773"/>
                </a:lnTo>
                <a:lnTo>
                  <a:pt x="2425700" y="42773"/>
                </a:lnTo>
                <a:lnTo>
                  <a:pt x="2425700" y="32080"/>
                </a:lnTo>
                <a:lnTo>
                  <a:pt x="2404313" y="32080"/>
                </a:lnTo>
                <a:lnTo>
                  <a:pt x="2404313" y="10706"/>
                </a:lnTo>
                <a:lnTo>
                  <a:pt x="2447086" y="10706"/>
                </a:lnTo>
                <a:lnTo>
                  <a:pt x="2447086" y="0"/>
                </a:lnTo>
                <a:close/>
              </a:path>
              <a:path w="3611879" h="64770">
                <a:moveTo>
                  <a:pt x="2382939" y="10706"/>
                </a:moveTo>
                <a:lnTo>
                  <a:pt x="2372245" y="10706"/>
                </a:lnTo>
                <a:lnTo>
                  <a:pt x="2372245" y="32080"/>
                </a:lnTo>
                <a:lnTo>
                  <a:pt x="2382939" y="32080"/>
                </a:lnTo>
                <a:lnTo>
                  <a:pt x="2382939" y="10706"/>
                </a:lnTo>
                <a:close/>
              </a:path>
              <a:path w="3611879" h="64770">
                <a:moveTo>
                  <a:pt x="2425700" y="21386"/>
                </a:moveTo>
                <a:lnTo>
                  <a:pt x="2415006" y="21386"/>
                </a:lnTo>
                <a:lnTo>
                  <a:pt x="2415006" y="32080"/>
                </a:lnTo>
                <a:lnTo>
                  <a:pt x="2425700" y="32080"/>
                </a:lnTo>
                <a:lnTo>
                  <a:pt x="2425700" y="21386"/>
                </a:lnTo>
                <a:close/>
              </a:path>
              <a:path w="3611879" h="64770">
                <a:moveTo>
                  <a:pt x="2124100" y="0"/>
                </a:moveTo>
                <a:lnTo>
                  <a:pt x="2070646" y="0"/>
                </a:lnTo>
                <a:lnTo>
                  <a:pt x="2070646" y="64160"/>
                </a:lnTo>
                <a:lnTo>
                  <a:pt x="2188260" y="64160"/>
                </a:lnTo>
                <a:lnTo>
                  <a:pt x="2188260" y="53467"/>
                </a:lnTo>
                <a:lnTo>
                  <a:pt x="2081326" y="53467"/>
                </a:lnTo>
                <a:lnTo>
                  <a:pt x="2081326" y="10706"/>
                </a:lnTo>
                <a:lnTo>
                  <a:pt x="2124100" y="10706"/>
                </a:lnTo>
                <a:lnTo>
                  <a:pt x="2124100" y="0"/>
                </a:lnTo>
                <a:close/>
              </a:path>
              <a:path w="3611879" h="64770">
                <a:moveTo>
                  <a:pt x="2188260" y="10706"/>
                </a:moveTo>
                <a:lnTo>
                  <a:pt x="2177567" y="10706"/>
                </a:lnTo>
                <a:lnTo>
                  <a:pt x="2177567" y="53467"/>
                </a:lnTo>
                <a:lnTo>
                  <a:pt x="2188260" y="53467"/>
                </a:lnTo>
                <a:lnTo>
                  <a:pt x="2188260" y="10706"/>
                </a:lnTo>
                <a:close/>
              </a:path>
              <a:path w="3611879" h="64770">
                <a:moveTo>
                  <a:pt x="2102726" y="21386"/>
                </a:moveTo>
                <a:lnTo>
                  <a:pt x="2092020" y="21386"/>
                </a:lnTo>
                <a:lnTo>
                  <a:pt x="2092020" y="42773"/>
                </a:lnTo>
                <a:lnTo>
                  <a:pt x="2124100" y="42773"/>
                </a:lnTo>
                <a:lnTo>
                  <a:pt x="2124100" y="32080"/>
                </a:lnTo>
                <a:lnTo>
                  <a:pt x="2102726" y="32080"/>
                </a:lnTo>
                <a:lnTo>
                  <a:pt x="2102726" y="21386"/>
                </a:lnTo>
                <a:close/>
              </a:path>
              <a:path w="3611879" h="64770">
                <a:moveTo>
                  <a:pt x="2188260" y="0"/>
                </a:moveTo>
                <a:lnTo>
                  <a:pt x="2134793" y="0"/>
                </a:lnTo>
                <a:lnTo>
                  <a:pt x="2134793" y="42773"/>
                </a:lnTo>
                <a:lnTo>
                  <a:pt x="2166874" y="42773"/>
                </a:lnTo>
                <a:lnTo>
                  <a:pt x="2166874" y="32080"/>
                </a:lnTo>
                <a:lnTo>
                  <a:pt x="2145487" y="32080"/>
                </a:lnTo>
                <a:lnTo>
                  <a:pt x="2145487" y="10706"/>
                </a:lnTo>
                <a:lnTo>
                  <a:pt x="2188260" y="10706"/>
                </a:lnTo>
                <a:lnTo>
                  <a:pt x="2188260" y="0"/>
                </a:lnTo>
                <a:close/>
              </a:path>
              <a:path w="3611879" h="64770">
                <a:moveTo>
                  <a:pt x="2124100" y="10706"/>
                </a:moveTo>
                <a:lnTo>
                  <a:pt x="2113406" y="10706"/>
                </a:lnTo>
                <a:lnTo>
                  <a:pt x="2113406" y="32080"/>
                </a:lnTo>
                <a:lnTo>
                  <a:pt x="2124100" y="32080"/>
                </a:lnTo>
                <a:lnTo>
                  <a:pt x="2124100" y="10706"/>
                </a:lnTo>
                <a:close/>
              </a:path>
              <a:path w="3611879" h="64770">
                <a:moveTo>
                  <a:pt x="2166874" y="21386"/>
                </a:moveTo>
                <a:lnTo>
                  <a:pt x="2156180" y="21386"/>
                </a:lnTo>
                <a:lnTo>
                  <a:pt x="2156180" y="32080"/>
                </a:lnTo>
                <a:lnTo>
                  <a:pt x="2166874" y="32080"/>
                </a:lnTo>
                <a:lnTo>
                  <a:pt x="2166874" y="21386"/>
                </a:lnTo>
                <a:close/>
              </a:path>
              <a:path w="3611879" h="64770">
                <a:moveTo>
                  <a:pt x="2576499" y="0"/>
                </a:moveTo>
                <a:lnTo>
                  <a:pt x="2458885" y="0"/>
                </a:lnTo>
                <a:lnTo>
                  <a:pt x="2458885" y="64160"/>
                </a:lnTo>
                <a:lnTo>
                  <a:pt x="2512352" y="64160"/>
                </a:lnTo>
                <a:lnTo>
                  <a:pt x="2512352" y="53467"/>
                </a:lnTo>
                <a:lnTo>
                  <a:pt x="2469578" y="53467"/>
                </a:lnTo>
                <a:lnTo>
                  <a:pt x="2469578" y="10706"/>
                </a:lnTo>
                <a:lnTo>
                  <a:pt x="2576499" y="10706"/>
                </a:lnTo>
                <a:lnTo>
                  <a:pt x="2576499" y="0"/>
                </a:lnTo>
                <a:close/>
              </a:path>
              <a:path w="3611879" h="64770">
                <a:moveTo>
                  <a:pt x="2555125" y="21386"/>
                </a:moveTo>
                <a:lnTo>
                  <a:pt x="2523045" y="21386"/>
                </a:lnTo>
                <a:lnTo>
                  <a:pt x="2523045" y="64160"/>
                </a:lnTo>
                <a:lnTo>
                  <a:pt x="2576499" y="64160"/>
                </a:lnTo>
                <a:lnTo>
                  <a:pt x="2576499" y="53467"/>
                </a:lnTo>
                <a:lnTo>
                  <a:pt x="2533738" y="53467"/>
                </a:lnTo>
                <a:lnTo>
                  <a:pt x="2533738" y="32080"/>
                </a:lnTo>
                <a:lnTo>
                  <a:pt x="2555125" y="32080"/>
                </a:lnTo>
                <a:lnTo>
                  <a:pt x="2555125" y="21386"/>
                </a:lnTo>
                <a:close/>
              </a:path>
              <a:path w="3611879" h="64770">
                <a:moveTo>
                  <a:pt x="2512352" y="32080"/>
                </a:moveTo>
                <a:lnTo>
                  <a:pt x="2501658" y="32080"/>
                </a:lnTo>
                <a:lnTo>
                  <a:pt x="2501658" y="53467"/>
                </a:lnTo>
                <a:lnTo>
                  <a:pt x="2512352" y="53467"/>
                </a:lnTo>
                <a:lnTo>
                  <a:pt x="2512352" y="32080"/>
                </a:lnTo>
                <a:close/>
              </a:path>
              <a:path w="3611879" h="64770">
                <a:moveTo>
                  <a:pt x="2576499" y="10706"/>
                </a:moveTo>
                <a:lnTo>
                  <a:pt x="2565819" y="10706"/>
                </a:lnTo>
                <a:lnTo>
                  <a:pt x="2565819" y="53467"/>
                </a:lnTo>
                <a:lnTo>
                  <a:pt x="2576499" y="53467"/>
                </a:lnTo>
                <a:lnTo>
                  <a:pt x="2576499" y="10706"/>
                </a:lnTo>
                <a:close/>
              </a:path>
              <a:path w="3611879" h="64770">
                <a:moveTo>
                  <a:pt x="2512352" y="21386"/>
                </a:moveTo>
                <a:lnTo>
                  <a:pt x="2480271" y="21386"/>
                </a:lnTo>
                <a:lnTo>
                  <a:pt x="2480271" y="42773"/>
                </a:lnTo>
                <a:lnTo>
                  <a:pt x="2490965" y="42773"/>
                </a:lnTo>
                <a:lnTo>
                  <a:pt x="2490965" y="32080"/>
                </a:lnTo>
                <a:lnTo>
                  <a:pt x="2512352" y="32080"/>
                </a:lnTo>
                <a:lnTo>
                  <a:pt x="2512352" y="21386"/>
                </a:lnTo>
                <a:close/>
              </a:path>
              <a:path w="3611879" h="64770">
                <a:moveTo>
                  <a:pt x="2555125" y="32080"/>
                </a:moveTo>
                <a:lnTo>
                  <a:pt x="2544419" y="32080"/>
                </a:lnTo>
                <a:lnTo>
                  <a:pt x="2544419" y="42773"/>
                </a:lnTo>
                <a:lnTo>
                  <a:pt x="2555125" y="42773"/>
                </a:lnTo>
                <a:lnTo>
                  <a:pt x="2555125" y="32080"/>
                </a:lnTo>
                <a:close/>
              </a:path>
              <a:path w="3611879" h="64770">
                <a:moveTo>
                  <a:pt x="2317673" y="0"/>
                </a:moveTo>
                <a:lnTo>
                  <a:pt x="2200059" y="0"/>
                </a:lnTo>
                <a:lnTo>
                  <a:pt x="2200059" y="64160"/>
                </a:lnTo>
                <a:lnTo>
                  <a:pt x="2253513" y="64160"/>
                </a:lnTo>
                <a:lnTo>
                  <a:pt x="2253513" y="53467"/>
                </a:lnTo>
                <a:lnTo>
                  <a:pt x="2210752" y="53467"/>
                </a:lnTo>
                <a:lnTo>
                  <a:pt x="2210752" y="10706"/>
                </a:lnTo>
                <a:lnTo>
                  <a:pt x="2317673" y="10706"/>
                </a:lnTo>
                <a:lnTo>
                  <a:pt x="2317673" y="0"/>
                </a:lnTo>
                <a:close/>
              </a:path>
              <a:path w="3611879" h="64770">
                <a:moveTo>
                  <a:pt x="2296287" y="21386"/>
                </a:moveTo>
                <a:lnTo>
                  <a:pt x="2264206" y="21386"/>
                </a:lnTo>
                <a:lnTo>
                  <a:pt x="2264206" y="64160"/>
                </a:lnTo>
                <a:lnTo>
                  <a:pt x="2317673" y="64160"/>
                </a:lnTo>
                <a:lnTo>
                  <a:pt x="2317673" y="53467"/>
                </a:lnTo>
                <a:lnTo>
                  <a:pt x="2274900" y="53467"/>
                </a:lnTo>
                <a:lnTo>
                  <a:pt x="2274900" y="32080"/>
                </a:lnTo>
                <a:lnTo>
                  <a:pt x="2296287" y="32080"/>
                </a:lnTo>
                <a:lnTo>
                  <a:pt x="2296287" y="21386"/>
                </a:lnTo>
                <a:close/>
              </a:path>
              <a:path w="3611879" h="64770">
                <a:moveTo>
                  <a:pt x="2253513" y="32080"/>
                </a:moveTo>
                <a:lnTo>
                  <a:pt x="2242819" y="32080"/>
                </a:lnTo>
                <a:lnTo>
                  <a:pt x="2242819" y="53467"/>
                </a:lnTo>
                <a:lnTo>
                  <a:pt x="2253513" y="53467"/>
                </a:lnTo>
                <a:lnTo>
                  <a:pt x="2253513" y="32080"/>
                </a:lnTo>
                <a:close/>
              </a:path>
              <a:path w="3611879" h="64770">
                <a:moveTo>
                  <a:pt x="2317673" y="10706"/>
                </a:moveTo>
                <a:lnTo>
                  <a:pt x="2306980" y="10706"/>
                </a:lnTo>
                <a:lnTo>
                  <a:pt x="2306980" y="53467"/>
                </a:lnTo>
                <a:lnTo>
                  <a:pt x="2317673" y="53467"/>
                </a:lnTo>
                <a:lnTo>
                  <a:pt x="2317673" y="10706"/>
                </a:lnTo>
                <a:close/>
              </a:path>
              <a:path w="3611879" h="64770">
                <a:moveTo>
                  <a:pt x="2253513" y="21386"/>
                </a:moveTo>
                <a:lnTo>
                  <a:pt x="2221445" y="21386"/>
                </a:lnTo>
                <a:lnTo>
                  <a:pt x="2221445" y="42773"/>
                </a:lnTo>
                <a:lnTo>
                  <a:pt x="2232126" y="42773"/>
                </a:lnTo>
                <a:lnTo>
                  <a:pt x="2232126" y="32080"/>
                </a:lnTo>
                <a:lnTo>
                  <a:pt x="2253513" y="32080"/>
                </a:lnTo>
                <a:lnTo>
                  <a:pt x="2253513" y="21386"/>
                </a:lnTo>
                <a:close/>
              </a:path>
              <a:path w="3611879" h="64770">
                <a:moveTo>
                  <a:pt x="2296287" y="32080"/>
                </a:moveTo>
                <a:lnTo>
                  <a:pt x="2285593" y="32080"/>
                </a:lnTo>
                <a:lnTo>
                  <a:pt x="2285593" y="42773"/>
                </a:lnTo>
                <a:lnTo>
                  <a:pt x="2296287" y="42773"/>
                </a:lnTo>
                <a:lnTo>
                  <a:pt x="2296287" y="32080"/>
                </a:lnTo>
                <a:close/>
              </a:path>
              <a:path w="3611879" h="64770">
                <a:moveTo>
                  <a:pt x="2058847" y="0"/>
                </a:moveTo>
                <a:lnTo>
                  <a:pt x="1941233" y="0"/>
                </a:lnTo>
                <a:lnTo>
                  <a:pt x="1941233" y="64160"/>
                </a:lnTo>
                <a:lnTo>
                  <a:pt x="1994687" y="64160"/>
                </a:lnTo>
                <a:lnTo>
                  <a:pt x="1994687" y="53467"/>
                </a:lnTo>
                <a:lnTo>
                  <a:pt x="1951913" y="53467"/>
                </a:lnTo>
                <a:lnTo>
                  <a:pt x="1951913" y="10706"/>
                </a:lnTo>
                <a:lnTo>
                  <a:pt x="2058847" y="10706"/>
                </a:lnTo>
                <a:lnTo>
                  <a:pt x="2058847" y="0"/>
                </a:lnTo>
                <a:close/>
              </a:path>
              <a:path w="3611879" h="64770">
                <a:moveTo>
                  <a:pt x="2037461" y="21386"/>
                </a:moveTo>
                <a:lnTo>
                  <a:pt x="2005380" y="21386"/>
                </a:lnTo>
                <a:lnTo>
                  <a:pt x="2005380" y="64160"/>
                </a:lnTo>
                <a:lnTo>
                  <a:pt x="2058847" y="64160"/>
                </a:lnTo>
                <a:lnTo>
                  <a:pt x="2058847" y="53467"/>
                </a:lnTo>
                <a:lnTo>
                  <a:pt x="2016074" y="53467"/>
                </a:lnTo>
                <a:lnTo>
                  <a:pt x="2016074" y="32080"/>
                </a:lnTo>
                <a:lnTo>
                  <a:pt x="2037461" y="32080"/>
                </a:lnTo>
                <a:lnTo>
                  <a:pt x="2037461" y="21386"/>
                </a:lnTo>
                <a:close/>
              </a:path>
              <a:path w="3611879" h="64770">
                <a:moveTo>
                  <a:pt x="1994687" y="32080"/>
                </a:moveTo>
                <a:lnTo>
                  <a:pt x="1983993" y="32080"/>
                </a:lnTo>
                <a:lnTo>
                  <a:pt x="1983993" y="53467"/>
                </a:lnTo>
                <a:lnTo>
                  <a:pt x="1994687" y="53467"/>
                </a:lnTo>
                <a:lnTo>
                  <a:pt x="1994687" y="32080"/>
                </a:lnTo>
                <a:close/>
              </a:path>
              <a:path w="3611879" h="64770">
                <a:moveTo>
                  <a:pt x="2058847" y="10706"/>
                </a:moveTo>
                <a:lnTo>
                  <a:pt x="2048154" y="10706"/>
                </a:lnTo>
                <a:lnTo>
                  <a:pt x="2048154" y="53467"/>
                </a:lnTo>
                <a:lnTo>
                  <a:pt x="2058847" y="53467"/>
                </a:lnTo>
                <a:lnTo>
                  <a:pt x="2058847" y="10706"/>
                </a:lnTo>
                <a:close/>
              </a:path>
              <a:path w="3611879" h="64770">
                <a:moveTo>
                  <a:pt x="1994687" y="21386"/>
                </a:moveTo>
                <a:lnTo>
                  <a:pt x="1962607" y="21386"/>
                </a:lnTo>
                <a:lnTo>
                  <a:pt x="1962607" y="42773"/>
                </a:lnTo>
                <a:lnTo>
                  <a:pt x="1973300" y="42773"/>
                </a:lnTo>
                <a:lnTo>
                  <a:pt x="1973300" y="32080"/>
                </a:lnTo>
                <a:lnTo>
                  <a:pt x="1994687" y="32080"/>
                </a:lnTo>
                <a:lnTo>
                  <a:pt x="1994687" y="21386"/>
                </a:lnTo>
                <a:close/>
              </a:path>
              <a:path w="3611879" h="64770">
                <a:moveTo>
                  <a:pt x="2037461" y="32080"/>
                </a:moveTo>
                <a:lnTo>
                  <a:pt x="2026767" y="32080"/>
                </a:lnTo>
                <a:lnTo>
                  <a:pt x="2026767" y="42773"/>
                </a:lnTo>
                <a:lnTo>
                  <a:pt x="2037461" y="42773"/>
                </a:lnTo>
                <a:lnTo>
                  <a:pt x="2037461" y="32080"/>
                </a:lnTo>
                <a:close/>
              </a:path>
              <a:path w="3611879" h="64770">
                <a:moveTo>
                  <a:pt x="1735848" y="0"/>
                </a:moveTo>
                <a:lnTo>
                  <a:pt x="1682394" y="0"/>
                </a:lnTo>
                <a:lnTo>
                  <a:pt x="1682394" y="64160"/>
                </a:lnTo>
                <a:lnTo>
                  <a:pt x="1800009" y="64160"/>
                </a:lnTo>
                <a:lnTo>
                  <a:pt x="1800009" y="53467"/>
                </a:lnTo>
                <a:lnTo>
                  <a:pt x="1693087" y="53467"/>
                </a:lnTo>
                <a:lnTo>
                  <a:pt x="1693087" y="10706"/>
                </a:lnTo>
                <a:lnTo>
                  <a:pt x="1735848" y="10706"/>
                </a:lnTo>
                <a:lnTo>
                  <a:pt x="1735848" y="0"/>
                </a:lnTo>
                <a:close/>
              </a:path>
              <a:path w="3611879" h="64770">
                <a:moveTo>
                  <a:pt x="1800009" y="10706"/>
                </a:moveTo>
                <a:lnTo>
                  <a:pt x="1789315" y="10706"/>
                </a:lnTo>
                <a:lnTo>
                  <a:pt x="1789315" y="53467"/>
                </a:lnTo>
                <a:lnTo>
                  <a:pt x="1800009" y="53467"/>
                </a:lnTo>
                <a:lnTo>
                  <a:pt x="1800009" y="10706"/>
                </a:lnTo>
                <a:close/>
              </a:path>
              <a:path w="3611879" h="64770">
                <a:moveTo>
                  <a:pt x="1714461" y="21386"/>
                </a:moveTo>
                <a:lnTo>
                  <a:pt x="1703781" y="21386"/>
                </a:lnTo>
                <a:lnTo>
                  <a:pt x="1703781" y="42773"/>
                </a:lnTo>
                <a:lnTo>
                  <a:pt x="1735848" y="42773"/>
                </a:lnTo>
                <a:lnTo>
                  <a:pt x="1735848" y="32080"/>
                </a:lnTo>
                <a:lnTo>
                  <a:pt x="1714461" y="32080"/>
                </a:lnTo>
                <a:lnTo>
                  <a:pt x="1714461" y="21386"/>
                </a:lnTo>
                <a:close/>
              </a:path>
              <a:path w="3611879" h="64770">
                <a:moveTo>
                  <a:pt x="1800009" y="0"/>
                </a:moveTo>
                <a:lnTo>
                  <a:pt x="1746554" y="0"/>
                </a:lnTo>
                <a:lnTo>
                  <a:pt x="1746554" y="42773"/>
                </a:lnTo>
                <a:lnTo>
                  <a:pt x="1778634" y="42773"/>
                </a:lnTo>
                <a:lnTo>
                  <a:pt x="1778634" y="32080"/>
                </a:lnTo>
                <a:lnTo>
                  <a:pt x="1757248" y="32080"/>
                </a:lnTo>
                <a:lnTo>
                  <a:pt x="1757248" y="10706"/>
                </a:lnTo>
                <a:lnTo>
                  <a:pt x="1800009" y="10706"/>
                </a:lnTo>
                <a:lnTo>
                  <a:pt x="1800009" y="0"/>
                </a:lnTo>
                <a:close/>
              </a:path>
              <a:path w="3611879" h="64770">
                <a:moveTo>
                  <a:pt x="1735848" y="10706"/>
                </a:moveTo>
                <a:lnTo>
                  <a:pt x="1725167" y="10706"/>
                </a:lnTo>
                <a:lnTo>
                  <a:pt x="1725167" y="32080"/>
                </a:lnTo>
                <a:lnTo>
                  <a:pt x="1735848" y="32080"/>
                </a:lnTo>
                <a:lnTo>
                  <a:pt x="1735848" y="10706"/>
                </a:lnTo>
                <a:close/>
              </a:path>
              <a:path w="3611879" h="64770">
                <a:moveTo>
                  <a:pt x="1778634" y="21386"/>
                </a:moveTo>
                <a:lnTo>
                  <a:pt x="1767928" y="21386"/>
                </a:lnTo>
                <a:lnTo>
                  <a:pt x="1767928" y="32080"/>
                </a:lnTo>
                <a:lnTo>
                  <a:pt x="1778634" y="32080"/>
                </a:lnTo>
                <a:lnTo>
                  <a:pt x="1778634" y="21386"/>
                </a:lnTo>
                <a:close/>
              </a:path>
              <a:path w="3611879" h="64770">
                <a:moveTo>
                  <a:pt x="1477022" y="0"/>
                </a:moveTo>
                <a:lnTo>
                  <a:pt x="1423568" y="0"/>
                </a:lnTo>
                <a:lnTo>
                  <a:pt x="1423568" y="64160"/>
                </a:lnTo>
                <a:lnTo>
                  <a:pt x="1541183" y="64160"/>
                </a:lnTo>
                <a:lnTo>
                  <a:pt x="1541183" y="53467"/>
                </a:lnTo>
                <a:lnTo>
                  <a:pt x="1434261" y="53467"/>
                </a:lnTo>
                <a:lnTo>
                  <a:pt x="1434261" y="10706"/>
                </a:lnTo>
                <a:lnTo>
                  <a:pt x="1477022" y="10706"/>
                </a:lnTo>
                <a:lnTo>
                  <a:pt x="1477022" y="0"/>
                </a:lnTo>
                <a:close/>
              </a:path>
              <a:path w="3611879" h="64770">
                <a:moveTo>
                  <a:pt x="1541183" y="10706"/>
                </a:moveTo>
                <a:lnTo>
                  <a:pt x="1530489" y="10706"/>
                </a:lnTo>
                <a:lnTo>
                  <a:pt x="1530489" y="53467"/>
                </a:lnTo>
                <a:lnTo>
                  <a:pt x="1541183" y="53467"/>
                </a:lnTo>
                <a:lnTo>
                  <a:pt x="1541183" y="10706"/>
                </a:lnTo>
                <a:close/>
              </a:path>
              <a:path w="3611879" h="64770">
                <a:moveTo>
                  <a:pt x="1455648" y="21386"/>
                </a:moveTo>
                <a:lnTo>
                  <a:pt x="1444955" y="21386"/>
                </a:lnTo>
                <a:lnTo>
                  <a:pt x="1444955" y="42773"/>
                </a:lnTo>
                <a:lnTo>
                  <a:pt x="1477022" y="42773"/>
                </a:lnTo>
                <a:lnTo>
                  <a:pt x="1477022" y="32080"/>
                </a:lnTo>
                <a:lnTo>
                  <a:pt x="1455648" y="32080"/>
                </a:lnTo>
                <a:lnTo>
                  <a:pt x="1455648" y="21386"/>
                </a:lnTo>
                <a:close/>
              </a:path>
              <a:path w="3611879" h="64770">
                <a:moveTo>
                  <a:pt x="1541183" y="0"/>
                </a:moveTo>
                <a:lnTo>
                  <a:pt x="1487716" y="0"/>
                </a:lnTo>
                <a:lnTo>
                  <a:pt x="1487716" y="42773"/>
                </a:lnTo>
                <a:lnTo>
                  <a:pt x="1519796" y="42773"/>
                </a:lnTo>
                <a:lnTo>
                  <a:pt x="1519796" y="32080"/>
                </a:lnTo>
                <a:lnTo>
                  <a:pt x="1498409" y="32080"/>
                </a:lnTo>
                <a:lnTo>
                  <a:pt x="1498409" y="10706"/>
                </a:lnTo>
                <a:lnTo>
                  <a:pt x="1541183" y="10706"/>
                </a:lnTo>
                <a:lnTo>
                  <a:pt x="1541183" y="0"/>
                </a:lnTo>
                <a:close/>
              </a:path>
              <a:path w="3611879" h="64770">
                <a:moveTo>
                  <a:pt x="1477022" y="10706"/>
                </a:moveTo>
                <a:lnTo>
                  <a:pt x="1466341" y="10706"/>
                </a:lnTo>
                <a:lnTo>
                  <a:pt x="1466341" y="32080"/>
                </a:lnTo>
                <a:lnTo>
                  <a:pt x="1477022" y="32080"/>
                </a:lnTo>
                <a:lnTo>
                  <a:pt x="1477022" y="10706"/>
                </a:lnTo>
                <a:close/>
              </a:path>
              <a:path w="3611879" h="64770">
                <a:moveTo>
                  <a:pt x="1519796" y="21386"/>
                </a:moveTo>
                <a:lnTo>
                  <a:pt x="1509102" y="21386"/>
                </a:lnTo>
                <a:lnTo>
                  <a:pt x="1509102" y="32080"/>
                </a:lnTo>
                <a:lnTo>
                  <a:pt x="1519796" y="32080"/>
                </a:lnTo>
                <a:lnTo>
                  <a:pt x="1519796" y="21386"/>
                </a:lnTo>
                <a:close/>
              </a:path>
              <a:path w="3611879" h="64770">
                <a:moveTo>
                  <a:pt x="1929434" y="0"/>
                </a:moveTo>
                <a:lnTo>
                  <a:pt x="1811807" y="0"/>
                </a:lnTo>
                <a:lnTo>
                  <a:pt x="1811807" y="64160"/>
                </a:lnTo>
                <a:lnTo>
                  <a:pt x="1865274" y="64160"/>
                </a:lnTo>
                <a:lnTo>
                  <a:pt x="1865274" y="53467"/>
                </a:lnTo>
                <a:lnTo>
                  <a:pt x="1822500" y="53467"/>
                </a:lnTo>
                <a:lnTo>
                  <a:pt x="1822500" y="10706"/>
                </a:lnTo>
                <a:lnTo>
                  <a:pt x="1929434" y="10706"/>
                </a:lnTo>
                <a:lnTo>
                  <a:pt x="1929434" y="0"/>
                </a:lnTo>
                <a:close/>
              </a:path>
              <a:path w="3611879" h="64770">
                <a:moveTo>
                  <a:pt x="1908047" y="21386"/>
                </a:moveTo>
                <a:lnTo>
                  <a:pt x="1875967" y="21386"/>
                </a:lnTo>
                <a:lnTo>
                  <a:pt x="1875967" y="64160"/>
                </a:lnTo>
                <a:lnTo>
                  <a:pt x="1929434" y="64160"/>
                </a:lnTo>
                <a:lnTo>
                  <a:pt x="1929434" y="53467"/>
                </a:lnTo>
                <a:lnTo>
                  <a:pt x="1886661" y="53467"/>
                </a:lnTo>
                <a:lnTo>
                  <a:pt x="1886661" y="32080"/>
                </a:lnTo>
                <a:lnTo>
                  <a:pt x="1908047" y="32080"/>
                </a:lnTo>
                <a:lnTo>
                  <a:pt x="1908047" y="21386"/>
                </a:lnTo>
                <a:close/>
              </a:path>
              <a:path w="3611879" h="64770">
                <a:moveTo>
                  <a:pt x="1865274" y="32080"/>
                </a:moveTo>
                <a:lnTo>
                  <a:pt x="1854580" y="32080"/>
                </a:lnTo>
                <a:lnTo>
                  <a:pt x="1854580" y="53467"/>
                </a:lnTo>
                <a:lnTo>
                  <a:pt x="1865274" y="53467"/>
                </a:lnTo>
                <a:lnTo>
                  <a:pt x="1865274" y="32080"/>
                </a:lnTo>
                <a:close/>
              </a:path>
              <a:path w="3611879" h="64770">
                <a:moveTo>
                  <a:pt x="1929434" y="10706"/>
                </a:moveTo>
                <a:lnTo>
                  <a:pt x="1918741" y="10706"/>
                </a:lnTo>
                <a:lnTo>
                  <a:pt x="1918741" y="53467"/>
                </a:lnTo>
                <a:lnTo>
                  <a:pt x="1929434" y="53467"/>
                </a:lnTo>
                <a:lnTo>
                  <a:pt x="1929434" y="10706"/>
                </a:lnTo>
                <a:close/>
              </a:path>
              <a:path w="3611879" h="64770">
                <a:moveTo>
                  <a:pt x="1865274" y="21386"/>
                </a:moveTo>
                <a:lnTo>
                  <a:pt x="1833194" y="21386"/>
                </a:lnTo>
                <a:lnTo>
                  <a:pt x="1833194" y="42773"/>
                </a:lnTo>
                <a:lnTo>
                  <a:pt x="1843887" y="42773"/>
                </a:lnTo>
                <a:lnTo>
                  <a:pt x="1843887" y="32080"/>
                </a:lnTo>
                <a:lnTo>
                  <a:pt x="1865274" y="32080"/>
                </a:lnTo>
                <a:lnTo>
                  <a:pt x="1865274" y="21386"/>
                </a:lnTo>
                <a:close/>
              </a:path>
              <a:path w="3611879" h="64770">
                <a:moveTo>
                  <a:pt x="1908047" y="32080"/>
                </a:moveTo>
                <a:lnTo>
                  <a:pt x="1897341" y="32080"/>
                </a:lnTo>
                <a:lnTo>
                  <a:pt x="1897341" y="42773"/>
                </a:lnTo>
                <a:lnTo>
                  <a:pt x="1908047" y="42773"/>
                </a:lnTo>
                <a:lnTo>
                  <a:pt x="1908047" y="32080"/>
                </a:lnTo>
                <a:close/>
              </a:path>
              <a:path w="3611879" h="64770">
                <a:moveTo>
                  <a:pt x="1670596" y="0"/>
                </a:moveTo>
                <a:lnTo>
                  <a:pt x="1552981" y="0"/>
                </a:lnTo>
                <a:lnTo>
                  <a:pt x="1552981" y="64160"/>
                </a:lnTo>
                <a:lnTo>
                  <a:pt x="1606435" y="64160"/>
                </a:lnTo>
                <a:lnTo>
                  <a:pt x="1606435" y="53467"/>
                </a:lnTo>
                <a:lnTo>
                  <a:pt x="1563674" y="53467"/>
                </a:lnTo>
                <a:lnTo>
                  <a:pt x="1563674" y="10706"/>
                </a:lnTo>
                <a:lnTo>
                  <a:pt x="1670596" y="10706"/>
                </a:lnTo>
                <a:lnTo>
                  <a:pt x="1670596" y="0"/>
                </a:lnTo>
                <a:close/>
              </a:path>
              <a:path w="3611879" h="64770">
                <a:moveTo>
                  <a:pt x="1649221" y="21386"/>
                </a:moveTo>
                <a:lnTo>
                  <a:pt x="1617141" y="21386"/>
                </a:lnTo>
                <a:lnTo>
                  <a:pt x="1617141" y="64160"/>
                </a:lnTo>
                <a:lnTo>
                  <a:pt x="1670596" y="64160"/>
                </a:lnTo>
                <a:lnTo>
                  <a:pt x="1670596" y="53467"/>
                </a:lnTo>
                <a:lnTo>
                  <a:pt x="1627835" y="53467"/>
                </a:lnTo>
                <a:lnTo>
                  <a:pt x="1627835" y="32080"/>
                </a:lnTo>
                <a:lnTo>
                  <a:pt x="1649221" y="32080"/>
                </a:lnTo>
                <a:lnTo>
                  <a:pt x="1649221" y="21386"/>
                </a:lnTo>
                <a:close/>
              </a:path>
              <a:path w="3611879" h="64770">
                <a:moveTo>
                  <a:pt x="1606435" y="32080"/>
                </a:moveTo>
                <a:lnTo>
                  <a:pt x="1595754" y="32080"/>
                </a:lnTo>
                <a:lnTo>
                  <a:pt x="1595754" y="53467"/>
                </a:lnTo>
                <a:lnTo>
                  <a:pt x="1606435" y="53467"/>
                </a:lnTo>
                <a:lnTo>
                  <a:pt x="1606435" y="32080"/>
                </a:lnTo>
                <a:close/>
              </a:path>
              <a:path w="3611879" h="64770">
                <a:moveTo>
                  <a:pt x="1670596" y="10706"/>
                </a:moveTo>
                <a:lnTo>
                  <a:pt x="1659902" y="10706"/>
                </a:lnTo>
                <a:lnTo>
                  <a:pt x="1659902" y="53467"/>
                </a:lnTo>
                <a:lnTo>
                  <a:pt x="1670596" y="53467"/>
                </a:lnTo>
                <a:lnTo>
                  <a:pt x="1670596" y="10706"/>
                </a:lnTo>
                <a:close/>
              </a:path>
              <a:path w="3611879" h="64770">
                <a:moveTo>
                  <a:pt x="1606435" y="21386"/>
                </a:moveTo>
                <a:lnTo>
                  <a:pt x="1574368" y="21386"/>
                </a:lnTo>
                <a:lnTo>
                  <a:pt x="1574368" y="42773"/>
                </a:lnTo>
                <a:lnTo>
                  <a:pt x="1585061" y="42773"/>
                </a:lnTo>
                <a:lnTo>
                  <a:pt x="1585061" y="32080"/>
                </a:lnTo>
                <a:lnTo>
                  <a:pt x="1606435" y="32080"/>
                </a:lnTo>
                <a:lnTo>
                  <a:pt x="1606435" y="21386"/>
                </a:lnTo>
                <a:close/>
              </a:path>
              <a:path w="3611879" h="64770">
                <a:moveTo>
                  <a:pt x="1649221" y="32080"/>
                </a:moveTo>
                <a:lnTo>
                  <a:pt x="1638528" y="32080"/>
                </a:lnTo>
                <a:lnTo>
                  <a:pt x="1638528" y="42773"/>
                </a:lnTo>
                <a:lnTo>
                  <a:pt x="1649221" y="42773"/>
                </a:lnTo>
                <a:lnTo>
                  <a:pt x="1649221" y="32080"/>
                </a:lnTo>
                <a:close/>
              </a:path>
              <a:path w="3611879" h="64770">
                <a:moveTo>
                  <a:pt x="1411770" y="0"/>
                </a:moveTo>
                <a:lnTo>
                  <a:pt x="1294142" y="0"/>
                </a:lnTo>
                <a:lnTo>
                  <a:pt x="1294142" y="64160"/>
                </a:lnTo>
                <a:lnTo>
                  <a:pt x="1347609" y="64160"/>
                </a:lnTo>
                <a:lnTo>
                  <a:pt x="1347609" y="53467"/>
                </a:lnTo>
                <a:lnTo>
                  <a:pt x="1304836" y="53467"/>
                </a:lnTo>
                <a:lnTo>
                  <a:pt x="1304836" y="10706"/>
                </a:lnTo>
                <a:lnTo>
                  <a:pt x="1411770" y="10706"/>
                </a:lnTo>
                <a:lnTo>
                  <a:pt x="1411770" y="0"/>
                </a:lnTo>
                <a:close/>
              </a:path>
              <a:path w="3611879" h="64770">
                <a:moveTo>
                  <a:pt x="1390383" y="21386"/>
                </a:moveTo>
                <a:lnTo>
                  <a:pt x="1358303" y="21386"/>
                </a:lnTo>
                <a:lnTo>
                  <a:pt x="1358303" y="64160"/>
                </a:lnTo>
                <a:lnTo>
                  <a:pt x="1411770" y="64160"/>
                </a:lnTo>
                <a:lnTo>
                  <a:pt x="1411770" y="53467"/>
                </a:lnTo>
                <a:lnTo>
                  <a:pt x="1368996" y="53467"/>
                </a:lnTo>
                <a:lnTo>
                  <a:pt x="1368996" y="32080"/>
                </a:lnTo>
                <a:lnTo>
                  <a:pt x="1390383" y="32080"/>
                </a:lnTo>
                <a:lnTo>
                  <a:pt x="1390383" y="21386"/>
                </a:lnTo>
                <a:close/>
              </a:path>
              <a:path w="3611879" h="64770">
                <a:moveTo>
                  <a:pt x="1347609" y="32080"/>
                </a:moveTo>
                <a:lnTo>
                  <a:pt x="1336928" y="32080"/>
                </a:lnTo>
                <a:lnTo>
                  <a:pt x="1336928" y="53467"/>
                </a:lnTo>
                <a:lnTo>
                  <a:pt x="1347609" y="53467"/>
                </a:lnTo>
                <a:lnTo>
                  <a:pt x="1347609" y="32080"/>
                </a:lnTo>
                <a:close/>
              </a:path>
              <a:path w="3611879" h="64770">
                <a:moveTo>
                  <a:pt x="1411770" y="10706"/>
                </a:moveTo>
                <a:lnTo>
                  <a:pt x="1401076" y="10706"/>
                </a:lnTo>
                <a:lnTo>
                  <a:pt x="1401076" y="53467"/>
                </a:lnTo>
                <a:lnTo>
                  <a:pt x="1411770" y="53467"/>
                </a:lnTo>
                <a:lnTo>
                  <a:pt x="1411770" y="10706"/>
                </a:lnTo>
                <a:close/>
              </a:path>
              <a:path w="3611879" h="64770">
                <a:moveTo>
                  <a:pt x="1347609" y="21386"/>
                </a:moveTo>
                <a:lnTo>
                  <a:pt x="1315529" y="21386"/>
                </a:lnTo>
                <a:lnTo>
                  <a:pt x="1315529" y="42773"/>
                </a:lnTo>
                <a:lnTo>
                  <a:pt x="1326222" y="42773"/>
                </a:lnTo>
                <a:lnTo>
                  <a:pt x="1326222" y="32080"/>
                </a:lnTo>
                <a:lnTo>
                  <a:pt x="1347609" y="32080"/>
                </a:lnTo>
                <a:lnTo>
                  <a:pt x="1347609" y="21386"/>
                </a:lnTo>
                <a:close/>
              </a:path>
              <a:path w="3611879" h="64770">
                <a:moveTo>
                  <a:pt x="1390383" y="32080"/>
                </a:moveTo>
                <a:lnTo>
                  <a:pt x="1379689" y="32080"/>
                </a:lnTo>
                <a:lnTo>
                  <a:pt x="1379689" y="42773"/>
                </a:lnTo>
                <a:lnTo>
                  <a:pt x="1390383" y="42773"/>
                </a:lnTo>
                <a:lnTo>
                  <a:pt x="1390383" y="32080"/>
                </a:lnTo>
                <a:close/>
              </a:path>
              <a:path w="3611879" h="64770">
                <a:moveTo>
                  <a:pt x="1088783" y="0"/>
                </a:moveTo>
                <a:lnTo>
                  <a:pt x="1035316" y="0"/>
                </a:lnTo>
                <a:lnTo>
                  <a:pt x="1035316" y="64160"/>
                </a:lnTo>
                <a:lnTo>
                  <a:pt x="1152944" y="64160"/>
                </a:lnTo>
                <a:lnTo>
                  <a:pt x="1152944" y="53467"/>
                </a:lnTo>
                <a:lnTo>
                  <a:pt x="1046010" y="53467"/>
                </a:lnTo>
                <a:lnTo>
                  <a:pt x="1046010" y="10706"/>
                </a:lnTo>
                <a:lnTo>
                  <a:pt x="1088783" y="10706"/>
                </a:lnTo>
                <a:lnTo>
                  <a:pt x="1088783" y="0"/>
                </a:lnTo>
                <a:close/>
              </a:path>
              <a:path w="3611879" h="64770">
                <a:moveTo>
                  <a:pt x="1152944" y="10706"/>
                </a:moveTo>
                <a:lnTo>
                  <a:pt x="1142250" y="10706"/>
                </a:lnTo>
                <a:lnTo>
                  <a:pt x="1142250" y="53467"/>
                </a:lnTo>
                <a:lnTo>
                  <a:pt x="1152944" y="53467"/>
                </a:lnTo>
                <a:lnTo>
                  <a:pt x="1152944" y="10706"/>
                </a:lnTo>
                <a:close/>
              </a:path>
              <a:path w="3611879" h="64770">
                <a:moveTo>
                  <a:pt x="1067396" y="21386"/>
                </a:moveTo>
                <a:lnTo>
                  <a:pt x="1056703" y="21386"/>
                </a:lnTo>
                <a:lnTo>
                  <a:pt x="1056703" y="42773"/>
                </a:lnTo>
                <a:lnTo>
                  <a:pt x="1088783" y="42773"/>
                </a:lnTo>
                <a:lnTo>
                  <a:pt x="1088783" y="32080"/>
                </a:lnTo>
                <a:lnTo>
                  <a:pt x="1067396" y="32080"/>
                </a:lnTo>
                <a:lnTo>
                  <a:pt x="1067396" y="21386"/>
                </a:lnTo>
                <a:close/>
              </a:path>
              <a:path w="3611879" h="64770">
                <a:moveTo>
                  <a:pt x="1152944" y="0"/>
                </a:moveTo>
                <a:lnTo>
                  <a:pt x="1099477" y="0"/>
                </a:lnTo>
                <a:lnTo>
                  <a:pt x="1099477" y="42773"/>
                </a:lnTo>
                <a:lnTo>
                  <a:pt x="1131557" y="42773"/>
                </a:lnTo>
                <a:lnTo>
                  <a:pt x="1131557" y="32080"/>
                </a:lnTo>
                <a:lnTo>
                  <a:pt x="1110170" y="32080"/>
                </a:lnTo>
                <a:lnTo>
                  <a:pt x="1110170" y="10706"/>
                </a:lnTo>
                <a:lnTo>
                  <a:pt x="1152944" y="10706"/>
                </a:lnTo>
                <a:lnTo>
                  <a:pt x="1152944" y="0"/>
                </a:lnTo>
                <a:close/>
              </a:path>
              <a:path w="3611879" h="64770">
                <a:moveTo>
                  <a:pt x="1088783" y="10706"/>
                </a:moveTo>
                <a:lnTo>
                  <a:pt x="1078090" y="10706"/>
                </a:lnTo>
                <a:lnTo>
                  <a:pt x="1078090" y="32080"/>
                </a:lnTo>
                <a:lnTo>
                  <a:pt x="1088783" y="32080"/>
                </a:lnTo>
                <a:lnTo>
                  <a:pt x="1088783" y="10706"/>
                </a:lnTo>
                <a:close/>
              </a:path>
              <a:path w="3611879" h="64770">
                <a:moveTo>
                  <a:pt x="1131557" y="21386"/>
                </a:moveTo>
                <a:lnTo>
                  <a:pt x="1120863" y="21386"/>
                </a:lnTo>
                <a:lnTo>
                  <a:pt x="1120863" y="32080"/>
                </a:lnTo>
                <a:lnTo>
                  <a:pt x="1131557" y="32080"/>
                </a:lnTo>
                <a:lnTo>
                  <a:pt x="1131557" y="21386"/>
                </a:lnTo>
                <a:close/>
              </a:path>
              <a:path w="3611879" h="64770">
                <a:moveTo>
                  <a:pt x="829957" y="0"/>
                </a:moveTo>
                <a:lnTo>
                  <a:pt x="776490" y="0"/>
                </a:lnTo>
                <a:lnTo>
                  <a:pt x="776490" y="64160"/>
                </a:lnTo>
                <a:lnTo>
                  <a:pt x="894105" y="64160"/>
                </a:lnTo>
                <a:lnTo>
                  <a:pt x="894105" y="53467"/>
                </a:lnTo>
                <a:lnTo>
                  <a:pt x="787184" y="53467"/>
                </a:lnTo>
                <a:lnTo>
                  <a:pt x="787184" y="10706"/>
                </a:lnTo>
                <a:lnTo>
                  <a:pt x="829957" y="10706"/>
                </a:lnTo>
                <a:lnTo>
                  <a:pt x="829957" y="0"/>
                </a:lnTo>
                <a:close/>
              </a:path>
              <a:path w="3611879" h="64770">
                <a:moveTo>
                  <a:pt x="894105" y="10706"/>
                </a:moveTo>
                <a:lnTo>
                  <a:pt x="883412" y="10706"/>
                </a:lnTo>
                <a:lnTo>
                  <a:pt x="883412" y="53467"/>
                </a:lnTo>
                <a:lnTo>
                  <a:pt x="894105" y="53467"/>
                </a:lnTo>
                <a:lnTo>
                  <a:pt x="894105" y="10706"/>
                </a:lnTo>
                <a:close/>
              </a:path>
              <a:path w="3611879" h="64770">
                <a:moveTo>
                  <a:pt x="808570" y="21386"/>
                </a:moveTo>
                <a:lnTo>
                  <a:pt x="797864" y="21386"/>
                </a:lnTo>
                <a:lnTo>
                  <a:pt x="797864" y="42773"/>
                </a:lnTo>
                <a:lnTo>
                  <a:pt x="829957" y="42773"/>
                </a:lnTo>
                <a:lnTo>
                  <a:pt x="829957" y="32080"/>
                </a:lnTo>
                <a:lnTo>
                  <a:pt x="808570" y="32080"/>
                </a:lnTo>
                <a:lnTo>
                  <a:pt x="808570" y="21386"/>
                </a:lnTo>
                <a:close/>
              </a:path>
              <a:path w="3611879" h="64770">
                <a:moveTo>
                  <a:pt x="894105" y="0"/>
                </a:moveTo>
                <a:lnTo>
                  <a:pt x="840638" y="0"/>
                </a:lnTo>
                <a:lnTo>
                  <a:pt x="840638" y="42773"/>
                </a:lnTo>
                <a:lnTo>
                  <a:pt x="872718" y="42773"/>
                </a:lnTo>
                <a:lnTo>
                  <a:pt x="872718" y="32080"/>
                </a:lnTo>
                <a:lnTo>
                  <a:pt x="851331" y="32080"/>
                </a:lnTo>
                <a:lnTo>
                  <a:pt x="851331" y="10706"/>
                </a:lnTo>
                <a:lnTo>
                  <a:pt x="894105" y="10706"/>
                </a:lnTo>
                <a:lnTo>
                  <a:pt x="894105" y="0"/>
                </a:lnTo>
                <a:close/>
              </a:path>
              <a:path w="3611879" h="64770">
                <a:moveTo>
                  <a:pt x="829957" y="10706"/>
                </a:moveTo>
                <a:lnTo>
                  <a:pt x="819264" y="10706"/>
                </a:lnTo>
                <a:lnTo>
                  <a:pt x="819264" y="32080"/>
                </a:lnTo>
                <a:lnTo>
                  <a:pt x="829957" y="32080"/>
                </a:lnTo>
                <a:lnTo>
                  <a:pt x="829957" y="10706"/>
                </a:lnTo>
                <a:close/>
              </a:path>
              <a:path w="3611879" h="64770">
                <a:moveTo>
                  <a:pt x="872718" y="21386"/>
                </a:moveTo>
                <a:lnTo>
                  <a:pt x="862025" y="21386"/>
                </a:lnTo>
                <a:lnTo>
                  <a:pt x="862025" y="32080"/>
                </a:lnTo>
                <a:lnTo>
                  <a:pt x="872718" y="32080"/>
                </a:lnTo>
                <a:lnTo>
                  <a:pt x="872718" y="21386"/>
                </a:lnTo>
                <a:close/>
              </a:path>
              <a:path w="3611879" h="64770">
                <a:moveTo>
                  <a:pt x="1282357" y="0"/>
                </a:moveTo>
                <a:lnTo>
                  <a:pt x="1164729" y="0"/>
                </a:lnTo>
                <a:lnTo>
                  <a:pt x="1164729" y="64160"/>
                </a:lnTo>
                <a:lnTo>
                  <a:pt x="1218196" y="64160"/>
                </a:lnTo>
                <a:lnTo>
                  <a:pt x="1218196" y="53467"/>
                </a:lnTo>
                <a:lnTo>
                  <a:pt x="1175423" y="53467"/>
                </a:lnTo>
                <a:lnTo>
                  <a:pt x="1175423" y="10706"/>
                </a:lnTo>
                <a:lnTo>
                  <a:pt x="1282357" y="10706"/>
                </a:lnTo>
                <a:lnTo>
                  <a:pt x="1282357" y="0"/>
                </a:lnTo>
                <a:close/>
              </a:path>
              <a:path w="3611879" h="64770">
                <a:moveTo>
                  <a:pt x="1260970" y="21386"/>
                </a:moveTo>
                <a:lnTo>
                  <a:pt x="1228890" y="21386"/>
                </a:lnTo>
                <a:lnTo>
                  <a:pt x="1228890" y="64160"/>
                </a:lnTo>
                <a:lnTo>
                  <a:pt x="1282357" y="64160"/>
                </a:lnTo>
                <a:lnTo>
                  <a:pt x="1282357" y="53467"/>
                </a:lnTo>
                <a:lnTo>
                  <a:pt x="1239583" y="53467"/>
                </a:lnTo>
                <a:lnTo>
                  <a:pt x="1239583" y="32080"/>
                </a:lnTo>
                <a:lnTo>
                  <a:pt x="1260970" y="32080"/>
                </a:lnTo>
                <a:lnTo>
                  <a:pt x="1260970" y="21386"/>
                </a:lnTo>
                <a:close/>
              </a:path>
              <a:path w="3611879" h="64770">
                <a:moveTo>
                  <a:pt x="1218196" y="32080"/>
                </a:moveTo>
                <a:lnTo>
                  <a:pt x="1207503" y="32080"/>
                </a:lnTo>
                <a:lnTo>
                  <a:pt x="1207503" y="53467"/>
                </a:lnTo>
                <a:lnTo>
                  <a:pt x="1218196" y="53467"/>
                </a:lnTo>
                <a:lnTo>
                  <a:pt x="1218196" y="32080"/>
                </a:lnTo>
                <a:close/>
              </a:path>
              <a:path w="3611879" h="64770">
                <a:moveTo>
                  <a:pt x="1282357" y="10706"/>
                </a:moveTo>
                <a:lnTo>
                  <a:pt x="1271663" y="10706"/>
                </a:lnTo>
                <a:lnTo>
                  <a:pt x="1271663" y="53467"/>
                </a:lnTo>
                <a:lnTo>
                  <a:pt x="1282357" y="53467"/>
                </a:lnTo>
                <a:lnTo>
                  <a:pt x="1282357" y="10706"/>
                </a:lnTo>
                <a:close/>
              </a:path>
              <a:path w="3611879" h="64770">
                <a:moveTo>
                  <a:pt x="1218196" y="21386"/>
                </a:moveTo>
                <a:lnTo>
                  <a:pt x="1186116" y="21386"/>
                </a:lnTo>
                <a:lnTo>
                  <a:pt x="1186116" y="42773"/>
                </a:lnTo>
                <a:lnTo>
                  <a:pt x="1196809" y="42773"/>
                </a:lnTo>
                <a:lnTo>
                  <a:pt x="1196809" y="32080"/>
                </a:lnTo>
                <a:lnTo>
                  <a:pt x="1218196" y="32080"/>
                </a:lnTo>
                <a:lnTo>
                  <a:pt x="1218196" y="21386"/>
                </a:lnTo>
                <a:close/>
              </a:path>
              <a:path w="3611879" h="64770">
                <a:moveTo>
                  <a:pt x="1260970" y="32080"/>
                </a:moveTo>
                <a:lnTo>
                  <a:pt x="1250276" y="32080"/>
                </a:lnTo>
                <a:lnTo>
                  <a:pt x="1250276" y="42773"/>
                </a:lnTo>
                <a:lnTo>
                  <a:pt x="1260970" y="42773"/>
                </a:lnTo>
                <a:lnTo>
                  <a:pt x="1260970" y="32080"/>
                </a:lnTo>
                <a:close/>
              </a:path>
              <a:path w="3611879" h="64770">
                <a:moveTo>
                  <a:pt x="1023531" y="0"/>
                </a:moveTo>
                <a:lnTo>
                  <a:pt x="905903" y="0"/>
                </a:lnTo>
                <a:lnTo>
                  <a:pt x="905903" y="64160"/>
                </a:lnTo>
                <a:lnTo>
                  <a:pt x="959370" y="64160"/>
                </a:lnTo>
                <a:lnTo>
                  <a:pt x="959370" y="53467"/>
                </a:lnTo>
                <a:lnTo>
                  <a:pt x="916597" y="53467"/>
                </a:lnTo>
                <a:lnTo>
                  <a:pt x="916597" y="10706"/>
                </a:lnTo>
                <a:lnTo>
                  <a:pt x="1023531" y="10706"/>
                </a:lnTo>
                <a:lnTo>
                  <a:pt x="1023531" y="0"/>
                </a:lnTo>
                <a:close/>
              </a:path>
              <a:path w="3611879" h="64770">
                <a:moveTo>
                  <a:pt x="1002144" y="21386"/>
                </a:moveTo>
                <a:lnTo>
                  <a:pt x="970064" y="21386"/>
                </a:lnTo>
                <a:lnTo>
                  <a:pt x="970064" y="64160"/>
                </a:lnTo>
                <a:lnTo>
                  <a:pt x="1023531" y="64160"/>
                </a:lnTo>
                <a:lnTo>
                  <a:pt x="1023531" y="53467"/>
                </a:lnTo>
                <a:lnTo>
                  <a:pt x="980757" y="53467"/>
                </a:lnTo>
                <a:lnTo>
                  <a:pt x="980757" y="32080"/>
                </a:lnTo>
                <a:lnTo>
                  <a:pt x="1002144" y="32080"/>
                </a:lnTo>
                <a:lnTo>
                  <a:pt x="1002144" y="21386"/>
                </a:lnTo>
                <a:close/>
              </a:path>
              <a:path w="3611879" h="64770">
                <a:moveTo>
                  <a:pt x="959370" y="32080"/>
                </a:moveTo>
                <a:lnTo>
                  <a:pt x="948677" y="32080"/>
                </a:lnTo>
                <a:lnTo>
                  <a:pt x="948677" y="53467"/>
                </a:lnTo>
                <a:lnTo>
                  <a:pt x="959370" y="53467"/>
                </a:lnTo>
                <a:lnTo>
                  <a:pt x="959370" y="32080"/>
                </a:lnTo>
                <a:close/>
              </a:path>
              <a:path w="3611879" h="64770">
                <a:moveTo>
                  <a:pt x="1023531" y="10706"/>
                </a:moveTo>
                <a:lnTo>
                  <a:pt x="1012825" y="10706"/>
                </a:lnTo>
                <a:lnTo>
                  <a:pt x="1012825" y="53467"/>
                </a:lnTo>
                <a:lnTo>
                  <a:pt x="1023531" y="53467"/>
                </a:lnTo>
                <a:lnTo>
                  <a:pt x="1023531" y="10706"/>
                </a:lnTo>
                <a:close/>
              </a:path>
              <a:path w="3611879" h="64770">
                <a:moveTo>
                  <a:pt x="959370" y="21386"/>
                </a:moveTo>
                <a:lnTo>
                  <a:pt x="927290" y="21386"/>
                </a:lnTo>
                <a:lnTo>
                  <a:pt x="927290" y="42773"/>
                </a:lnTo>
                <a:lnTo>
                  <a:pt x="937983" y="42773"/>
                </a:lnTo>
                <a:lnTo>
                  <a:pt x="937983" y="32080"/>
                </a:lnTo>
                <a:lnTo>
                  <a:pt x="959370" y="32080"/>
                </a:lnTo>
                <a:lnTo>
                  <a:pt x="959370" y="21386"/>
                </a:lnTo>
                <a:close/>
              </a:path>
              <a:path w="3611879" h="64770">
                <a:moveTo>
                  <a:pt x="1002144" y="32080"/>
                </a:moveTo>
                <a:lnTo>
                  <a:pt x="991450" y="32080"/>
                </a:lnTo>
                <a:lnTo>
                  <a:pt x="991450" y="42773"/>
                </a:lnTo>
                <a:lnTo>
                  <a:pt x="1002144" y="42773"/>
                </a:lnTo>
                <a:lnTo>
                  <a:pt x="1002144" y="32080"/>
                </a:lnTo>
                <a:close/>
              </a:path>
              <a:path w="3611879" h="64770">
                <a:moveTo>
                  <a:pt x="764692" y="0"/>
                </a:moveTo>
                <a:lnTo>
                  <a:pt x="647077" y="0"/>
                </a:lnTo>
                <a:lnTo>
                  <a:pt x="647077" y="64160"/>
                </a:lnTo>
                <a:lnTo>
                  <a:pt x="700531" y="64160"/>
                </a:lnTo>
                <a:lnTo>
                  <a:pt x="700531" y="53467"/>
                </a:lnTo>
                <a:lnTo>
                  <a:pt x="657771" y="53467"/>
                </a:lnTo>
                <a:lnTo>
                  <a:pt x="657771" y="10706"/>
                </a:lnTo>
                <a:lnTo>
                  <a:pt x="764692" y="10706"/>
                </a:lnTo>
                <a:lnTo>
                  <a:pt x="764692" y="0"/>
                </a:lnTo>
                <a:close/>
              </a:path>
              <a:path w="3611879" h="64770">
                <a:moveTo>
                  <a:pt x="743305" y="21386"/>
                </a:moveTo>
                <a:lnTo>
                  <a:pt x="711225" y="21386"/>
                </a:lnTo>
                <a:lnTo>
                  <a:pt x="711225" y="64160"/>
                </a:lnTo>
                <a:lnTo>
                  <a:pt x="764692" y="64160"/>
                </a:lnTo>
                <a:lnTo>
                  <a:pt x="764692" y="53467"/>
                </a:lnTo>
                <a:lnTo>
                  <a:pt x="721918" y="53467"/>
                </a:lnTo>
                <a:lnTo>
                  <a:pt x="721918" y="32080"/>
                </a:lnTo>
                <a:lnTo>
                  <a:pt x="743305" y="32080"/>
                </a:lnTo>
                <a:lnTo>
                  <a:pt x="743305" y="21386"/>
                </a:lnTo>
                <a:close/>
              </a:path>
              <a:path w="3611879" h="64770">
                <a:moveTo>
                  <a:pt x="700531" y="32080"/>
                </a:moveTo>
                <a:lnTo>
                  <a:pt x="689851" y="32080"/>
                </a:lnTo>
                <a:lnTo>
                  <a:pt x="689851" y="53467"/>
                </a:lnTo>
                <a:lnTo>
                  <a:pt x="700531" y="53467"/>
                </a:lnTo>
                <a:lnTo>
                  <a:pt x="700531" y="32080"/>
                </a:lnTo>
                <a:close/>
              </a:path>
              <a:path w="3611879" h="64770">
                <a:moveTo>
                  <a:pt x="764692" y="10706"/>
                </a:moveTo>
                <a:lnTo>
                  <a:pt x="753999" y="10706"/>
                </a:lnTo>
                <a:lnTo>
                  <a:pt x="753999" y="53467"/>
                </a:lnTo>
                <a:lnTo>
                  <a:pt x="764692" y="53467"/>
                </a:lnTo>
                <a:lnTo>
                  <a:pt x="764692" y="10706"/>
                </a:lnTo>
                <a:close/>
              </a:path>
              <a:path w="3611879" h="64770">
                <a:moveTo>
                  <a:pt x="700531" y="21386"/>
                </a:moveTo>
                <a:lnTo>
                  <a:pt x="668464" y="21386"/>
                </a:lnTo>
                <a:lnTo>
                  <a:pt x="668464" y="42773"/>
                </a:lnTo>
                <a:lnTo>
                  <a:pt x="679157" y="42773"/>
                </a:lnTo>
                <a:lnTo>
                  <a:pt x="679157" y="32080"/>
                </a:lnTo>
                <a:lnTo>
                  <a:pt x="700531" y="32080"/>
                </a:lnTo>
                <a:lnTo>
                  <a:pt x="700531" y="21386"/>
                </a:lnTo>
                <a:close/>
              </a:path>
              <a:path w="3611879" h="64770">
                <a:moveTo>
                  <a:pt x="743305" y="32080"/>
                </a:moveTo>
                <a:lnTo>
                  <a:pt x="732612" y="32080"/>
                </a:lnTo>
                <a:lnTo>
                  <a:pt x="732612" y="42773"/>
                </a:lnTo>
                <a:lnTo>
                  <a:pt x="743305" y="42773"/>
                </a:lnTo>
                <a:lnTo>
                  <a:pt x="743305" y="32080"/>
                </a:lnTo>
                <a:close/>
              </a:path>
              <a:path w="3611879" h="64770">
                <a:moveTo>
                  <a:pt x="441705" y="0"/>
                </a:moveTo>
                <a:lnTo>
                  <a:pt x="388238" y="0"/>
                </a:lnTo>
                <a:lnTo>
                  <a:pt x="388238" y="64160"/>
                </a:lnTo>
                <a:lnTo>
                  <a:pt x="505866" y="64160"/>
                </a:lnTo>
                <a:lnTo>
                  <a:pt x="505866" y="53467"/>
                </a:lnTo>
                <a:lnTo>
                  <a:pt x="398945" y="53467"/>
                </a:lnTo>
                <a:lnTo>
                  <a:pt x="398945" y="10706"/>
                </a:lnTo>
                <a:lnTo>
                  <a:pt x="441705" y="10706"/>
                </a:lnTo>
                <a:lnTo>
                  <a:pt x="441705" y="0"/>
                </a:lnTo>
                <a:close/>
              </a:path>
              <a:path w="3611879" h="64770">
                <a:moveTo>
                  <a:pt x="505866" y="10706"/>
                </a:moveTo>
                <a:lnTo>
                  <a:pt x="495172" y="10706"/>
                </a:lnTo>
                <a:lnTo>
                  <a:pt x="495172" y="53467"/>
                </a:lnTo>
                <a:lnTo>
                  <a:pt x="505866" y="53467"/>
                </a:lnTo>
                <a:lnTo>
                  <a:pt x="505866" y="10706"/>
                </a:lnTo>
                <a:close/>
              </a:path>
              <a:path w="3611879" h="64770">
                <a:moveTo>
                  <a:pt x="420319" y="21386"/>
                </a:moveTo>
                <a:lnTo>
                  <a:pt x="409625" y="21386"/>
                </a:lnTo>
                <a:lnTo>
                  <a:pt x="409625" y="42773"/>
                </a:lnTo>
                <a:lnTo>
                  <a:pt x="441705" y="42773"/>
                </a:lnTo>
                <a:lnTo>
                  <a:pt x="441705" y="32080"/>
                </a:lnTo>
                <a:lnTo>
                  <a:pt x="420319" y="32080"/>
                </a:lnTo>
                <a:lnTo>
                  <a:pt x="420319" y="21386"/>
                </a:lnTo>
                <a:close/>
              </a:path>
              <a:path w="3611879" h="64770">
                <a:moveTo>
                  <a:pt x="505866" y="0"/>
                </a:moveTo>
                <a:lnTo>
                  <a:pt x="452399" y="0"/>
                </a:lnTo>
                <a:lnTo>
                  <a:pt x="452399" y="42773"/>
                </a:lnTo>
                <a:lnTo>
                  <a:pt x="484479" y="42773"/>
                </a:lnTo>
                <a:lnTo>
                  <a:pt x="484479" y="32080"/>
                </a:lnTo>
                <a:lnTo>
                  <a:pt x="463092" y="32080"/>
                </a:lnTo>
                <a:lnTo>
                  <a:pt x="463092" y="10706"/>
                </a:lnTo>
                <a:lnTo>
                  <a:pt x="505866" y="10706"/>
                </a:lnTo>
                <a:lnTo>
                  <a:pt x="505866" y="0"/>
                </a:lnTo>
                <a:close/>
              </a:path>
              <a:path w="3611879" h="64770">
                <a:moveTo>
                  <a:pt x="441705" y="10706"/>
                </a:moveTo>
                <a:lnTo>
                  <a:pt x="431012" y="10706"/>
                </a:lnTo>
                <a:lnTo>
                  <a:pt x="431012" y="32080"/>
                </a:lnTo>
                <a:lnTo>
                  <a:pt x="441705" y="32080"/>
                </a:lnTo>
                <a:lnTo>
                  <a:pt x="441705" y="10706"/>
                </a:lnTo>
                <a:close/>
              </a:path>
              <a:path w="3611879" h="64770">
                <a:moveTo>
                  <a:pt x="484479" y="21386"/>
                </a:moveTo>
                <a:lnTo>
                  <a:pt x="473786" y="21386"/>
                </a:lnTo>
                <a:lnTo>
                  <a:pt x="473786" y="32080"/>
                </a:lnTo>
                <a:lnTo>
                  <a:pt x="484479" y="32080"/>
                </a:lnTo>
                <a:lnTo>
                  <a:pt x="484479" y="21386"/>
                </a:lnTo>
                <a:close/>
              </a:path>
              <a:path w="3611879" h="64770">
                <a:moveTo>
                  <a:pt x="182879" y="0"/>
                </a:moveTo>
                <a:lnTo>
                  <a:pt x="129412" y="0"/>
                </a:lnTo>
                <a:lnTo>
                  <a:pt x="129412" y="64160"/>
                </a:lnTo>
                <a:lnTo>
                  <a:pt x="247040" y="64160"/>
                </a:lnTo>
                <a:lnTo>
                  <a:pt x="247040" y="53467"/>
                </a:lnTo>
                <a:lnTo>
                  <a:pt x="140106" y="53467"/>
                </a:lnTo>
                <a:lnTo>
                  <a:pt x="140106" y="10706"/>
                </a:lnTo>
                <a:lnTo>
                  <a:pt x="182879" y="10706"/>
                </a:lnTo>
                <a:lnTo>
                  <a:pt x="182879" y="0"/>
                </a:lnTo>
                <a:close/>
              </a:path>
              <a:path w="3611879" h="64770">
                <a:moveTo>
                  <a:pt x="247040" y="10706"/>
                </a:moveTo>
                <a:lnTo>
                  <a:pt x="236346" y="10706"/>
                </a:lnTo>
                <a:lnTo>
                  <a:pt x="236346" y="53467"/>
                </a:lnTo>
                <a:lnTo>
                  <a:pt x="247040" y="53467"/>
                </a:lnTo>
                <a:lnTo>
                  <a:pt x="247040" y="10706"/>
                </a:lnTo>
                <a:close/>
              </a:path>
              <a:path w="3611879" h="64770">
                <a:moveTo>
                  <a:pt x="161493" y="21386"/>
                </a:moveTo>
                <a:lnTo>
                  <a:pt x="150799" y="21386"/>
                </a:lnTo>
                <a:lnTo>
                  <a:pt x="150799" y="42773"/>
                </a:lnTo>
                <a:lnTo>
                  <a:pt x="182879" y="42773"/>
                </a:lnTo>
                <a:lnTo>
                  <a:pt x="182879" y="32080"/>
                </a:lnTo>
                <a:lnTo>
                  <a:pt x="161493" y="32080"/>
                </a:lnTo>
                <a:lnTo>
                  <a:pt x="161493" y="21386"/>
                </a:lnTo>
                <a:close/>
              </a:path>
              <a:path w="3611879" h="64770">
                <a:moveTo>
                  <a:pt x="247040" y="0"/>
                </a:moveTo>
                <a:lnTo>
                  <a:pt x="193573" y="0"/>
                </a:lnTo>
                <a:lnTo>
                  <a:pt x="193573" y="42773"/>
                </a:lnTo>
                <a:lnTo>
                  <a:pt x="225653" y="42773"/>
                </a:lnTo>
                <a:lnTo>
                  <a:pt x="225653" y="32080"/>
                </a:lnTo>
                <a:lnTo>
                  <a:pt x="204254" y="32080"/>
                </a:lnTo>
                <a:lnTo>
                  <a:pt x="204254" y="10706"/>
                </a:lnTo>
                <a:lnTo>
                  <a:pt x="247040" y="10706"/>
                </a:lnTo>
                <a:lnTo>
                  <a:pt x="247040" y="0"/>
                </a:lnTo>
                <a:close/>
              </a:path>
              <a:path w="3611879" h="64770">
                <a:moveTo>
                  <a:pt x="182879" y="10706"/>
                </a:moveTo>
                <a:lnTo>
                  <a:pt x="172186" y="10706"/>
                </a:lnTo>
                <a:lnTo>
                  <a:pt x="172186" y="32080"/>
                </a:lnTo>
                <a:lnTo>
                  <a:pt x="182879" y="32080"/>
                </a:lnTo>
                <a:lnTo>
                  <a:pt x="182879" y="10706"/>
                </a:lnTo>
                <a:close/>
              </a:path>
              <a:path w="3611879" h="64770">
                <a:moveTo>
                  <a:pt x="225653" y="21386"/>
                </a:moveTo>
                <a:lnTo>
                  <a:pt x="214960" y="21386"/>
                </a:lnTo>
                <a:lnTo>
                  <a:pt x="214960" y="32080"/>
                </a:lnTo>
                <a:lnTo>
                  <a:pt x="225653" y="32080"/>
                </a:lnTo>
                <a:lnTo>
                  <a:pt x="225653" y="21386"/>
                </a:lnTo>
                <a:close/>
              </a:path>
              <a:path w="3611879" h="64770">
                <a:moveTo>
                  <a:pt x="635279" y="0"/>
                </a:moveTo>
                <a:lnTo>
                  <a:pt x="517651" y="0"/>
                </a:lnTo>
                <a:lnTo>
                  <a:pt x="517651" y="64160"/>
                </a:lnTo>
                <a:lnTo>
                  <a:pt x="571118" y="64160"/>
                </a:lnTo>
                <a:lnTo>
                  <a:pt x="571118" y="53467"/>
                </a:lnTo>
                <a:lnTo>
                  <a:pt x="528358" y="53467"/>
                </a:lnTo>
                <a:lnTo>
                  <a:pt x="528358" y="10706"/>
                </a:lnTo>
                <a:lnTo>
                  <a:pt x="635279" y="10706"/>
                </a:lnTo>
                <a:lnTo>
                  <a:pt x="635279" y="0"/>
                </a:lnTo>
                <a:close/>
              </a:path>
              <a:path w="3611879" h="64770">
                <a:moveTo>
                  <a:pt x="613892" y="21386"/>
                </a:moveTo>
                <a:lnTo>
                  <a:pt x="581812" y="21386"/>
                </a:lnTo>
                <a:lnTo>
                  <a:pt x="581812" y="64160"/>
                </a:lnTo>
                <a:lnTo>
                  <a:pt x="635279" y="64160"/>
                </a:lnTo>
                <a:lnTo>
                  <a:pt x="635279" y="53467"/>
                </a:lnTo>
                <a:lnTo>
                  <a:pt x="592505" y="53467"/>
                </a:lnTo>
                <a:lnTo>
                  <a:pt x="592505" y="32080"/>
                </a:lnTo>
                <a:lnTo>
                  <a:pt x="613892" y="32080"/>
                </a:lnTo>
                <a:lnTo>
                  <a:pt x="613892" y="21386"/>
                </a:lnTo>
                <a:close/>
              </a:path>
              <a:path w="3611879" h="64770">
                <a:moveTo>
                  <a:pt x="571118" y="32080"/>
                </a:moveTo>
                <a:lnTo>
                  <a:pt x="560438" y="32080"/>
                </a:lnTo>
                <a:lnTo>
                  <a:pt x="560438" y="53467"/>
                </a:lnTo>
                <a:lnTo>
                  <a:pt x="571118" y="53467"/>
                </a:lnTo>
                <a:lnTo>
                  <a:pt x="571118" y="32080"/>
                </a:lnTo>
                <a:close/>
              </a:path>
              <a:path w="3611879" h="64770">
                <a:moveTo>
                  <a:pt x="635279" y="10706"/>
                </a:moveTo>
                <a:lnTo>
                  <a:pt x="624586" y="10706"/>
                </a:lnTo>
                <a:lnTo>
                  <a:pt x="624586" y="53467"/>
                </a:lnTo>
                <a:lnTo>
                  <a:pt x="635279" y="53467"/>
                </a:lnTo>
                <a:lnTo>
                  <a:pt x="635279" y="10706"/>
                </a:lnTo>
                <a:close/>
              </a:path>
              <a:path w="3611879" h="64770">
                <a:moveTo>
                  <a:pt x="571118" y="21386"/>
                </a:moveTo>
                <a:lnTo>
                  <a:pt x="539051" y="21386"/>
                </a:lnTo>
                <a:lnTo>
                  <a:pt x="539051" y="42773"/>
                </a:lnTo>
                <a:lnTo>
                  <a:pt x="549744" y="42773"/>
                </a:lnTo>
                <a:lnTo>
                  <a:pt x="549744" y="32080"/>
                </a:lnTo>
                <a:lnTo>
                  <a:pt x="571118" y="32080"/>
                </a:lnTo>
                <a:lnTo>
                  <a:pt x="571118" y="21386"/>
                </a:lnTo>
                <a:close/>
              </a:path>
              <a:path w="3611879" h="64770">
                <a:moveTo>
                  <a:pt x="613892" y="32080"/>
                </a:moveTo>
                <a:lnTo>
                  <a:pt x="603199" y="32080"/>
                </a:lnTo>
                <a:lnTo>
                  <a:pt x="603199" y="42773"/>
                </a:lnTo>
                <a:lnTo>
                  <a:pt x="613892" y="42773"/>
                </a:lnTo>
                <a:lnTo>
                  <a:pt x="613892" y="32080"/>
                </a:lnTo>
                <a:close/>
              </a:path>
              <a:path w="3611879" h="64770">
                <a:moveTo>
                  <a:pt x="376453" y="0"/>
                </a:moveTo>
                <a:lnTo>
                  <a:pt x="258825" y="0"/>
                </a:lnTo>
                <a:lnTo>
                  <a:pt x="258825" y="64160"/>
                </a:lnTo>
                <a:lnTo>
                  <a:pt x="312292" y="64160"/>
                </a:lnTo>
                <a:lnTo>
                  <a:pt x="312292" y="53467"/>
                </a:lnTo>
                <a:lnTo>
                  <a:pt x="269519" y="53467"/>
                </a:lnTo>
                <a:lnTo>
                  <a:pt x="269519" y="10706"/>
                </a:lnTo>
                <a:lnTo>
                  <a:pt x="376453" y="10706"/>
                </a:lnTo>
                <a:lnTo>
                  <a:pt x="376453" y="0"/>
                </a:lnTo>
                <a:close/>
              </a:path>
              <a:path w="3611879" h="64770">
                <a:moveTo>
                  <a:pt x="355066" y="21386"/>
                </a:moveTo>
                <a:lnTo>
                  <a:pt x="322986" y="21386"/>
                </a:lnTo>
                <a:lnTo>
                  <a:pt x="322986" y="64160"/>
                </a:lnTo>
                <a:lnTo>
                  <a:pt x="376453" y="64160"/>
                </a:lnTo>
                <a:lnTo>
                  <a:pt x="376453" y="53467"/>
                </a:lnTo>
                <a:lnTo>
                  <a:pt x="333679" y="53467"/>
                </a:lnTo>
                <a:lnTo>
                  <a:pt x="333679" y="32080"/>
                </a:lnTo>
                <a:lnTo>
                  <a:pt x="355066" y="32080"/>
                </a:lnTo>
                <a:lnTo>
                  <a:pt x="355066" y="21386"/>
                </a:lnTo>
                <a:close/>
              </a:path>
              <a:path w="3611879" h="64770">
                <a:moveTo>
                  <a:pt x="312292" y="32080"/>
                </a:moveTo>
                <a:lnTo>
                  <a:pt x="301599" y="32080"/>
                </a:lnTo>
                <a:lnTo>
                  <a:pt x="301599" y="53467"/>
                </a:lnTo>
                <a:lnTo>
                  <a:pt x="312292" y="53467"/>
                </a:lnTo>
                <a:lnTo>
                  <a:pt x="312292" y="32080"/>
                </a:lnTo>
                <a:close/>
              </a:path>
              <a:path w="3611879" h="64770">
                <a:moveTo>
                  <a:pt x="376453" y="10706"/>
                </a:moveTo>
                <a:lnTo>
                  <a:pt x="365759" y="10706"/>
                </a:lnTo>
                <a:lnTo>
                  <a:pt x="365759" y="53467"/>
                </a:lnTo>
                <a:lnTo>
                  <a:pt x="376453" y="53467"/>
                </a:lnTo>
                <a:lnTo>
                  <a:pt x="376453" y="10706"/>
                </a:lnTo>
                <a:close/>
              </a:path>
              <a:path w="3611879" h="64770">
                <a:moveTo>
                  <a:pt x="312292" y="21386"/>
                </a:moveTo>
                <a:lnTo>
                  <a:pt x="280212" y="21386"/>
                </a:lnTo>
                <a:lnTo>
                  <a:pt x="280212" y="42773"/>
                </a:lnTo>
                <a:lnTo>
                  <a:pt x="290906" y="42773"/>
                </a:lnTo>
                <a:lnTo>
                  <a:pt x="290906" y="32080"/>
                </a:lnTo>
                <a:lnTo>
                  <a:pt x="312292" y="32080"/>
                </a:lnTo>
                <a:lnTo>
                  <a:pt x="312292" y="21386"/>
                </a:lnTo>
                <a:close/>
              </a:path>
              <a:path w="3611879" h="64770">
                <a:moveTo>
                  <a:pt x="355066" y="32080"/>
                </a:moveTo>
                <a:lnTo>
                  <a:pt x="344373" y="32080"/>
                </a:lnTo>
                <a:lnTo>
                  <a:pt x="344373" y="42773"/>
                </a:lnTo>
                <a:lnTo>
                  <a:pt x="355066" y="42773"/>
                </a:lnTo>
                <a:lnTo>
                  <a:pt x="355066" y="32080"/>
                </a:lnTo>
                <a:close/>
              </a:path>
              <a:path w="3611879" h="64770">
                <a:moveTo>
                  <a:pt x="117627" y="0"/>
                </a:moveTo>
                <a:lnTo>
                  <a:pt x="0" y="0"/>
                </a:lnTo>
                <a:lnTo>
                  <a:pt x="0" y="64160"/>
                </a:lnTo>
                <a:lnTo>
                  <a:pt x="53466" y="64160"/>
                </a:lnTo>
                <a:lnTo>
                  <a:pt x="53466" y="53467"/>
                </a:lnTo>
                <a:lnTo>
                  <a:pt x="10693" y="53467"/>
                </a:lnTo>
                <a:lnTo>
                  <a:pt x="10693" y="10706"/>
                </a:lnTo>
                <a:lnTo>
                  <a:pt x="117627" y="10706"/>
                </a:lnTo>
                <a:lnTo>
                  <a:pt x="117627" y="0"/>
                </a:lnTo>
                <a:close/>
              </a:path>
              <a:path w="3611879" h="64770">
                <a:moveTo>
                  <a:pt x="96240" y="21386"/>
                </a:moveTo>
                <a:lnTo>
                  <a:pt x="64160" y="21386"/>
                </a:lnTo>
                <a:lnTo>
                  <a:pt x="64160" y="64160"/>
                </a:lnTo>
                <a:lnTo>
                  <a:pt x="117627" y="64160"/>
                </a:lnTo>
                <a:lnTo>
                  <a:pt x="117627" y="53467"/>
                </a:lnTo>
                <a:lnTo>
                  <a:pt x="74841" y="53467"/>
                </a:lnTo>
                <a:lnTo>
                  <a:pt x="74841" y="32080"/>
                </a:lnTo>
                <a:lnTo>
                  <a:pt x="96240" y="32080"/>
                </a:lnTo>
                <a:lnTo>
                  <a:pt x="96240" y="21386"/>
                </a:lnTo>
                <a:close/>
              </a:path>
              <a:path w="3611879" h="64770">
                <a:moveTo>
                  <a:pt x="53466" y="32080"/>
                </a:moveTo>
                <a:lnTo>
                  <a:pt x="42773" y="32080"/>
                </a:lnTo>
                <a:lnTo>
                  <a:pt x="42773" y="53467"/>
                </a:lnTo>
                <a:lnTo>
                  <a:pt x="53466" y="53467"/>
                </a:lnTo>
                <a:lnTo>
                  <a:pt x="53466" y="32080"/>
                </a:lnTo>
                <a:close/>
              </a:path>
              <a:path w="3611879" h="64770">
                <a:moveTo>
                  <a:pt x="117627" y="10706"/>
                </a:moveTo>
                <a:lnTo>
                  <a:pt x="106933" y="10706"/>
                </a:lnTo>
                <a:lnTo>
                  <a:pt x="106933" y="53467"/>
                </a:lnTo>
                <a:lnTo>
                  <a:pt x="117627" y="53467"/>
                </a:lnTo>
                <a:lnTo>
                  <a:pt x="117627" y="10706"/>
                </a:lnTo>
                <a:close/>
              </a:path>
              <a:path w="3611879" h="64770">
                <a:moveTo>
                  <a:pt x="53466" y="21386"/>
                </a:moveTo>
                <a:lnTo>
                  <a:pt x="21386" y="21386"/>
                </a:lnTo>
                <a:lnTo>
                  <a:pt x="21386" y="42773"/>
                </a:lnTo>
                <a:lnTo>
                  <a:pt x="32080" y="42773"/>
                </a:lnTo>
                <a:lnTo>
                  <a:pt x="32080" y="32080"/>
                </a:lnTo>
                <a:lnTo>
                  <a:pt x="53466" y="32080"/>
                </a:lnTo>
                <a:lnTo>
                  <a:pt x="53466" y="21386"/>
                </a:lnTo>
                <a:close/>
              </a:path>
              <a:path w="3611879" h="64770">
                <a:moveTo>
                  <a:pt x="96240" y="32080"/>
                </a:moveTo>
                <a:lnTo>
                  <a:pt x="85547" y="32080"/>
                </a:lnTo>
                <a:lnTo>
                  <a:pt x="85547" y="42773"/>
                </a:lnTo>
                <a:lnTo>
                  <a:pt x="96240" y="42773"/>
                </a:lnTo>
                <a:lnTo>
                  <a:pt x="96240" y="32080"/>
                </a:lnTo>
                <a:close/>
              </a:path>
            </a:pathLst>
          </a:custGeom>
          <a:solidFill>
            <a:srgbClr val="E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37585" y="4905590"/>
            <a:ext cx="64769" cy="2188845"/>
          </a:xfrm>
          <a:custGeom>
            <a:avLst/>
            <a:gdLst/>
            <a:ahLst/>
            <a:cxnLst/>
            <a:rect l="l" t="t" r="r" b="b"/>
            <a:pathLst>
              <a:path w="64770" h="2188845">
                <a:moveTo>
                  <a:pt x="42773" y="64160"/>
                </a:moveTo>
                <a:lnTo>
                  <a:pt x="0" y="64160"/>
                </a:lnTo>
                <a:lnTo>
                  <a:pt x="0" y="117614"/>
                </a:lnTo>
                <a:lnTo>
                  <a:pt x="64160" y="117614"/>
                </a:lnTo>
                <a:lnTo>
                  <a:pt x="64160" y="106934"/>
                </a:lnTo>
                <a:lnTo>
                  <a:pt x="10693" y="106934"/>
                </a:lnTo>
                <a:lnTo>
                  <a:pt x="10693" y="74853"/>
                </a:lnTo>
                <a:lnTo>
                  <a:pt x="42773" y="74853"/>
                </a:lnTo>
                <a:lnTo>
                  <a:pt x="42773" y="64160"/>
                </a:lnTo>
                <a:close/>
              </a:path>
              <a:path w="64770" h="2188845">
                <a:moveTo>
                  <a:pt x="64160" y="10693"/>
                </a:moveTo>
                <a:lnTo>
                  <a:pt x="53466" y="10693"/>
                </a:lnTo>
                <a:lnTo>
                  <a:pt x="53466" y="106934"/>
                </a:lnTo>
                <a:lnTo>
                  <a:pt x="64160" y="106934"/>
                </a:lnTo>
                <a:lnTo>
                  <a:pt x="64160" y="10693"/>
                </a:lnTo>
                <a:close/>
              </a:path>
              <a:path w="64770" h="2188845">
                <a:moveTo>
                  <a:pt x="42773" y="74853"/>
                </a:moveTo>
                <a:lnTo>
                  <a:pt x="32080" y="74853"/>
                </a:lnTo>
                <a:lnTo>
                  <a:pt x="32080" y="85547"/>
                </a:lnTo>
                <a:lnTo>
                  <a:pt x="21386" y="85547"/>
                </a:lnTo>
                <a:lnTo>
                  <a:pt x="21386" y="96240"/>
                </a:lnTo>
                <a:lnTo>
                  <a:pt x="42773" y="96240"/>
                </a:lnTo>
                <a:lnTo>
                  <a:pt x="42773" y="74853"/>
                </a:lnTo>
                <a:close/>
              </a:path>
              <a:path w="64770" h="2188845">
                <a:moveTo>
                  <a:pt x="64160" y="0"/>
                </a:moveTo>
                <a:lnTo>
                  <a:pt x="0" y="0"/>
                </a:lnTo>
                <a:lnTo>
                  <a:pt x="0" y="53467"/>
                </a:lnTo>
                <a:lnTo>
                  <a:pt x="42773" y="53467"/>
                </a:lnTo>
                <a:lnTo>
                  <a:pt x="42773" y="42773"/>
                </a:lnTo>
                <a:lnTo>
                  <a:pt x="10693" y="42773"/>
                </a:lnTo>
                <a:lnTo>
                  <a:pt x="10693" y="10693"/>
                </a:lnTo>
                <a:lnTo>
                  <a:pt x="64160" y="10693"/>
                </a:lnTo>
                <a:lnTo>
                  <a:pt x="64160" y="0"/>
                </a:lnTo>
                <a:close/>
              </a:path>
              <a:path w="64770" h="2188845">
                <a:moveTo>
                  <a:pt x="42773" y="21386"/>
                </a:moveTo>
                <a:lnTo>
                  <a:pt x="21386" y="21386"/>
                </a:lnTo>
                <a:lnTo>
                  <a:pt x="21386" y="32080"/>
                </a:lnTo>
                <a:lnTo>
                  <a:pt x="32080" y="32080"/>
                </a:lnTo>
                <a:lnTo>
                  <a:pt x="32080" y="42773"/>
                </a:lnTo>
                <a:lnTo>
                  <a:pt x="42773" y="42773"/>
                </a:lnTo>
                <a:lnTo>
                  <a:pt x="42773" y="21386"/>
                </a:lnTo>
                <a:close/>
              </a:path>
              <a:path w="64770" h="2188845">
                <a:moveTo>
                  <a:pt x="42773" y="322986"/>
                </a:moveTo>
                <a:lnTo>
                  <a:pt x="0" y="322986"/>
                </a:lnTo>
                <a:lnTo>
                  <a:pt x="0" y="376453"/>
                </a:lnTo>
                <a:lnTo>
                  <a:pt x="64160" y="376453"/>
                </a:lnTo>
                <a:lnTo>
                  <a:pt x="64160" y="365760"/>
                </a:lnTo>
                <a:lnTo>
                  <a:pt x="10693" y="365760"/>
                </a:lnTo>
                <a:lnTo>
                  <a:pt x="10693" y="333679"/>
                </a:lnTo>
                <a:lnTo>
                  <a:pt x="42773" y="333679"/>
                </a:lnTo>
                <a:lnTo>
                  <a:pt x="42773" y="322986"/>
                </a:lnTo>
                <a:close/>
              </a:path>
              <a:path w="64770" h="2188845">
                <a:moveTo>
                  <a:pt x="64160" y="269519"/>
                </a:moveTo>
                <a:lnTo>
                  <a:pt x="53466" y="269519"/>
                </a:lnTo>
                <a:lnTo>
                  <a:pt x="53466" y="365760"/>
                </a:lnTo>
                <a:lnTo>
                  <a:pt x="64160" y="365760"/>
                </a:lnTo>
                <a:lnTo>
                  <a:pt x="64160" y="269519"/>
                </a:lnTo>
                <a:close/>
              </a:path>
              <a:path w="64770" h="2188845">
                <a:moveTo>
                  <a:pt x="42773" y="333679"/>
                </a:moveTo>
                <a:lnTo>
                  <a:pt x="32080" y="333679"/>
                </a:lnTo>
                <a:lnTo>
                  <a:pt x="32080" y="344373"/>
                </a:lnTo>
                <a:lnTo>
                  <a:pt x="21386" y="344373"/>
                </a:lnTo>
                <a:lnTo>
                  <a:pt x="21386" y="355066"/>
                </a:lnTo>
                <a:lnTo>
                  <a:pt x="42773" y="355066"/>
                </a:lnTo>
                <a:lnTo>
                  <a:pt x="42773" y="333679"/>
                </a:lnTo>
                <a:close/>
              </a:path>
              <a:path w="64770" h="2188845">
                <a:moveTo>
                  <a:pt x="64160" y="258825"/>
                </a:moveTo>
                <a:lnTo>
                  <a:pt x="0" y="258825"/>
                </a:lnTo>
                <a:lnTo>
                  <a:pt x="0" y="312293"/>
                </a:lnTo>
                <a:lnTo>
                  <a:pt x="42773" y="312293"/>
                </a:lnTo>
                <a:lnTo>
                  <a:pt x="42773" y="301599"/>
                </a:lnTo>
                <a:lnTo>
                  <a:pt x="10693" y="301599"/>
                </a:lnTo>
                <a:lnTo>
                  <a:pt x="10693" y="269519"/>
                </a:lnTo>
                <a:lnTo>
                  <a:pt x="64160" y="269519"/>
                </a:lnTo>
                <a:lnTo>
                  <a:pt x="64160" y="258825"/>
                </a:lnTo>
                <a:close/>
              </a:path>
              <a:path w="64770" h="2188845">
                <a:moveTo>
                  <a:pt x="42773" y="280212"/>
                </a:moveTo>
                <a:lnTo>
                  <a:pt x="21386" y="280212"/>
                </a:lnTo>
                <a:lnTo>
                  <a:pt x="21386" y="290906"/>
                </a:lnTo>
                <a:lnTo>
                  <a:pt x="32080" y="290906"/>
                </a:lnTo>
                <a:lnTo>
                  <a:pt x="32080" y="301599"/>
                </a:lnTo>
                <a:lnTo>
                  <a:pt x="42773" y="301599"/>
                </a:lnTo>
                <a:lnTo>
                  <a:pt x="42773" y="280212"/>
                </a:lnTo>
                <a:close/>
              </a:path>
              <a:path w="64770" h="2188845">
                <a:moveTo>
                  <a:pt x="64160" y="129412"/>
                </a:moveTo>
                <a:lnTo>
                  <a:pt x="0" y="129412"/>
                </a:lnTo>
                <a:lnTo>
                  <a:pt x="0" y="247040"/>
                </a:lnTo>
                <a:lnTo>
                  <a:pt x="64160" y="247040"/>
                </a:lnTo>
                <a:lnTo>
                  <a:pt x="64160" y="236347"/>
                </a:lnTo>
                <a:lnTo>
                  <a:pt x="10693" y="236347"/>
                </a:lnTo>
                <a:lnTo>
                  <a:pt x="10693" y="140106"/>
                </a:lnTo>
                <a:lnTo>
                  <a:pt x="64160" y="140106"/>
                </a:lnTo>
                <a:lnTo>
                  <a:pt x="64160" y="129412"/>
                </a:lnTo>
                <a:close/>
              </a:path>
              <a:path w="64770" h="2188845">
                <a:moveTo>
                  <a:pt x="64160" y="204266"/>
                </a:moveTo>
                <a:lnTo>
                  <a:pt x="53466" y="204266"/>
                </a:lnTo>
                <a:lnTo>
                  <a:pt x="53466" y="236347"/>
                </a:lnTo>
                <a:lnTo>
                  <a:pt x="64160" y="236347"/>
                </a:lnTo>
                <a:lnTo>
                  <a:pt x="64160" y="204266"/>
                </a:lnTo>
                <a:close/>
              </a:path>
              <a:path w="64770" h="2188845">
                <a:moveTo>
                  <a:pt x="64160" y="193573"/>
                </a:moveTo>
                <a:lnTo>
                  <a:pt x="21386" y="193573"/>
                </a:lnTo>
                <a:lnTo>
                  <a:pt x="21386" y="225653"/>
                </a:lnTo>
                <a:lnTo>
                  <a:pt x="42773" y="225653"/>
                </a:lnTo>
                <a:lnTo>
                  <a:pt x="42773" y="214960"/>
                </a:lnTo>
                <a:lnTo>
                  <a:pt x="32080" y="214960"/>
                </a:lnTo>
                <a:lnTo>
                  <a:pt x="32080" y="204266"/>
                </a:lnTo>
                <a:lnTo>
                  <a:pt x="64160" y="204266"/>
                </a:lnTo>
                <a:lnTo>
                  <a:pt x="64160" y="193573"/>
                </a:lnTo>
                <a:close/>
              </a:path>
              <a:path w="64770" h="2188845">
                <a:moveTo>
                  <a:pt x="42773" y="150799"/>
                </a:moveTo>
                <a:lnTo>
                  <a:pt x="21386" y="150799"/>
                </a:lnTo>
                <a:lnTo>
                  <a:pt x="21386" y="182880"/>
                </a:lnTo>
                <a:lnTo>
                  <a:pt x="64160" y="182880"/>
                </a:lnTo>
                <a:lnTo>
                  <a:pt x="64160" y="172186"/>
                </a:lnTo>
                <a:lnTo>
                  <a:pt x="32080" y="172186"/>
                </a:lnTo>
                <a:lnTo>
                  <a:pt x="32080" y="161493"/>
                </a:lnTo>
                <a:lnTo>
                  <a:pt x="42773" y="161493"/>
                </a:lnTo>
                <a:lnTo>
                  <a:pt x="42773" y="150799"/>
                </a:lnTo>
                <a:close/>
              </a:path>
              <a:path w="64770" h="2188845">
                <a:moveTo>
                  <a:pt x="64160" y="140106"/>
                </a:moveTo>
                <a:lnTo>
                  <a:pt x="53466" y="140106"/>
                </a:lnTo>
                <a:lnTo>
                  <a:pt x="53466" y="172186"/>
                </a:lnTo>
                <a:lnTo>
                  <a:pt x="64160" y="172186"/>
                </a:lnTo>
                <a:lnTo>
                  <a:pt x="64160" y="140106"/>
                </a:lnTo>
                <a:close/>
              </a:path>
              <a:path w="64770" h="2188845">
                <a:moveTo>
                  <a:pt x="64160" y="388251"/>
                </a:moveTo>
                <a:lnTo>
                  <a:pt x="0" y="388251"/>
                </a:lnTo>
                <a:lnTo>
                  <a:pt x="0" y="505866"/>
                </a:lnTo>
                <a:lnTo>
                  <a:pt x="64160" y="505866"/>
                </a:lnTo>
                <a:lnTo>
                  <a:pt x="64160" y="495173"/>
                </a:lnTo>
                <a:lnTo>
                  <a:pt x="10693" y="495173"/>
                </a:lnTo>
                <a:lnTo>
                  <a:pt x="10693" y="398932"/>
                </a:lnTo>
                <a:lnTo>
                  <a:pt x="64160" y="398932"/>
                </a:lnTo>
                <a:lnTo>
                  <a:pt x="64160" y="388251"/>
                </a:lnTo>
                <a:close/>
              </a:path>
              <a:path w="64770" h="2188845">
                <a:moveTo>
                  <a:pt x="64160" y="463092"/>
                </a:moveTo>
                <a:lnTo>
                  <a:pt x="53466" y="463092"/>
                </a:lnTo>
                <a:lnTo>
                  <a:pt x="53466" y="495173"/>
                </a:lnTo>
                <a:lnTo>
                  <a:pt x="64160" y="495173"/>
                </a:lnTo>
                <a:lnTo>
                  <a:pt x="64160" y="463092"/>
                </a:lnTo>
                <a:close/>
              </a:path>
              <a:path w="64770" h="2188845">
                <a:moveTo>
                  <a:pt x="64160" y="452399"/>
                </a:moveTo>
                <a:lnTo>
                  <a:pt x="21386" y="452399"/>
                </a:lnTo>
                <a:lnTo>
                  <a:pt x="21386" y="484479"/>
                </a:lnTo>
                <a:lnTo>
                  <a:pt x="42773" y="484479"/>
                </a:lnTo>
                <a:lnTo>
                  <a:pt x="42773" y="473786"/>
                </a:lnTo>
                <a:lnTo>
                  <a:pt x="32080" y="473786"/>
                </a:lnTo>
                <a:lnTo>
                  <a:pt x="32080" y="463092"/>
                </a:lnTo>
                <a:lnTo>
                  <a:pt x="64160" y="463092"/>
                </a:lnTo>
                <a:lnTo>
                  <a:pt x="64160" y="452399"/>
                </a:lnTo>
                <a:close/>
              </a:path>
              <a:path w="64770" h="2188845">
                <a:moveTo>
                  <a:pt x="42773" y="409625"/>
                </a:moveTo>
                <a:lnTo>
                  <a:pt x="21386" y="409625"/>
                </a:lnTo>
                <a:lnTo>
                  <a:pt x="21386" y="441706"/>
                </a:lnTo>
                <a:lnTo>
                  <a:pt x="64160" y="441706"/>
                </a:lnTo>
                <a:lnTo>
                  <a:pt x="64160" y="431012"/>
                </a:lnTo>
                <a:lnTo>
                  <a:pt x="32080" y="431012"/>
                </a:lnTo>
                <a:lnTo>
                  <a:pt x="32080" y="420319"/>
                </a:lnTo>
                <a:lnTo>
                  <a:pt x="42773" y="420319"/>
                </a:lnTo>
                <a:lnTo>
                  <a:pt x="42773" y="409625"/>
                </a:lnTo>
                <a:close/>
              </a:path>
              <a:path w="64770" h="2188845">
                <a:moveTo>
                  <a:pt x="64160" y="398932"/>
                </a:moveTo>
                <a:lnTo>
                  <a:pt x="53466" y="398932"/>
                </a:lnTo>
                <a:lnTo>
                  <a:pt x="53466" y="431012"/>
                </a:lnTo>
                <a:lnTo>
                  <a:pt x="64160" y="431012"/>
                </a:lnTo>
                <a:lnTo>
                  <a:pt x="64160" y="398932"/>
                </a:lnTo>
                <a:close/>
              </a:path>
              <a:path w="64770" h="2188845">
                <a:moveTo>
                  <a:pt x="42773" y="711225"/>
                </a:moveTo>
                <a:lnTo>
                  <a:pt x="0" y="711225"/>
                </a:lnTo>
                <a:lnTo>
                  <a:pt x="0" y="764692"/>
                </a:lnTo>
                <a:lnTo>
                  <a:pt x="64160" y="764692"/>
                </a:lnTo>
                <a:lnTo>
                  <a:pt x="64160" y="753999"/>
                </a:lnTo>
                <a:lnTo>
                  <a:pt x="10693" y="753999"/>
                </a:lnTo>
                <a:lnTo>
                  <a:pt x="10693" y="721918"/>
                </a:lnTo>
                <a:lnTo>
                  <a:pt x="42773" y="721918"/>
                </a:lnTo>
                <a:lnTo>
                  <a:pt x="42773" y="711225"/>
                </a:lnTo>
                <a:close/>
              </a:path>
              <a:path w="64770" h="2188845">
                <a:moveTo>
                  <a:pt x="64160" y="657771"/>
                </a:moveTo>
                <a:lnTo>
                  <a:pt x="53466" y="657771"/>
                </a:lnTo>
                <a:lnTo>
                  <a:pt x="53466" y="753999"/>
                </a:lnTo>
                <a:lnTo>
                  <a:pt x="64160" y="753999"/>
                </a:lnTo>
                <a:lnTo>
                  <a:pt x="64160" y="657771"/>
                </a:lnTo>
                <a:close/>
              </a:path>
              <a:path w="64770" h="2188845">
                <a:moveTo>
                  <a:pt x="42773" y="721918"/>
                </a:moveTo>
                <a:lnTo>
                  <a:pt x="32080" y="721918"/>
                </a:lnTo>
                <a:lnTo>
                  <a:pt x="32080" y="732612"/>
                </a:lnTo>
                <a:lnTo>
                  <a:pt x="21386" y="732612"/>
                </a:lnTo>
                <a:lnTo>
                  <a:pt x="21386" y="743318"/>
                </a:lnTo>
                <a:lnTo>
                  <a:pt x="42773" y="743318"/>
                </a:lnTo>
                <a:lnTo>
                  <a:pt x="42773" y="721918"/>
                </a:lnTo>
                <a:close/>
              </a:path>
              <a:path w="64770" h="2188845">
                <a:moveTo>
                  <a:pt x="64160" y="647077"/>
                </a:moveTo>
                <a:lnTo>
                  <a:pt x="0" y="647077"/>
                </a:lnTo>
                <a:lnTo>
                  <a:pt x="0" y="700532"/>
                </a:lnTo>
                <a:lnTo>
                  <a:pt x="42773" y="700532"/>
                </a:lnTo>
                <a:lnTo>
                  <a:pt x="42773" y="689851"/>
                </a:lnTo>
                <a:lnTo>
                  <a:pt x="10693" y="689851"/>
                </a:lnTo>
                <a:lnTo>
                  <a:pt x="10693" y="657771"/>
                </a:lnTo>
                <a:lnTo>
                  <a:pt x="64160" y="657771"/>
                </a:lnTo>
                <a:lnTo>
                  <a:pt x="64160" y="647077"/>
                </a:lnTo>
                <a:close/>
              </a:path>
              <a:path w="64770" h="2188845">
                <a:moveTo>
                  <a:pt x="42773" y="668464"/>
                </a:moveTo>
                <a:lnTo>
                  <a:pt x="21386" y="668464"/>
                </a:lnTo>
                <a:lnTo>
                  <a:pt x="21386" y="679157"/>
                </a:lnTo>
                <a:lnTo>
                  <a:pt x="32080" y="679157"/>
                </a:lnTo>
                <a:lnTo>
                  <a:pt x="32080" y="689851"/>
                </a:lnTo>
                <a:lnTo>
                  <a:pt x="42773" y="689851"/>
                </a:lnTo>
                <a:lnTo>
                  <a:pt x="42773" y="668464"/>
                </a:lnTo>
                <a:close/>
              </a:path>
              <a:path w="64770" h="2188845">
                <a:moveTo>
                  <a:pt x="42773" y="970064"/>
                </a:moveTo>
                <a:lnTo>
                  <a:pt x="0" y="970064"/>
                </a:lnTo>
                <a:lnTo>
                  <a:pt x="0" y="1023531"/>
                </a:lnTo>
                <a:lnTo>
                  <a:pt x="64160" y="1023531"/>
                </a:lnTo>
                <a:lnTo>
                  <a:pt x="64160" y="1012837"/>
                </a:lnTo>
                <a:lnTo>
                  <a:pt x="10693" y="1012837"/>
                </a:lnTo>
                <a:lnTo>
                  <a:pt x="10693" y="980744"/>
                </a:lnTo>
                <a:lnTo>
                  <a:pt x="42773" y="980744"/>
                </a:lnTo>
                <a:lnTo>
                  <a:pt x="42773" y="970064"/>
                </a:lnTo>
                <a:close/>
              </a:path>
              <a:path w="64770" h="2188845">
                <a:moveTo>
                  <a:pt x="64160" y="916597"/>
                </a:moveTo>
                <a:lnTo>
                  <a:pt x="53466" y="916597"/>
                </a:lnTo>
                <a:lnTo>
                  <a:pt x="53466" y="1012837"/>
                </a:lnTo>
                <a:lnTo>
                  <a:pt x="64160" y="1012837"/>
                </a:lnTo>
                <a:lnTo>
                  <a:pt x="64160" y="916597"/>
                </a:lnTo>
                <a:close/>
              </a:path>
              <a:path w="64770" h="2188845">
                <a:moveTo>
                  <a:pt x="42773" y="980744"/>
                </a:moveTo>
                <a:lnTo>
                  <a:pt x="32080" y="980744"/>
                </a:lnTo>
                <a:lnTo>
                  <a:pt x="32080" y="991450"/>
                </a:lnTo>
                <a:lnTo>
                  <a:pt x="21386" y="991450"/>
                </a:lnTo>
                <a:lnTo>
                  <a:pt x="21386" y="1002144"/>
                </a:lnTo>
                <a:lnTo>
                  <a:pt x="42773" y="1002144"/>
                </a:lnTo>
                <a:lnTo>
                  <a:pt x="42773" y="980744"/>
                </a:lnTo>
                <a:close/>
              </a:path>
              <a:path w="64770" h="2188845">
                <a:moveTo>
                  <a:pt x="64160" y="905903"/>
                </a:moveTo>
                <a:lnTo>
                  <a:pt x="0" y="905903"/>
                </a:lnTo>
                <a:lnTo>
                  <a:pt x="0" y="959370"/>
                </a:lnTo>
                <a:lnTo>
                  <a:pt x="42773" y="959370"/>
                </a:lnTo>
                <a:lnTo>
                  <a:pt x="42773" y="948677"/>
                </a:lnTo>
                <a:lnTo>
                  <a:pt x="10693" y="948677"/>
                </a:lnTo>
                <a:lnTo>
                  <a:pt x="10693" y="916597"/>
                </a:lnTo>
                <a:lnTo>
                  <a:pt x="64160" y="916597"/>
                </a:lnTo>
                <a:lnTo>
                  <a:pt x="64160" y="905903"/>
                </a:lnTo>
                <a:close/>
              </a:path>
              <a:path w="64770" h="2188845">
                <a:moveTo>
                  <a:pt x="42773" y="927290"/>
                </a:moveTo>
                <a:lnTo>
                  <a:pt x="21386" y="927290"/>
                </a:lnTo>
                <a:lnTo>
                  <a:pt x="21386" y="937983"/>
                </a:lnTo>
                <a:lnTo>
                  <a:pt x="32080" y="937983"/>
                </a:lnTo>
                <a:lnTo>
                  <a:pt x="32080" y="948677"/>
                </a:lnTo>
                <a:lnTo>
                  <a:pt x="42773" y="948677"/>
                </a:lnTo>
                <a:lnTo>
                  <a:pt x="42773" y="927290"/>
                </a:lnTo>
                <a:close/>
              </a:path>
              <a:path w="64770" h="2188845">
                <a:moveTo>
                  <a:pt x="64160" y="517664"/>
                </a:moveTo>
                <a:lnTo>
                  <a:pt x="0" y="517664"/>
                </a:lnTo>
                <a:lnTo>
                  <a:pt x="0" y="635279"/>
                </a:lnTo>
                <a:lnTo>
                  <a:pt x="64160" y="635279"/>
                </a:lnTo>
                <a:lnTo>
                  <a:pt x="64160" y="624586"/>
                </a:lnTo>
                <a:lnTo>
                  <a:pt x="10693" y="624586"/>
                </a:lnTo>
                <a:lnTo>
                  <a:pt x="10693" y="528358"/>
                </a:lnTo>
                <a:lnTo>
                  <a:pt x="64160" y="528358"/>
                </a:lnTo>
                <a:lnTo>
                  <a:pt x="64160" y="517664"/>
                </a:lnTo>
                <a:close/>
              </a:path>
              <a:path w="64770" h="2188845">
                <a:moveTo>
                  <a:pt x="64160" y="592505"/>
                </a:moveTo>
                <a:lnTo>
                  <a:pt x="53466" y="592505"/>
                </a:lnTo>
                <a:lnTo>
                  <a:pt x="53466" y="624586"/>
                </a:lnTo>
                <a:lnTo>
                  <a:pt x="64160" y="624586"/>
                </a:lnTo>
                <a:lnTo>
                  <a:pt x="64160" y="592505"/>
                </a:lnTo>
                <a:close/>
              </a:path>
              <a:path w="64770" h="2188845">
                <a:moveTo>
                  <a:pt x="64160" y="581812"/>
                </a:moveTo>
                <a:lnTo>
                  <a:pt x="21386" y="581812"/>
                </a:lnTo>
                <a:lnTo>
                  <a:pt x="21386" y="613905"/>
                </a:lnTo>
                <a:lnTo>
                  <a:pt x="42773" y="613905"/>
                </a:lnTo>
                <a:lnTo>
                  <a:pt x="42773" y="603199"/>
                </a:lnTo>
                <a:lnTo>
                  <a:pt x="32080" y="603199"/>
                </a:lnTo>
                <a:lnTo>
                  <a:pt x="32080" y="592505"/>
                </a:lnTo>
                <a:lnTo>
                  <a:pt x="64160" y="592505"/>
                </a:lnTo>
                <a:lnTo>
                  <a:pt x="64160" y="581812"/>
                </a:lnTo>
                <a:close/>
              </a:path>
              <a:path w="64770" h="2188845">
                <a:moveTo>
                  <a:pt x="42773" y="539051"/>
                </a:moveTo>
                <a:lnTo>
                  <a:pt x="21386" y="539051"/>
                </a:lnTo>
                <a:lnTo>
                  <a:pt x="21386" y="571131"/>
                </a:lnTo>
                <a:lnTo>
                  <a:pt x="64160" y="571131"/>
                </a:lnTo>
                <a:lnTo>
                  <a:pt x="64160" y="560438"/>
                </a:lnTo>
                <a:lnTo>
                  <a:pt x="32080" y="560438"/>
                </a:lnTo>
                <a:lnTo>
                  <a:pt x="32080" y="549732"/>
                </a:lnTo>
                <a:lnTo>
                  <a:pt x="42773" y="549732"/>
                </a:lnTo>
                <a:lnTo>
                  <a:pt x="42773" y="539051"/>
                </a:lnTo>
                <a:close/>
              </a:path>
              <a:path w="64770" h="2188845">
                <a:moveTo>
                  <a:pt x="64160" y="528358"/>
                </a:moveTo>
                <a:lnTo>
                  <a:pt x="53466" y="528358"/>
                </a:lnTo>
                <a:lnTo>
                  <a:pt x="53466" y="560438"/>
                </a:lnTo>
                <a:lnTo>
                  <a:pt x="64160" y="560438"/>
                </a:lnTo>
                <a:lnTo>
                  <a:pt x="64160" y="528358"/>
                </a:lnTo>
                <a:close/>
              </a:path>
              <a:path w="64770" h="2188845">
                <a:moveTo>
                  <a:pt x="64160" y="776490"/>
                </a:moveTo>
                <a:lnTo>
                  <a:pt x="0" y="776490"/>
                </a:lnTo>
                <a:lnTo>
                  <a:pt x="0" y="894105"/>
                </a:lnTo>
                <a:lnTo>
                  <a:pt x="64160" y="894105"/>
                </a:lnTo>
                <a:lnTo>
                  <a:pt x="64160" y="883424"/>
                </a:lnTo>
                <a:lnTo>
                  <a:pt x="10693" y="883424"/>
                </a:lnTo>
                <a:lnTo>
                  <a:pt x="10693" y="787184"/>
                </a:lnTo>
                <a:lnTo>
                  <a:pt x="64160" y="787184"/>
                </a:lnTo>
                <a:lnTo>
                  <a:pt x="64160" y="776490"/>
                </a:lnTo>
                <a:close/>
              </a:path>
              <a:path w="64770" h="2188845">
                <a:moveTo>
                  <a:pt x="64160" y="851344"/>
                </a:moveTo>
                <a:lnTo>
                  <a:pt x="53466" y="851344"/>
                </a:lnTo>
                <a:lnTo>
                  <a:pt x="53466" y="883424"/>
                </a:lnTo>
                <a:lnTo>
                  <a:pt x="64160" y="883424"/>
                </a:lnTo>
                <a:lnTo>
                  <a:pt x="64160" y="851344"/>
                </a:lnTo>
                <a:close/>
              </a:path>
              <a:path w="64770" h="2188845">
                <a:moveTo>
                  <a:pt x="64160" y="840651"/>
                </a:moveTo>
                <a:lnTo>
                  <a:pt x="21386" y="840651"/>
                </a:lnTo>
                <a:lnTo>
                  <a:pt x="21386" y="872731"/>
                </a:lnTo>
                <a:lnTo>
                  <a:pt x="42773" y="872731"/>
                </a:lnTo>
                <a:lnTo>
                  <a:pt x="42773" y="862037"/>
                </a:lnTo>
                <a:lnTo>
                  <a:pt x="32080" y="862037"/>
                </a:lnTo>
                <a:lnTo>
                  <a:pt x="32080" y="851344"/>
                </a:lnTo>
                <a:lnTo>
                  <a:pt x="64160" y="851344"/>
                </a:lnTo>
                <a:lnTo>
                  <a:pt x="64160" y="840651"/>
                </a:lnTo>
                <a:close/>
              </a:path>
              <a:path w="64770" h="2188845">
                <a:moveTo>
                  <a:pt x="42773" y="797877"/>
                </a:moveTo>
                <a:lnTo>
                  <a:pt x="21386" y="797877"/>
                </a:lnTo>
                <a:lnTo>
                  <a:pt x="21386" y="829957"/>
                </a:lnTo>
                <a:lnTo>
                  <a:pt x="64160" y="829957"/>
                </a:lnTo>
                <a:lnTo>
                  <a:pt x="64160" y="819264"/>
                </a:lnTo>
                <a:lnTo>
                  <a:pt x="32080" y="819264"/>
                </a:lnTo>
                <a:lnTo>
                  <a:pt x="32080" y="808570"/>
                </a:lnTo>
                <a:lnTo>
                  <a:pt x="42773" y="808570"/>
                </a:lnTo>
                <a:lnTo>
                  <a:pt x="42773" y="797877"/>
                </a:lnTo>
                <a:close/>
              </a:path>
              <a:path w="64770" h="2188845">
                <a:moveTo>
                  <a:pt x="64160" y="787184"/>
                </a:moveTo>
                <a:lnTo>
                  <a:pt x="53466" y="787184"/>
                </a:lnTo>
                <a:lnTo>
                  <a:pt x="53466" y="819264"/>
                </a:lnTo>
                <a:lnTo>
                  <a:pt x="64160" y="819264"/>
                </a:lnTo>
                <a:lnTo>
                  <a:pt x="64160" y="787184"/>
                </a:lnTo>
                <a:close/>
              </a:path>
              <a:path w="64770" h="2188845">
                <a:moveTo>
                  <a:pt x="64160" y="1035329"/>
                </a:moveTo>
                <a:lnTo>
                  <a:pt x="0" y="1035329"/>
                </a:lnTo>
                <a:lnTo>
                  <a:pt x="0" y="1152944"/>
                </a:lnTo>
                <a:lnTo>
                  <a:pt x="64160" y="1152944"/>
                </a:lnTo>
                <a:lnTo>
                  <a:pt x="64160" y="1142250"/>
                </a:lnTo>
                <a:lnTo>
                  <a:pt x="10693" y="1142250"/>
                </a:lnTo>
                <a:lnTo>
                  <a:pt x="10693" y="1046010"/>
                </a:lnTo>
                <a:lnTo>
                  <a:pt x="64160" y="1046010"/>
                </a:lnTo>
                <a:lnTo>
                  <a:pt x="64160" y="1035329"/>
                </a:lnTo>
                <a:close/>
              </a:path>
              <a:path w="64770" h="2188845">
                <a:moveTo>
                  <a:pt x="64160" y="1110170"/>
                </a:moveTo>
                <a:lnTo>
                  <a:pt x="53466" y="1110170"/>
                </a:lnTo>
                <a:lnTo>
                  <a:pt x="53466" y="1142250"/>
                </a:lnTo>
                <a:lnTo>
                  <a:pt x="64160" y="1142250"/>
                </a:lnTo>
                <a:lnTo>
                  <a:pt x="64160" y="1110170"/>
                </a:lnTo>
                <a:close/>
              </a:path>
              <a:path w="64770" h="2188845">
                <a:moveTo>
                  <a:pt x="64160" y="1099477"/>
                </a:moveTo>
                <a:lnTo>
                  <a:pt x="21386" y="1099477"/>
                </a:lnTo>
                <a:lnTo>
                  <a:pt x="21386" y="1131557"/>
                </a:lnTo>
                <a:lnTo>
                  <a:pt x="42773" y="1131557"/>
                </a:lnTo>
                <a:lnTo>
                  <a:pt x="42773" y="1120863"/>
                </a:lnTo>
                <a:lnTo>
                  <a:pt x="32080" y="1120863"/>
                </a:lnTo>
                <a:lnTo>
                  <a:pt x="32080" y="1110170"/>
                </a:lnTo>
                <a:lnTo>
                  <a:pt x="64160" y="1110170"/>
                </a:lnTo>
                <a:lnTo>
                  <a:pt x="64160" y="1099477"/>
                </a:lnTo>
                <a:close/>
              </a:path>
              <a:path w="64770" h="2188845">
                <a:moveTo>
                  <a:pt x="42773" y="1056703"/>
                </a:moveTo>
                <a:lnTo>
                  <a:pt x="21386" y="1056703"/>
                </a:lnTo>
                <a:lnTo>
                  <a:pt x="21386" y="1088783"/>
                </a:lnTo>
                <a:lnTo>
                  <a:pt x="64160" y="1088783"/>
                </a:lnTo>
                <a:lnTo>
                  <a:pt x="64160" y="1078090"/>
                </a:lnTo>
                <a:lnTo>
                  <a:pt x="32080" y="1078090"/>
                </a:lnTo>
                <a:lnTo>
                  <a:pt x="32080" y="1067396"/>
                </a:lnTo>
                <a:lnTo>
                  <a:pt x="42773" y="1067396"/>
                </a:lnTo>
                <a:lnTo>
                  <a:pt x="42773" y="1056703"/>
                </a:lnTo>
                <a:close/>
              </a:path>
              <a:path w="64770" h="2188845">
                <a:moveTo>
                  <a:pt x="64160" y="1046010"/>
                </a:moveTo>
                <a:lnTo>
                  <a:pt x="53466" y="1046010"/>
                </a:lnTo>
                <a:lnTo>
                  <a:pt x="53466" y="1078090"/>
                </a:lnTo>
                <a:lnTo>
                  <a:pt x="64160" y="1078090"/>
                </a:lnTo>
                <a:lnTo>
                  <a:pt x="64160" y="1046010"/>
                </a:lnTo>
                <a:close/>
              </a:path>
              <a:path w="64770" h="2188845">
                <a:moveTo>
                  <a:pt x="42773" y="1358303"/>
                </a:moveTo>
                <a:lnTo>
                  <a:pt x="0" y="1358303"/>
                </a:lnTo>
                <a:lnTo>
                  <a:pt x="0" y="1411770"/>
                </a:lnTo>
                <a:lnTo>
                  <a:pt x="64160" y="1411770"/>
                </a:lnTo>
                <a:lnTo>
                  <a:pt x="64160" y="1401076"/>
                </a:lnTo>
                <a:lnTo>
                  <a:pt x="10693" y="1401076"/>
                </a:lnTo>
                <a:lnTo>
                  <a:pt x="10693" y="1368996"/>
                </a:lnTo>
                <a:lnTo>
                  <a:pt x="42773" y="1368996"/>
                </a:lnTo>
                <a:lnTo>
                  <a:pt x="42773" y="1358303"/>
                </a:lnTo>
                <a:close/>
              </a:path>
              <a:path w="64770" h="2188845">
                <a:moveTo>
                  <a:pt x="64160" y="1304848"/>
                </a:moveTo>
                <a:lnTo>
                  <a:pt x="53466" y="1304848"/>
                </a:lnTo>
                <a:lnTo>
                  <a:pt x="53466" y="1401076"/>
                </a:lnTo>
                <a:lnTo>
                  <a:pt x="64160" y="1401076"/>
                </a:lnTo>
                <a:lnTo>
                  <a:pt x="64160" y="1304848"/>
                </a:lnTo>
                <a:close/>
              </a:path>
              <a:path w="64770" h="2188845">
                <a:moveTo>
                  <a:pt x="42773" y="1368996"/>
                </a:moveTo>
                <a:lnTo>
                  <a:pt x="32080" y="1368996"/>
                </a:lnTo>
                <a:lnTo>
                  <a:pt x="32080" y="1379689"/>
                </a:lnTo>
                <a:lnTo>
                  <a:pt x="21386" y="1379689"/>
                </a:lnTo>
                <a:lnTo>
                  <a:pt x="21386" y="1390383"/>
                </a:lnTo>
                <a:lnTo>
                  <a:pt x="42773" y="1390383"/>
                </a:lnTo>
                <a:lnTo>
                  <a:pt x="42773" y="1368996"/>
                </a:lnTo>
                <a:close/>
              </a:path>
              <a:path w="64770" h="2188845">
                <a:moveTo>
                  <a:pt x="64160" y="1294142"/>
                </a:moveTo>
                <a:lnTo>
                  <a:pt x="0" y="1294142"/>
                </a:lnTo>
                <a:lnTo>
                  <a:pt x="0" y="1347622"/>
                </a:lnTo>
                <a:lnTo>
                  <a:pt x="42773" y="1347622"/>
                </a:lnTo>
                <a:lnTo>
                  <a:pt x="42773" y="1336929"/>
                </a:lnTo>
                <a:lnTo>
                  <a:pt x="10693" y="1336929"/>
                </a:lnTo>
                <a:lnTo>
                  <a:pt x="10693" y="1304848"/>
                </a:lnTo>
                <a:lnTo>
                  <a:pt x="64160" y="1304848"/>
                </a:lnTo>
                <a:lnTo>
                  <a:pt x="64160" y="1294142"/>
                </a:lnTo>
                <a:close/>
              </a:path>
              <a:path w="64770" h="2188845">
                <a:moveTo>
                  <a:pt x="42773" y="1315542"/>
                </a:moveTo>
                <a:lnTo>
                  <a:pt x="21386" y="1315542"/>
                </a:lnTo>
                <a:lnTo>
                  <a:pt x="21386" y="1326235"/>
                </a:lnTo>
                <a:lnTo>
                  <a:pt x="32080" y="1326235"/>
                </a:lnTo>
                <a:lnTo>
                  <a:pt x="32080" y="1336929"/>
                </a:lnTo>
                <a:lnTo>
                  <a:pt x="42773" y="1336929"/>
                </a:lnTo>
                <a:lnTo>
                  <a:pt x="42773" y="1315542"/>
                </a:lnTo>
                <a:close/>
              </a:path>
              <a:path w="64770" h="2188845">
                <a:moveTo>
                  <a:pt x="42773" y="1617141"/>
                </a:moveTo>
                <a:lnTo>
                  <a:pt x="0" y="1617141"/>
                </a:lnTo>
                <a:lnTo>
                  <a:pt x="0" y="1670596"/>
                </a:lnTo>
                <a:lnTo>
                  <a:pt x="64160" y="1670596"/>
                </a:lnTo>
                <a:lnTo>
                  <a:pt x="64160" y="1659902"/>
                </a:lnTo>
                <a:lnTo>
                  <a:pt x="10693" y="1659902"/>
                </a:lnTo>
                <a:lnTo>
                  <a:pt x="10693" y="1627822"/>
                </a:lnTo>
                <a:lnTo>
                  <a:pt x="42773" y="1627822"/>
                </a:lnTo>
                <a:lnTo>
                  <a:pt x="42773" y="1617141"/>
                </a:lnTo>
                <a:close/>
              </a:path>
              <a:path w="64770" h="2188845">
                <a:moveTo>
                  <a:pt x="64160" y="1563674"/>
                </a:moveTo>
                <a:lnTo>
                  <a:pt x="53466" y="1563674"/>
                </a:lnTo>
                <a:lnTo>
                  <a:pt x="53466" y="1659902"/>
                </a:lnTo>
                <a:lnTo>
                  <a:pt x="64160" y="1659902"/>
                </a:lnTo>
                <a:lnTo>
                  <a:pt x="64160" y="1563674"/>
                </a:lnTo>
                <a:close/>
              </a:path>
              <a:path w="64770" h="2188845">
                <a:moveTo>
                  <a:pt x="42773" y="1627822"/>
                </a:moveTo>
                <a:lnTo>
                  <a:pt x="32080" y="1627822"/>
                </a:lnTo>
                <a:lnTo>
                  <a:pt x="32080" y="1638515"/>
                </a:lnTo>
                <a:lnTo>
                  <a:pt x="21386" y="1638515"/>
                </a:lnTo>
                <a:lnTo>
                  <a:pt x="21386" y="1649222"/>
                </a:lnTo>
                <a:lnTo>
                  <a:pt x="42773" y="1649222"/>
                </a:lnTo>
                <a:lnTo>
                  <a:pt x="42773" y="1627822"/>
                </a:lnTo>
                <a:close/>
              </a:path>
              <a:path w="64770" h="2188845">
                <a:moveTo>
                  <a:pt x="64160" y="1552981"/>
                </a:moveTo>
                <a:lnTo>
                  <a:pt x="0" y="1552981"/>
                </a:lnTo>
                <a:lnTo>
                  <a:pt x="0" y="1606448"/>
                </a:lnTo>
                <a:lnTo>
                  <a:pt x="42773" y="1606448"/>
                </a:lnTo>
                <a:lnTo>
                  <a:pt x="42773" y="1595755"/>
                </a:lnTo>
                <a:lnTo>
                  <a:pt x="10693" y="1595755"/>
                </a:lnTo>
                <a:lnTo>
                  <a:pt x="10693" y="1563674"/>
                </a:lnTo>
                <a:lnTo>
                  <a:pt x="64160" y="1563674"/>
                </a:lnTo>
                <a:lnTo>
                  <a:pt x="64160" y="1552981"/>
                </a:lnTo>
                <a:close/>
              </a:path>
              <a:path w="64770" h="2188845">
                <a:moveTo>
                  <a:pt x="42773" y="1574368"/>
                </a:moveTo>
                <a:lnTo>
                  <a:pt x="21386" y="1574368"/>
                </a:lnTo>
                <a:lnTo>
                  <a:pt x="21386" y="1585061"/>
                </a:lnTo>
                <a:lnTo>
                  <a:pt x="32080" y="1585061"/>
                </a:lnTo>
                <a:lnTo>
                  <a:pt x="32080" y="1595755"/>
                </a:lnTo>
                <a:lnTo>
                  <a:pt x="42773" y="1595755"/>
                </a:lnTo>
                <a:lnTo>
                  <a:pt x="42773" y="1574368"/>
                </a:lnTo>
                <a:close/>
              </a:path>
              <a:path w="64770" h="2188845">
                <a:moveTo>
                  <a:pt x="64160" y="1164729"/>
                </a:moveTo>
                <a:lnTo>
                  <a:pt x="0" y="1164729"/>
                </a:lnTo>
                <a:lnTo>
                  <a:pt x="0" y="1282357"/>
                </a:lnTo>
                <a:lnTo>
                  <a:pt x="64160" y="1282357"/>
                </a:lnTo>
                <a:lnTo>
                  <a:pt x="64160" y="1271663"/>
                </a:lnTo>
                <a:lnTo>
                  <a:pt x="10693" y="1271663"/>
                </a:lnTo>
                <a:lnTo>
                  <a:pt x="10693" y="1175423"/>
                </a:lnTo>
                <a:lnTo>
                  <a:pt x="64160" y="1175423"/>
                </a:lnTo>
                <a:lnTo>
                  <a:pt x="64160" y="1164729"/>
                </a:lnTo>
                <a:close/>
              </a:path>
              <a:path w="64770" h="2188845">
                <a:moveTo>
                  <a:pt x="64160" y="1239583"/>
                </a:moveTo>
                <a:lnTo>
                  <a:pt x="53466" y="1239583"/>
                </a:lnTo>
                <a:lnTo>
                  <a:pt x="53466" y="1271663"/>
                </a:lnTo>
                <a:lnTo>
                  <a:pt x="64160" y="1271663"/>
                </a:lnTo>
                <a:lnTo>
                  <a:pt x="64160" y="1239583"/>
                </a:lnTo>
                <a:close/>
              </a:path>
              <a:path w="64770" h="2188845">
                <a:moveTo>
                  <a:pt x="64160" y="1228890"/>
                </a:moveTo>
                <a:lnTo>
                  <a:pt x="21386" y="1228890"/>
                </a:lnTo>
                <a:lnTo>
                  <a:pt x="21386" y="1260970"/>
                </a:lnTo>
                <a:lnTo>
                  <a:pt x="42773" y="1260970"/>
                </a:lnTo>
                <a:lnTo>
                  <a:pt x="42773" y="1250276"/>
                </a:lnTo>
                <a:lnTo>
                  <a:pt x="32080" y="1250276"/>
                </a:lnTo>
                <a:lnTo>
                  <a:pt x="32080" y="1239583"/>
                </a:lnTo>
                <a:lnTo>
                  <a:pt x="64160" y="1239583"/>
                </a:lnTo>
                <a:lnTo>
                  <a:pt x="64160" y="1228890"/>
                </a:lnTo>
                <a:close/>
              </a:path>
              <a:path w="64770" h="2188845">
                <a:moveTo>
                  <a:pt x="42773" y="1186116"/>
                </a:moveTo>
                <a:lnTo>
                  <a:pt x="21386" y="1186116"/>
                </a:lnTo>
                <a:lnTo>
                  <a:pt x="21386" y="1218196"/>
                </a:lnTo>
                <a:lnTo>
                  <a:pt x="64160" y="1218196"/>
                </a:lnTo>
                <a:lnTo>
                  <a:pt x="64160" y="1207503"/>
                </a:lnTo>
                <a:lnTo>
                  <a:pt x="32080" y="1207503"/>
                </a:lnTo>
                <a:lnTo>
                  <a:pt x="32080" y="1196822"/>
                </a:lnTo>
                <a:lnTo>
                  <a:pt x="42773" y="1196822"/>
                </a:lnTo>
                <a:lnTo>
                  <a:pt x="42773" y="1186116"/>
                </a:lnTo>
                <a:close/>
              </a:path>
              <a:path w="64770" h="2188845">
                <a:moveTo>
                  <a:pt x="64160" y="1175423"/>
                </a:moveTo>
                <a:lnTo>
                  <a:pt x="53466" y="1175423"/>
                </a:lnTo>
                <a:lnTo>
                  <a:pt x="53466" y="1207503"/>
                </a:lnTo>
                <a:lnTo>
                  <a:pt x="64160" y="1207503"/>
                </a:lnTo>
                <a:lnTo>
                  <a:pt x="64160" y="1175423"/>
                </a:lnTo>
                <a:close/>
              </a:path>
              <a:path w="64770" h="2188845">
                <a:moveTo>
                  <a:pt x="64160" y="1423568"/>
                </a:moveTo>
                <a:lnTo>
                  <a:pt x="0" y="1423568"/>
                </a:lnTo>
                <a:lnTo>
                  <a:pt x="0" y="1541183"/>
                </a:lnTo>
                <a:lnTo>
                  <a:pt x="64160" y="1541183"/>
                </a:lnTo>
                <a:lnTo>
                  <a:pt x="64160" y="1530489"/>
                </a:lnTo>
                <a:lnTo>
                  <a:pt x="10693" y="1530489"/>
                </a:lnTo>
                <a:lnTo>
                  <a:pt x="10693" y="1434261"/>
                </a:lnTo>
                <a:lnTo>
                  <a:pt x="64160" y="1434261"/>
                </a:lnTo>
                <a:lnTo>
                  <a:pt x="64160" y="1423568"/>
                </a:lnTo>
                <a:close/>
              </a:path>
              <a:path w="64770" h="2188845">
                <a:moveTo>
                  <a:pt x="64160" y="1498409"/>
                </a:moveTo>
                <a:lnTo>
                  <a:pt x="53466" y="1498409"/>
                </a:lnTo>
                <a:lnTo>
                  <a:pt x="53466" y="1530489"/>
                </a:lnTo>
                <a:lnTo>
                  <a:pt x="64160" y="1530489"/>
                </a:lnTo>
                <a:lnTo>
                  <a:pt x="64160" y="1498409"/>
                </a:lnTo>
                <a:close/>
              </a:path>
              <a:path w="64770" h="2188845">
                <a:moveTo>
                  <a:pt x="64160" y="1487716"/>
                </a:moveTo>
                <a:lnTo>
                  <a:pt x="21386" y="1487716"/>
                </a:lnTo>
                <a:lnTo>
                  <a:pt x="21386" y="1519796"/>
                </a:lnTo>
                <a:lnTo>
                  <a:pt x="42773" y="1519796"/>
                </a:lnTo>
                <a:lnTo>
                  <a:pt x="42773" y="1509102"/>
                </a:lnTo>
                <a:lnTo>
                  <a:pt x="32080" y="1509102"/>
                </a:lnTo>
                <a:lnTo>
                  <a:pt x="32080" y="1498409"/>
                </a:lnTo>
                <a:lnTo>
                  <a:pt x="64160" y="1498409"/>
                </a:lnTo>
                <a:lnTo>
                  <a:pt x="64160" y="1487716"/>
                </a:lnTo>
                <a:close/>
              </a:path>
              <a:path w="64770" h="2188845">
                <a:moveTo>
                  <a:pt x="42773" y="1444955"/>
                </a:moveTo>
                <a:lnTo>
                  <a:pt x="21386" y="1444955"/>
                </a:lnTo>
                <a:lnTo>
                  <a:pt x="21386" y="1477022"/>
                </a:lnTo>
                <a:lnTo>
                  <a:pt x="64160" y="1477022"/>
                </a:lnTo>
                <a:lnTo>
                  <a:pt x="64160" y="1466342"/>
                </a:lnTo>
                <a:lnTo>
                  <a:pt x="32080" y="1466342"/>
                </a:lnTo>
                <a:lnTo>
                  <a:pt x="32080" y="1455648"/>
                </a:lnTo>
                <a:lnTo>
                  <a:pt x="42773" y="1455648"/>
                </a:lnTo>
                <a:lnTo>
                  <a:pt x="42773" y="1444955"/>
                </a:lnTo>
                <a:close/>
              </a:path>
              <a:path w="64770" h="2188845">
                <a:moveTo>
                  <a:pt x="64160" y="1434261"/>
                </a:moveTo>
                <a:lnTo>
                  <a:pt x="53466" y="1434261"/>
                </a:lnTo>
                <a:lnTo>
                  <a:pt x="53466" y="1466342"/>
                </a:lnTo>
                <a:lnTo>
                  <a:pt x="64160" y="1466342"/>
                </a:lnTo>
                <a:lnTo>
                  <a:pt x="64160" y="1434261"/>
                </a:lnTo>
                <a:close/>
              </a:path>
              <a:path w="64770" h="2188845">
                <a:moveTo>
                  <a:pt x="64160" y="1682394"/>
                </a:moveTo>
                <a:lnTo>
                  <a:pt x="0" y="1682394"/>
                </a:lnTo>
                <a:lnTo>
                  <a:pt x="0" y="1800017"/>
                </a:lnTo>
                <a:lnTo>
                  <a:pt x="64160" y="1800017"/>
                </a:lnTo>
                <a:lnTo>
                  <a:pt x="64160" y="1789325"/>
                </a:lnTo>
                <a:lnTo>
                  <a:pt x="10693" y="1789325"/>
                </a:lnTo>
                <a:lnTo>
                  <a:pt x="10693" y="1693087"/>
                </a:lnTo>
                <a:lnTo>
                  <a:pt x="64160" y="1693087"/>
                </a:lnTo>
                <a:lnTo>
                  <a:pt x="64160" y="1682394"/>
                </a:lnTo>
                <a:close/>
              </a:path>
              <a:path w="64770" h="2188845">
                <a:moveTo>
                  <a:pt x="64160" y="1757245"/>
                </a:moveTo>
                <a:lnTo>
                  <a:pt x="53466" y="1757245"/>
                </a:lnTo>
                <a:lnTo>
                  <a:pt x="53466" y="1789325"/>
                </a:lnTo>
                <a:lnTo>
                  <a:pt x="64160" y="1789325"/>
                </a:lnTo>
                <a:lnTo>
                  <a:pt x="64160" y="1757245"/>
                </a:lnTo>
                <a:close/>
              </a:path>
              <a:path w="64770" h="2188845">
                <a:moveTo>
                  <a:pt x="64160" y="1746549"/>
                </a:moveTo>
                <a:lnTo>
                  <a:pt x="21386" y="1746549"/>
                </a:lnTo>
                <a:lnTo>
                  <a:pt x="21386" y="1778629"/>
                </a:lnTo>
                <a:lnTo>
                  <a:pt x="42773" y="1778629"/>
                </a:lnTo>
                <a:lnTo>
                  <a:pt x="42773" y="1767937"/>
                </a:lnTo>
                <a:lnTo>
                  <a:pt x="32080" y="1767937"/>
                </a:lnTo>
                <a:lnTo>
                  <a:pt x="32080" y="1757245"/>
                </a:lnTo>
                <a:lnTo>
                  <a:pt x="64160" y="1757245"/>
                </a:lnTo>
                <a:lnTo>
                  <a:pt x="64160" y="1746549"/>
                </a:lnTo>
                <a:close/>
              </a:path>
              <a:path w="64770" h="2188845">
                <a:moveTo>
                  <a:pt x="42773" y="1703781"/>
                </a:moveTo>
                <a:lnTo>
                  <a:pt x="21386" y="1703781"/>
                </a:lnTo>
                <a:lnTo>
                  <a:pt x="21386" y="1735858"/>
                </a:lnTo>
                <a:lnTo>
                  <a:pt x="64160" y="1735858"/>
                </a:lnTo>
                <a:lnTo>
                  <a:pt x="64160" y="1725169"/>
                </a:lnTo>
                <a:lnTo>
                  <a:pt x="32080" y="1725169"/>
                </a:lnTo>
                <a:lnTo>
                  <a:pt x="32080" y="1714470"/>
                </a:lnTo>
                <a:lnTo>
                  <a:pt x="42773" y="1714470"/>
                </a:lnTo>
                <a:lnTo>
                  <a:pt x="42773" y="1703781"/>
                </a:lnTo>
                <a:close/>
              </a:path>
              <a:path w="64770" h="2188845">
                <a:moveTo>
                  <a:pt x="64160" y="1693087"/>
                </a:moveTo>
                <a:lnTo>
                  <a:pt x="53466" y="1693087"/>
                </a:lnTo>
                <a:lnTo>
                  <a:pt x="53466" y="1725169"/>
                </a:lnTo>
                <a:lnTo>
                  <a:pt x="64160" y="1725169"/>
                </a:lnTo>
                <a:lnTo>
                  <a:pt x="64160" y="1693087"/>
                </a:lnTo>
                <a:close/>
              </a:path>
              <a:path w="64770" h="2188845">
                <a:moveTo>
                  <a:pt x="42773" y="2005383"/>
                </a:moveTo>
                <a:lnTo>
                  <a:pt x="0" y="2005383"/>
                </a:lnTo>
                <a:lnTo>
                  <a:pt x="0" y="2058846"/>
                </a:lnTo>
                <a:lnTo>
                  <a:pt x="64160" y="2058846"/>
                </a:lnTo>
                <a:lnTo>
                  <a:pt x="64160" y="2048154"/>
                </a:lnTo>
                <a:lnTo>
                  <a:pt x="10693" y="2048154"/>
                </a:lnTo>
                <a:lnTo>
                  <a:pt x="10693" y="2016071"/>
                </a:lnTo>
                <a:lnTo>
                  <a:pt x="42773" y="2016071"/>
                </a:lnTo>
                <a:lnTo>
                  <a:pt x="42773" y="2005383"/>
                </a:lnTo>
                <a:close/>
              </a:path>
              <a:path w="64770" h="2188845">
                <a:moveTo>
                  <a:pt x="64160" y="1951918"/>
                </a:moveTo>
                <a:lnTo>
                  <a:pt x="53466" y="1951918"/>
                </a:lnTo>
                <a:lnTo>
                  <a:pt x="53466" y="2048154"/>
                </a:lnTo>
                <a:lnTo>
                  <a:pt x="64160" y="2048154"/>
                </a:lnTo>
                <a:lnTo>
                  <a:pt x="64160" y="1951918"/>
                </a:lnTo>
                <a:close/>
              </a:path>
              <a:path w="64770" h="2188845">
                <a:moveTo>
                  <a:pt x="42773" y="2016071"/>
                </a:moveTo>
                <a:lnTo>
                  <a:pt x="32080" y="2016071"/>
                </a:lnTo>
                <a:lnTo>
                  <a:pt x="32080" y="2026767"/>
                </a:lnTo>
                <a:lnTo>
                  <a:pt x="21386" y="2026767"/>
                </a:lnTo>
                <a:lnTo>
                  <a:pt x="21386" y="2037459"/>
                </a:lnTo>
                <a:lnTo>
                  <a:pt x="42773" y="2037459"/>
                </a:lnTo>
                <a:lnTo>
                  <a:pt x="42773" y="2016071"/>
                </a:lnTo>
                <a:close/>
              </a:path>
              <a:path w="64770" h="2188845">
                <a:moveTo>
                  <a:pt x="64160" y="1941230"/>
                </a:moveTo>
                <a:lnTo>
                  <a:pt x="0" y="1941230"/>
                </a:lnTo>
                <a:lnTo>
                  <a:pt x="0" y="1994687"/>
                </a:lnTo>
                <a:lnTo>
                  <a:pt x="42773" y="1994687"/>
                </a:lnTo>
                <a:lnTo>
                  <a:pt x="42773" y="1983995"/>
                </a:lnTo>
                <a:lnTo>
                  <a:pt x="10693" y="1983995"/>
                </a:lnTo>
                <a:lnTo>
                  <a:pt x="10693" y="1951918"/>
                </a:lnTo>
                <a:lnTo>
                  <a:pt x="64160" y="1951918"/>
                </a:lnTo>
                <a:lnTo>
                  <a:pt x="64160" y="1941230"/>
                </a:lnTo>
                <a:close/>
              </a:path>
              <a:path w="64770" h="2188845">
                <a:moveTo>
                  <a:pt x="42773" y="1962611"/>
                </a:moveTo>
                <a:lnTo>
                  <a:pt x="21386" y="1962611"/>
                </a:lnTo>
                <a:lnTo>
                  <a:pt x="21386" y="1973303"/>
                </a:lnTo>
                <a:lnTo>
                  <a:pt x="32080" y="1973303"/>
                </a:lnTo>
                <a:lnTo>
                  <a:pt x="32080" y="1983995"/>
                </a:lnTo>
                <a:lnTo>
                  <a:pt x="42773" y="1983995"/>
                </a:lnTo>
                <a:lnTo>
                  <a:pt x="42773" y="1962611"/>
                </a:lnTo>
                <a:close/>
              </a:path>
              <a:path w="64770" h="2188845">
                <a:moveTo>
                  <a:pt x="64160" y="1811811"/>
                </a:moveTo>
                <a:lnTo>
                  <a:pt x="0" y="1811811"/>
                </a:lnTo>
                <a:lnTo>
                  <a:pt x="0" y="1929433"/>
                </a:lnTo>
                <a:lnTo>
                  <a:pt x="64160" y="1929433"/>
                </a:lnTo>
                <a:lnTo>
                  <a:pt x="64160" y="1918741"/>
                </a:lnTo>
                <a:lnTo>
                  <a:pt x="10693" y="1918741"/>
                </a:lnTo>
                <a:lnTo>
                  <a:pt x="10693" y="1822503"/>
                </a:lnTo>
                <a:lnTo>
                  <a:pt x="64160" y="1822503"/>
                </a:lnTo>
                <a:lnTo>
                  <a:pt x="64160" y="1811811"/>
                </a:lnTo>
                <a:close/>
              </a:path>
              <a:path w="64770" h="2188845">
                <a:moveTo>
                  <a:pt x="64160" y="1886658"/>
                </a:moveTo>
                <a:lnTo>
                  <a:pt x="53466" y="1886658"/>
                </a:lnTo>
                <a:lnTo>
                  <a:pt x="53466" y="1918741"/>
                </a:lnTo>
                <a:lnTo>
                  <a:pt x="64160" y="1918741"/>
                </a:lnTo>
                <a:lnTo>
                  <a:pt x="64160" y="1886658"/>
                </a:lnTo>
                <a:close/>
              </a:path>
              <a:path w="64770" h="2188845">
                <a:moveTo>
                  <a:pt x="64160" y="1875966"/>
                </a:moveTo>
                <a:lnTo>
                  <a:pt x="21386" y="1875966"/>
                </a:lnTo>
                <a:lnTo>
                  <a:pt x="21386" y="1908049"/>
                </a:lnTo>
                <a:lnTo>
                  <a:pt x="42773" y="1908049"/>
                </a:lnTo>
                <a:lnTo>
                  <a:pt x="42773" y="1897350"/>
                </a:lnTo>
                <a:lnTo>
                  <a:pt x="32080" y="1897350"/>
                </a:lnTo>
                <a:lnTo>
                  <a:pt x="32080" y="1886658"/>
                </a:lnTo>
                <a:lnTo>
                  <a:pt x="64160" y="1886658"/>
                </a:lnTo>
                <a:lnTo>
                  <a:pt x="64160" y="1875966"/>
                </a:lnTo>
                <a:close/>
              </a:path>
              <a:path w="64770" h="2188845">
                <a:moveTo>
                  <a:pt x="42773" y="1833199"/>
                </a:moveTo>
                <a:lnTo>
                  <a:pt x="21386" y="1833199"/>
                </a:lnTo>
                <a:lnTo>
                  <a:pt x="21386" y="1865274"/>
                </a:lnTo>
                <a:lnTo>
                  <a:pt x="64160" y="1865274"/>
                </a:lnTo>
                <a:lnTo>
                  <a:pt x="64160" y="1854582"/>
                </a:lnTo>
                <a:lnTo>
                  <a:pt x="32080" y="1854582"/>
                </a:lnTo>
                <a:lnTo>
                  <a:pt x="32080" y="1843890"/>
                </a:lnTo>
                <a:lnTo>
                  <a:pt x="42773" y="1843890"/>
                </a:lnTo>
                <a:lnTo>
                  <a:pt x="42773" y="1833199"/>
                </a:lnTo>
                <a:close/>
              </a:path>
              <a:path w="64770" h="2188845">
                <a:moveTo>
                  <a:pt x="64160" y="1822503"/>
                </a:moveTo>
                <a:lnTo>
                  <a:pt x="53466" y="1822503"/>
                </a:lnTo>
                <a:lnTo>
                  <a:pt x="53466" y="1854582"/>
                </a:lnTo>
                <a:lnTo>
                  <a:pt x="64160" y="1854582"/>
                </a:lnTo>
                <a:lnTo>
                  <a:pt x="64160" y="1822503"/>
                </a:lnTo>
                <a:close/>
              </a:path>
              <a:path w="64770" h="2188845">
                <a:moveTo>
                  <a:pt x="64160" y="2070639"/>
                </a:moveTo>
                <a:lnTo>
                  <a:pt x="0" y="2070639"/>
                </a:lnTo>
                <a:lnTo>
                  <a:pt x="0" y="2188259"/>
                </a:lnTo>
                <a:lnTo>
                  <a:pt x="64160" y="2188259"/>
                </a:lnTo>
                <a:lnTo>
                  <a:pt x="64160" y="2177571"/>
                </a:lnTo>
                <a:lnTo>
                  <a:pt x="10693" y="2177571"/>
                </a:lnTo>
                <a:lnTo>
                  <a:pt x="10693" y="2081331"/>
                </a:lnTo>
                <a:lnTo>
                  <a:pt x="64160" y="2081331"/>
                </a:lnTo>
                <a:lnTo>
                  <a:pt x="64160" y="2070639"/>
                </a:lnTo>
                <a:close/>
              </a:path>
              <a:path w="64770" h="2188845">
                <a:moveTo>
                  <a:pt x="64160" y="2145484"/>
                </a:moveTo>
                <a:lnTo>
                  <a:pt x="53466" y="2145484"/>
                </a:lnTo>
                <a:lnTo>
                  <a:pt x="53466" y="2177571"/>
                </a:lnTo>
                <a:lnTo>
                  <a:pt x="64160" y="2177571"/>
                </a:lnTo>
                <a:lnTo>
                  <a:pt x="64160" y="2145484"/>
                </a:lnTo>
                <a:close/>
              </a:path>
              <a:path w="64770" h="2188845">
                <a:moveTo>
                  <a:pt x="64160" y="2134798"/>
                </a:moveTo>
                <a:lnTo>
                  <a:pt x="21386" y="2134798"/>
                </a:lnTo>
                <a:lnTo>
                  <a:pt x="21386" y="2166871"/>
                </a:lnTo>
                <a:lnTo>
                  <a:pt x="42773" y="2166871"/>
                </a:lnTo>
                <a:lnTo>
                  <a:pt x="42773" y="2156179"/>
                </a:lnTo>
                <a:lnTo>
                  <a:pt x="32080" y="2156179"/>
                </a:lnTo>
                <a:lnTo>
                  <a:pt x="32080" y="2145484"/>
                </a:lnTo>
                <a:lnTo>
                  <a:pt x="64160" y="2145484"/>
                </a:lnTo>
                <a:lnTo>
                  <a:pt x="64160" y="2134798"/>
                </a:lnTo>
                <a:close/>
              </a:path>
              <a:path w="64770" h="2188845">
                <a:moveTo>
                  <a:pt x="42773" y="2092024"/>
                </a:moveTo>
                <a:lnTo>
                  <a:pt x="21386" y="2092024"/>
                </a:lnTo>
                <a:lnTo>
                  <a:pt x="21386" y="2124104"/>
                </a:lnTo>
                <a:lnTo>
                  <a:pt x="64160" y="2124104"/>
                </a:lnTo>
                <a:lnTo>
                  <a:pt x="64160" y="2113408"/>
                </a:lnTo>
                <a:lnTo>
                  <a:pt x="32080" y="2113408"/>
                </a:lnTo>
                <a:lnTo>
                  <a:pt x="32080" y="2102716"/>
                </a:lnTo>
                <a:lnTo>
                  <a:pt x="42773" y="2102716"/>
                </a:lnTo>
                <a:lnTo>
                  <a:pt x="42773" y="2092024"/>
                </a:lnTo>
                <a:close/>
              </a:path>
              <a:path w="64770" h="2188845">
                <a:moveTo>
                  <a:pt x="64160" y="2081331"/>
                </a:moveTo>
                <a:lnTo>
                  <a:pt x="53466" y="2081331"/>
                </a:lnTo>
                <a:lnTo>
                  <a:pt x="53466" y="2113408"/>
                </a:lnTo>
                <a:lnTo>
                  <a:pt x="64160" y="2113408"/>
                </a:lnTo>
                <a:lnTo>
                  <a:pt x="64160" y="2081331"/>
                </a:lnTo>
                <a:close/>
              </a:path>
            </a:pathLst>
          </a:custGeom>
          <a:solidFill>
            <a:srgbClr val="E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85254" y="4905590"/>
            <a:ext cx="64769" cy="2188845"/>
          </a:xfrm>
          <a:custGeom>
            <a:avLst/>
            <a:gdLst/>
            <a:ahLst/>
            <a:cxnLst/>
            <a:rect l="l" t="t" r="r" b="b"/>
            <a:pathLst>
              <a:path w="64770" h="2188845">
                <a:moveTo>
                  <a:pt x="42773" y="64160"/>
                </a:moveTo>
                <a:lnTo>
                  <a:pt x="0" y="64160"/>
                </a:lnTo>
                <a:lnTo>
                  <a:pt x="0" y="117614"/>
                </a:lnTo>
                <a:lnTo>
                  <a:pt x="64160" y="117614"/>
                </a:lnTo>
                <a:lnTo>
                  <a:pt x="64160" y="106934"/>
                </a:lnTo>
                <a:lnTo>
                  <a:pt x="10693" y="106934"/>
                </a:lnTo>
                <a:lnTo>
                  <a:pt x="10693" y="74853"/>
                </a:lnTo>
                <a:lnTo>
                  <a:pt x="42773" y="74853"/>
                </a:lnTo>
                <a:lnTo>
                  <a:pt x="42773" y="64160"/>
                </a:lnTo>
                <a:close/>
              </a:path>
              <a:path w="64770" h="2188845">
                <a:moveTo>
                  <a:pt x="64160" y="10693"/>
                </a:moveTo>
                <a:lnTo>
                  <a:pt x="53467" y="10693"/>
                </a:lnTo>
                <a:lnTo>
                  <a:pt x="53467" y="106934"/>
                </a:lnTo>
                <a:lnTo>
                  <a:pt x="64160" y="106934"/>
                </a:lnTo>
                <a:lnTo>
                  <a:pt x="64160" y="10693"/>
                </a:lnTo>
                <a:close/>
              </a:path>
              <a:path w="64770" h="2188845">
                <a:moveTo>
                  <a:pt x="42773" y="74853"/>
                </a:moveTo>
                <a:lnTo>
                  <a:pt x="32080" y="74853"/>
                </a:lnTo>
                <a:lnTo>
                  <a:pt x="32080" y="85547"/>
                </a:lnTo>
                <a:lnTo>
                  <a:pt x="21386" y="85547"/>
                </a:lnTo>
                <a:lnTo>
                  <a:pt x="21386" y="96240"/>
                </a:lnTo>
                <a:lnTo>
                  <a:pt x="42773" y="96240"/>
                </a:lnTo>
                <a:lnTo>
                  <a:pt x="42773" y="74853"/>
                </a:lnTo>
                <a:close/>
              </a:path>
              <a:path w="64770" h="2188845">
                <a:moveTo>
                  <a:pt x="64160" y="0"/>
                </a:moveTo>
                <a:lnTo>
                  <a:pt x="0" y="0"/>
                </a:lnTo>
                <a:lnTo>
                  <a:pt x="0" y="53467"/>
                </a:lnTo>
                <a:lnTo>
                  <a:pt x="42773" y="53467"/>
                </a:lnTo>
                <a:lnTo>
                  <a:pt x="42773" y="42773"/>
                </a:lnTo>
                <a:lnTo>
                  <a:pt x="10693" y="42773"/>
                </a:lnTo>
                <a:lnTo>
                  <a:pt x="10693" y="10693"/>
                </a:lnTo>
                <a:lnTo>
                  <a:pt x="64160" y="10693"/>
                </a:lnTo>
                <a:lnTo>
                  <a:pt x="64160" y="0"/>
                </a:lnTo>
                <a:close/>
              </a:path>
              <a:path w="64770" h="2188845">
                <a:moveTo>
                  <a:pt x="42773" y="21386"/>
                </a:moveTo>
                <a:lnTo>
                  <a:pt x="21386" y="21386"/>
                </a:lnTo>
                <a:lnTo>
                  <a:pt x="21386" y="32080"/>
                </a:lnTo>
                <a:lnTo>
                  <a:pt x="32080" y="32080"/>
                </a:lnTo>
                <a:lnTo>
                  <a:pt x="32080" y="42773"/>
                </a:lnTo>
                <a:lnTo>
                  <a:pt x="42773" y="42773"/>
                </a:lnTo>
                <a:lnTo>
                  <a:pt x="42773" y="21386"/>
                </a:lnTo>
                <a:close/>
              </a:path>
              <a:path w="64770" h="2188845">
                <a:moveTo>
                  <a:pt x="42773" y="322986"/>
                </a:moveTo>
                <a:lnTo>
                  <a:pt x="0" y="322986"/>
                </a:lnTo>
                <a:lnTo>
                  <a:pt x="0" y="376453"/>
                </a:lnTo>
                <a:lnTo>
                  <a:pt x="64160" y="376453"/>
                </a:lnTo>
                <a:lnTo>
                  <a:pt x="64160" y="365760"/>
                </a:lnTo>
                <a:lnTo>
                  <a:pt x="10693" y="365760"/>
                </a:lnTo>
                <a:lnTo>
                  <a:pt x="10693" y="333679"/>
                </a:lnTo>
                <a:lnTo>
                  <a:pt x="42773" y="333679"/>
                </a:lnTo>
                <a:lnTo>
                  <a:pt x="42773" y="322986"/>
                </a:lnTo>
                <a:close/>
              </a:path>
              <a:path w="64770" h="2188845">
                <a:moveTo>
                  <a:pt x="64160" y="269519"/>
                </a:moveTo>
                <a:lnTo>
                  <a:pt x="53467" y="269519"/>
                </a:lnTo>
                <a:lnTo>
                  <a:pt x="53467" y="365760"/>
                </a:lnTo>
                <a:lnTo>
                  <a:pt x="64160" y="365760"/>
                </a:lnTo>
                <a:lnTo>
                  <a:pt x="64160" y="269519"/>
                </a:lnTo>
                <a:close/>
              </a:path>
              <a:path w="64770" h="2188845">
                <a:moveTo>
                  <a:pt x="42773" y="333679"/>
                </a:moveTo>
                <a:lnTo>
                  <a:pt x="32080" y="333679"/>
                </a:lnTo>
                <a:lnTo>
                  <a:pt x="32080" y="344373"/>
                </a:lnTo>
                <a:lnTo>
                  <a:pt x="21386" y="344373"/>
                </a:lnTo>
                <a:lnTo>
                  <a:pt x="21386" y="355066"/>
                </a:lnTo>
                <a:lnTo>
                  <a:pt x="42773" y="355066"/>
                </a:lnTo>
                <a:lnTo>
                  <a:pt x="42773" y="333679"/>
                </a:lnTo>
                <a:close/>
              </a:path>
              <a:path w="64770" h="2188845">
                <a:moveTo>
                  <a:pt x="64160" y="258825"/>
                </a:moveTo>
                <a:lnTo>
                  <a:pt x="0" y="258825"/>
                </a:lnTo>
                <a:lnTo>
                  <a:pt x="0" y="312293"/>
                </a:lnTo>
                <a:lnTo>
                  <a:pt x="42773" y="312293"/>
                </a:lnTo>
                <a:lnTo>
                  <a:pt x="42773" y="301599"/>
                </a:lnTo>
                <a:lnTo>
                  <a:pt x="10693" y="301599"/>
                </a:lnTo>
                <a:lnTo>
                  <a:pt x="10693" y="269519"/>
                </a:lnTo>
                <a:lnTo>
                  <a:pt x="64160" y="269519"/>
                </a:lnTo>
                <a:lnTo>
                  <a:pt x="64160" y="258825"/>
                </a:lnTo>
                <a:close/>
              </a:path>
              <a:path w="64770" h="2188845">
                <a:moveTo>
                  <a:pt x="42773" y="280212"/>
                </a:moveTo>
                <a:lnTo>
                  <a:pt x="21386" y="280212"/>
                </a:lnTo>
                <a:lnTo>
                  <a:pt x="21386" y="290906"/>
                </a:lnTo>
                <a:lnTo>
                  <a:pt x="32080" y="290906"/>
                </a:lnTo>
                <a:lnTo>
                  <a:pt x="32080" y="301599"/>
                </a:lnTo>
                <a:lnTo>
                  <a:pt x="42773" y="301599"/>
                </a:lnTo>
                <a:lnTo>
                  <a:pt x="42773" y="280212"/>
                </a:lnTo>
                <a:close/>
              </a:path>
              <a:path w="64770" h="2188845">
                <a:moveTo>
                  <a:pt x="64160" y="129412"/>
                </a:moveTo>
                <a:lnTo>
                  <a:pt x="0" y="129412"/>
                </a:lnTo>
                <a:lnTo>
                  <a:pt x="0" y="247040"/>
                </a:lnTo>
                <a:lnTo>
                  <a:pt x="64160" y="247040"/>
                </a:lnTo>
                <a:lnTo>
                  <a:pt x="64160" y="236347"/>
                </a:lnTo>
                <a:lnTo>
                  <a:pt x="10693" y="236347"/>
                </a:lnTo>
                <a:lnTo>
                  <a:pt x="10693" y="140106"/>
                </a:lnTo>
                <a:lnTo>
                  <a:pt x="64160" y="140106"/>
                </a:lnTo>
                <a:lnTo>
                  <a:pt x="64160" y="129412"/>
                </a:lnTo>
                <a:close/>
              </a:path>
              <a:path w="64770" h="2188845">
                <a:moveTo>
                  <a:pt x="64160" y="204266"/>
                </a:moveTo>
                <a:lnTo>
                  <a:pt x="53467" y="204266"/>
                </a:lnTo>
                <a:lnTo>
                  <a:pt x="53467" y="236347"/>
                </a:lnTo>
                <a:lnTo>
                  <a:pt x="64160" y="236347"/>
                </a:lnTo>
                <a:lnTo>
                  <a:pt x="64160" y="204266"/>
                </a:lnTo>
                <a:close/>
              </a:path>
              <a:path w="64770" h="2188845">
                <a:moveTo>
                  <a:pt x="64160" y="193573"/>
                </a:moveTo>
                <a:lnTo>
                  <a:pt x="21386" y="193573"/>
                </a:lnTo>
                <a:lnTo>
                  <a:pt x="21386" y="225653"/>
                </a:lnTo>
                <a:lnTo>
                  <a:pt x="42773" y="225653"/>
                </a:lnTo>
                <a:lnTo>
                  <a:pt x="42773" y="214960"/>
                </a:lnTo>
                <a:lnTo>
                  <a:pt x="32080" y="214960"/>
                </a:lnTo>
                <a:lnTo>
                  <a:pt x="32080" y="204266"/>
                </a:lnTo>
                <a:lnTo>
                  <a:pt x="64160" y="204266"/>
                </a:lnTo>
                <a:lnTo>
                  <a:pt x="64160" y="193573"/>
                </a:lnTo>
                <a:close/>
              </a:path>
              <a:path w="64770" h="2188845">
                <a:moveTo>
                  <a:pt x="42773" y="150799"/>
                </a:moveTo>
                <a:lnTo>
                  <a:pt x="21386" y="150799"/>
                </a:lnTo>
                <a:lnTo>
                  <a:pt x="21386" y="182880"/>
                </a:lnTo>
                <a:lnTo>
                  <a:pt x="64160" y="182880"/>
                </a:lnTo>
                <a:lnTo>
                  <a:pt x="64160" y="172186"/>
                </a:lnTo>
                <a:lnTo>
                  <a:pt x="32080" y="172186"/>
                </a:lnTo>
                <a:lnTo>
                  <a:pt x="32080" y="161493"/>
                </a:lnTo>
                <a:lnTo>
                  <a:pt x="42773" y="161493"/>
                </a:lnTo>
                <a:lnTo>
                  <a:pt x="42773" y="150799"/>
                </a:lnTo>
                <a:close/>
              </a:path>
              <a:path w="64770" h="2188845">
                <a:moveTo>
                  <a:pt x="64160" y="140106"/>
                </a:moveTo>
                <a:lnTo>
                  <a:pt x="53467" y="140106"/>
                </a:lnTo>
                <a:lnTo>
                  <a:pt x="53467" y="172186"/>
                </a:lnTo>
                <a:lnTo>
                  <a:pt x="64160" y="172186"/>
                </a:lnTo>
                <a:lnTo>
                  <a:pt x="64160" y="140106"/>
                </a:lnTo>
                <a:close/>
              </a:path>
              <a:path w="64770" h="2188845">
                <a:moveTo>
                  <a:pt x="64160" y="388251"/>
                </a:moveTo>
                <a:lnTo>
                  <a:pt x="0" y="388251"/>
                </a:lnTo>
                <a:lnTo>
                  <a:pt x="0" y="505866"/>
                </a:lnTo>
                <a:lnTo>
                  <a:pt x="64160" y="505866"/>
                </a:lnTo>
                <a:lnTo>
                  <a:pt x="64160" y="495173"/>
                </a:lnTo>
                <a:lnTo>
                  <a:pt x="10693" y="495173"/>
                </a:lnTo>
                <a:lnTo>
                  <a:pt x="10693" y="398932"/>
                </a:lnTo>
                <a:lnTo>
                  <a:pt x="64160" y="398932"/>
                </a:lnTo>
                <a:lnTo>
                  <a:pt x="64160" y="388251"/>
                </a:lnTo>
                <a:close/>
              </a:path>
              <a:path w="64770" h="2188845">
                <a:moveTo>
                  <a:pt x="64160" y="463092"/>
                </a:moveTo>
                <a:lnTo>
                  <a:pt x="53467" y="463092"/>
                </a:lnTo>
                <a:lnTo>
                  <a:pt x="53467" y="495173"/>
                </a:lnTo>
                <a:lnTo>
                  <a:pt x="64160" y="495173"/>
                </a:lnTo>
                <a:lnTo>
                  <a:pt x="64160" y="463092"/>
                </a:lnTo>
                <a:close/>
              </a:path>
              <a:path w="64770" h="2188845">
                <a:moveTo>
                  <a:pt x="64160" y="452399"/>
                </a:moveTo>
                <a:lnTo>
                  <a:pt x="21386" y="452399"/>
                </a:lnTo>
                <a:lnTo>
                  <a:pt x="21386" y="484479"/>
                </a:lnTo>
                <a:lnTo>
                  <a:pt x="42773" y="484479"/>
                </a:lnTo>
                <a:lnTo>
                  <a:pt x="42773" y="473786"/>
                </a:lnTo>
                <a:lnTo>
                  <a:pt x="32080" y="473786"/>
                </a:lnTo>
                <a:lnTo>
                  <a:pt x="32080" y="463092"/>
                </a:lnTo>
                <a:lnTo>
                  <a:pt x="64160" y="463092"/>
                </a:lnTo>
                <a:lnTo>
                  <a:pt x="64160" y="452399"/>
                </a:lnTo>
                <a:close/>
              </a:path>
              <a:path w="64770" h="2188845">
                <a:moveTo>
                  <a:pt x="42773" y="409625"/>
                </a:moveTo>
                <a:lnTo>
                  <a:pt x="21386" y="409625"/>
                </a:lnTo>
                <a:lnTo>
                  <a:pt x="21386" y="441706"/>
                </a:lnTo>
                <a:lnTo>
                  <a:pt x="64160" y="441706"/>
                </a:lnTo>
                <a:lnTo>
                  <a:pt x="64160" y="431012"/>
                </a:lnTo>
                <a:lnTo>
                  <a:pt x="32080" y="431012"/>
                </a:lnTo>
                <a:lnTo>
                  <a:pt x="32080" y="420319"/>
                </a:lnTo>
                <a:lnTo>
                  <a:pt x="42773" y="420319"/>
                </a:lnTo>
                <a:lnTo>
                  <a:pt x="42773" y="409625"/>
                </a:lnTo>
                <a:close/>
              </a:path>
              <a:path w="64770" h="2188845">
                <a:moveTo>
                  <a:pt x="64160" y="398932"/>
                </a:moveTo>
                <a:lnTo>
                  <a:pt x="53467" y="398932"/>
                </a:lnTo>
                <a:lnTo>
                  <a:pt x="53467" y="431012"/>
                </a:lnTo>
                <a:lnTo>
                  <a:pt x="64160" y="431012"/>
                </a:lnTo>
                <a:lnTo>
                  <a:pt x="64160" y="398932"/>
                </a:lnTo>
                <a:close/>
              </a:path>
              <a:path w="64770" h="2188845">
                <a:moveTo>
                  <a:pt x="42773" y="711225"/>
                </a:moveTo>
                <a:lnTo>
                  <a:pt x="0" y="711225"/>
                </a:lnTo>
                <a:lnTo>
                  <a:pt x="0" y="764692"/>
                </a:lnTo>
                <a:lnTo>
                  <a:pt x="64160" y="764692"/>
                </a:lnTo>
                <a:lnTo>
                  <a:pt x="64160" y="753999"/>
                </a:lnTo>
                <a:lnTo>
                  <a:pt x="10693" y="753999"/>
                </a:lnTo>
                <a:lnTo>
                  <a:pt x="10693" y="721918"/>
                </a:lnTo>
                <a:lnTo>
                  <a:pt x="42773" y="721918"/>
                </a:lnTo>
                <a:lnTo>
                  <a:pt x="42773" y="711225"/>
                </a:lnTo>
                <a:close/>
              </a:path>
              <a:path w="64770" h="2188845">
                <a:moveTo>
                  <a:pt x="64160" y="657771"/>
                </a:moveTo>
                <a:lnTo>
                  <a:pt x="53467" y="657771"/>
                </a:lnTo>
                <a:lnTo>
                  <a:pt x="53467" y="753999"/>
                </a:lnTo>
                <a:lnTo>
                  <a:pt x="64160" y="753999"/>
                </a:lnTo>
                <a:lnTo>
                  <a:pt x="64160" y="657771"/>
                </a:lnTo>
                <a:close/>
              </a:path>
              <a:path w="64770" h="2188845">
                <a:moveTo>
                  <a:pt x="42773" y="721918"/>
                </a:moveTo>
                <a:lnTo>
                  <a:pt x="32080" y="721918"/>
                </a:lnTo>
                <a:lnTo>
                  <a:pt x="32080" y="732612"/>
                </a:lnTo>
                <a:lnTo>
                  <a:pt x="21386" y="732612"/>
                </a:lnTo>
                <a:lnTo>
                  <a:pt x="21386" y="743318"/>
                </a:lnTo>
                <a:lnTo>
                  <a:pt x="42773" y="743318"/>
                </a:lnTo>
                <a:lnTo>
                  <a:pt x="42773" y="721918"/>
                </a:lnTo>
                <a:close/>
              </a:path>
              <a:path w="64770" h="2188845">
                <a:moveTo>
                  <a:pt x="64160" y="647077"/>
                </a:moveTo>
                <a:lnTo>
                  <a:pt x="0" y="647077"/>
                </a:lnTo>
                <a:lnTo>
                  <a:pt x="0" y="700532"/>
                </a:lnTo>
                <a:lnTo>
                  <a:pt x="42773" y="700532"/>
                </a:lnTo>
                <a:lnTo>
                  <a:pt x="42773" y="689851"/>
                </a:lnTo>
                <a:lnTo>
                  <a:pt x="10693" y="689851"/>
                </a:lnTo>
                <a:lnTo>
                  <a:pt x="10693" y="657771"/>
                </a:lnTo>
                <a:lnTo>
                  <a:pt x="64160" y="657771"/>
                </a:lnTo>
                <a:lnTo>
                  <a:pt x="64160" y="647077"/>
                </a:lnTo>
                <a:close/>
              </a:path>
              <a:path w="64770" h="2188845">
                <a:moveTo>
                  <a:pt x="42773" y="668464"/>
                </a:moveTo>
                <a:lnTo>
                  <a:pt x="21386" y="668464"/>
                </a:lnTo>
                <a:lnTo>
                  <a:pt x="21386" y="679157"/>
                </a:lnTo>
                <a:lnTo>
                  <a:pt x="32080" y="679157"/>
                </a:lnTo>
                <a:lnTo>
                  <a:pt x="32080" y="689851"/>
                </a:lnTo>
                <a:lnTo>
                  <a:pt x="42773" y="689851"/>
                </a:lnTo>
                <a:lnTo>
                  <a:pt x="42773" y="668464"/>
                </a:lnTo>
                <a:close/>
              </a:path>
              <a:path w="64770" h="2188845">
                <a:moveTo>
                  <a:pt x="42773" y="970064"/>
                </a:moveTo>
                <a:lnTo>
                  <a:pt x="0" y="970064"/>
                </a:lnTo>
                <a:lnTo>
                  <a:pt x="0" y="1023531"/>
                </a:lnTo>
                <a:lnTo>
                  <a:pt x="64160" y="1023531"/>
                </a:lnTo>
                <a:lnTo>
                  <a:pt x="64160" y="1012837"/>
                </a:lnTo>
                <a:lnTo>
                  <a:pt x="10693" y="1012837"/>
                </a:lnTo>
                <a:lnTo>
                  <a:pt x="10693" y="980744"/>
                </a:lnTo>
                <a:lnTo>
                  <a:pt x="42773" y="980744"/>
                </a:lnTo>
                <a:lnTo>
                  <a:pt x="42773" y="970064"/>
                </a:lnTo>
                <a:close/>
              </a:path>
              <a:path w="64770" h="2188845">
                <a:moveTo>
                  <a:pt x="64160" y="916597"/>
                </a:moveTo>
                <a:lnTo>
                  <a:pt x="53467" y="916597"/>
                </a:lnTo>
                <a:lnTo>
                  <a:pt x="53467" y="1012837"/>
                </a:lnTo>
                <a:lnTo>
                  <a:pt x="64160" y="1012837"/>
                </a:lnTo>
                <a:lnTo>
                  <a:pt x="64160" y="916597"/>
                </a:lnTo>
                <a:close/>
              </a:path>
              <a:path w="64770" h="2188845">
                <a:moveTo>
                  <a:pt x="42773" y="980744"/>
                </a:moveTo>
                <a:lnTo>
                  <a:pt x="32080" y="980744"/>
                </a:lnTo>
                <a:lnTo>
                  <a:pt x="32080" y="991450"/>
                </a:lnTo>
                <a:lnTo>
                  <a:pt x="21386" y="991450"/>
                </a:lnTo>
                <a:lnTo>
                  <a:pt x="21386" y="1002144"/>
                </a:lnTo>
                <a:lnTo>
                  <a:pt x="42773" y="1002144"/>
                </a:lnTo>
                <a:lnTo>
                  <a:pt x="42773" y="980744"/>
                </a:lnTo>
                <a:close/>
              </a:path>
              <a:path w="64770" h="2188845">
                <a:moveTo>
                  <a:pt x="64160" y="905903"/>
                </a:moveTo>
                <a:lnTo>
                  <a:pt x="0" y="905903"/>
                </a:lnTo>
                <a:lnTo>
                  <a:pt x="0" y="959370"/>
                </a:lnTo>
                <a:lnTo>
                  <a:pt x="42773" y="959370"/>
                </a:lnTo>
                <a:lnTo>
                  <a:pt x="42773" y="948677"/>
                </a:lnTo>
                <a:lnTo>
                  <a:pt x="10693" y="948677"/>
                </a:lnTo>
                <a:lnTo>
                  <a:pt x="10693" y="916597"/>
                </a:lnTo>
                <a:lnTo>
                  <a:pt x="64160" y="916597"/>
                </a:lnTo>
                <a:lnTo>
                  <a:pt x="64160" y="905903"/>
                </a:lnTo>
                <a:close/>
              </a:path>
              <a:path w="64770" h="2188845">
                <a:moveTo>
                  <a:pt x="42773" y="927290"/>
                </a:moveTo>
                <a:lnTo>
                  <a:pt x="21386" y="927290"/>
                </a:lnTo>
                <a:lnTo>
                  <a:pt x="21386" y="937983"/>
                </a:lnTo>
                <a:lnTo>
                  <a:pt x="32080" y="937983"/>
                </a:lnTo>
                <a:lnTo>
                  <a:pt x="32080" y="948677"/>
                </a:lnTo>
                <a:lnTo>
                  <a:pt x="42773" y="948677"/>
                </a:lnTo>
                <a:lnTo>
                  <a:pt x="42773" y="927290"/>
                </a:lnTo>
                <a:close/>
              </a:path>
              <a:path w="64770" h="2188845">
                <a:moveTo>
                  <a:pt x="64160" y="517664"/>
                </a:moveTo>
                <a:lnTo>
                  <a:pt x="0" y="517664"/>
                </a:lnTo>
                <a:lnTo>
                  <a:pt x="0" y="635279"/>
                </a:lnTo>
                <a:lnTo>
                  <a:pt x="64160" y="635279"/>
                </a:lnTo>
                <a:lnTo>
                  <a:pt x="64160" y="624586"/>
                </a:lnTo>
                <a:lnTo>
                  <a:pt x="10693" y="624586"/>
                </a:lnTo>
                <a:lnTo>
                  <a:pt x="10693" y="528358"/>
                </a:lnTo>
                <a:lnTo>
                  <a:pt x="64160" y="528358"/>
                </a:lnTo>
                <a:lnTo>
                  <a:pt x="64160" y="517664"/>
                </a:lnTo>
                <a:close/>
              </a:path>
              <a:path w="64770" h="2188845">
                <a:moveTo>
                  <a:pt x="64160" y="592505"/>
                </a:moveTo>
                <a:lnTo>
                  <a:pt x="53467" y="592505"/>
                </a:lnTo>
                <a:lnTo>
                  <a:pt x="53467" y="624586"/>
                </a:lnTo>
                <a:lnTo>
                  <a:pt x="64160" y="624586"/>
                </a:lnTo>
                <a:lnTo>
                  <a:pt x="64160" y="592505"/>
                </a:lnTo>
                <a:close/>
              </a:path>
              <a:path w="64770" h="2188845">
                <a:moveTo>
                  <a:pt x="64160" y="581812"/>
                </a:moveTo>
                <a:lnTo>
                  <a:pt x="21386" y="581812"/>
                </a:lnTo>
                <a:lnTo>
                  <a:pt x="21386" y="613905"/>
                </a:lnTo>
                <a:lnTo>
                  <a:pt x="42773" y="613905"/>
                </a:lnTo>
                <a:lnTo>
                  <a:pt x="42773" y="603199"/>
                </a:lnTo>
                <a:lnTo>
                  <a:pt x="32080" y="603199"/>
                </a:lnTo>
                <a:lnTo>
                  <a:pt x="32080" y="592505"/>
                </a:lnTo>
                <a:lnTo>
                  <a:pt x="64160" y="592505"/>
                </a:lnTo>
                <a:lnTo>
                  <a:pt x="64160" y="581812"/>
                </a:lnTo>
                <a:close/>
              </a:path>
              <a:path w="64770" h="2188845">
                <a:moveTo>
                  <a:pt x="42773" y="539051"/>
                </a:moveTo>
                <a:lnTo>
                  <a:pt x="21386" y="539051"/>
                </a:lnTo>
                <a:lnTo>
                  <a:pt x="21386" y="571131"/>
                </a:lnTo>
                <a:lnTo>
                  <a:pt x="64160" y="571131"/>
                </a:lnTo>
                <a:lnTo>
                  <a:pt x="64160" y="560438"/>
                </a:lnTo>
                <a:lnTo>
                  <a:pt x="32080" y="560438"/>
                </a:lnTo>
                <a:lnTo>
                  <a:pt x="32080" y="549732"/>
                </a:lnTo>
                <a:lnTo>
                  <a:pt x="42773" y="549732"/>
                </a:lnTo>
                <a:lnTo>
                  <a:pt x="42773" y="539051"/>
                </a:lnTo>
                <a:close/>
              </a:path>
              <a:path w="64770" h="2188845">
                <a:moveTo>
                  <a:pt x="64160" y="528358"/>
                </a:moveTo>
                <a:lnTo>
                  <a:pt x="53467" y="528358"/>
                </a:lnTo>
                <a:lnTo>
                  <a:pt x="53467" y="560438"/>
                </a:lnTo>
                <a:lnTo>
                  <a:pt x="64160" y="560438"/>
                </a:lnTo>
                <a:lnTo>
                  <a:pt x="64160" y="528358"/>
                </a:lnTo>
                <a:close/>
              </a:path>
              <a:path w="64770" h="2188845">
                <a:moveTo>
                  <a:pt x="64160" y="776490"/>
                </a:moveTo>
                <a:lnTo>
                  <a:pt x="0" y="776490"/>
                </a:lnTo>
                <a:lnTo>
                  <a:pt x="0" y="894105"/>
                </a:lnTo>
                <a:lnTo>
                  <a:pt x="64160" y="894105"/>
                </a:lnTo>
                <a:lnTo>
                  <a:pt x="64160" y="883424"/>
                </a:lnTo>
                <a:lnTo>
                  <a:pt x="10693" y="883424"/>
                </a:lnTo>
                <a:lnTo>
                  <a:pt x="10693" y="787184"/>
                </a:lnTo>
                <a:lnTo>
                  <a:pt x="64160" y="787184"/>
                </a:lnTo>
                <a:lnTo>
                  <a:pt x="64160" y="776490"/>
                </a:lnTo>
                <a:close/>
              </a:path>
              <a:path w="64770" h="2188845">
                <a:moveTo>
                  <a:pt x="64160" y="851344"/>
                </a:moveTo>
                <a:lnTo>
                  <a:pt x="53467" y="851344"/>
                </a:lnTo>
                <a:lnTo>
                  <a:pt x="53467" y="883424"/>
                </a:lnTo>
                <a:lnTo>
                  <a:pt x="64160" y="883424"/>
                </a:lnTo>
                <a:lnTo>
                  <a:pt x="64160" y="851344"/>
                </a:lnTo>
                <a:close/>
              </a:path>
              <a:path w="64770" h="2188845">
                <a:moveTo>
                  <a:pt x="64160" y="840651"/>
                </a:moveTo>
                <a:lnTo>
                  <a:pt x="21386" y="840651"/>
                </a:lnTo>
                <a:lnTo>
                  <a:pt x="21386" y="872731"/>
                </a:lnTo>
                <a:lnTo>
                  <a:pt x="42773" y="872731"/>
                </a:lnTo>
                <a:lnTo>
                  <a:pt x="42773" y="862037"/>
                </a:lnTo>
                <a:lnTo>
                  <a:pt x="32080" y="862037"/>
                </a:lnTo>
                <a:lnTo>
                  <a:pt x="32080" y="851344"/>
                </a:lnTo>
                <a:lnTo>
                  <a:pt x="64160" y="851344"/>
                </a:lnTo>
                <a:lnTo>
                  <a:pt x="64160" y="840651"/>
                </a:lnTo>
                <a:close/>
              </a:path>
              <a:path w="64770" h="2188845">
                <a:moveTo>
                  <a:pt x="42773" y="797877"/>
                </a:moveTo>
                <a:lnTo>
                  <a:pt x="21386" y="797877"/>
                </a:lnTo>
                <a:lnTo>
                  <a:pt x="21386" y="829957"/>
                </a:lnTo>
                <a:lnTo>
                  <a:pt x="64160" y="829957"/>
                </a:lnTo>
                <a:lnTo>
                  <a:pt x="64160" y="819264"/>
                </a:lnTo>
                <a:lnTo>
                  <a:pt x="32080" y="819264"/>
                </a:lnTo>
                <a:lnTo>
                  <a:pt x="32080" y="808570"/>
                </a:lnTo>
                <a:lnTo>
                  <a:pt x="42773" y="808570"/>
                </a:lnTo>
                <a:lnTo>
                  <a:pt x="42773" y="797877"/>
                </a:lnTo>
                <a:close/>
              </a:path>
              <a:path w="64770" h="2188845">
                <a:moveTo>
                  <a:pt x="64160" y="787184"/>
                </a:moveTo>
                <a:lnTo>
                  <a:pt x="53467" y="787184"/>
                </a:lnTo>
                <a:lnTo>
                  <a:pt x="53467" y="819264"/>
                </a:lnTo>
                <a:lnTo>
                  <a:pt x="64160" y="819264"/>
                </a:lnTo>
                <a:lnTo>
                  <a:pt x="64160" y="787184"/>
                </a:lnTo>
                <a:close/>
              </a:path>
              <a:path w="64770" h="2188845">
                <a:moveTo>
                  <a:pt x="64160" y="1035329"/>
                </a:moveTo>
                <a:lnTo>
                  <a:pt x="0" y="1035329"/>
                </a:lnTo>
                <a:lnTo>
                  <a:pt x="0" y="1152944"/>
                </a:lnTo>
                <a:lnTo>
                  <a:pt x="64160" y="1152944"/>
                </a:lnTo>
                <a:lnTo>
                  <a:pt x="64160" y="1142250"/>
                </a:lnTo>
                <a:lnTo>
                  <a:pt x="10693" y="1142250"/>
                </a:lnTo>
                <a:lnTo>
                  <a:pt x="10693" y="1046010"/>
                </a:lnTo>
                <a:lnTo>
                  <a:pt x="64160" y="1046010"/>
                </a:lnTo>
                <a:lnTo>
                  <a:pt x="64160" y="1035329"/>
                </a:lnTo>
                <a:close/>
              </a:path>
              <a:path w="64770" h="2188845">
                <a:moveTo>
                  <a:pt x="64160" y="1110170"/>
                </a:moveTo>
                <a:lnTo>
                  <a:pt x="53467" y="1110170"/>
                </a:lnTo>
                <a:lnTo>
                  <a:pt x="53467" y="1142250"/>
                </a:lnTo>
                <a:lnTo>
                  <a:pt x="64160" y="1142250"/>
                </a:lnTo>
                <a:lnTo>
                  <a:pt x="64160" y="1110170"/>
                </a:lnTo>
                <a:close/>
              </a:path>
              <a:path w="64770" h="2188845">
                <a:moveTo>
                  <a:pt x="64160" y="1099477"/>
                </a:moveTo>
                <a:lnTo>
                  <a:pt x="21386" y="1099477"/>
                </a:lnTo>
                <a:lnTo>
                  <a:pt x="21386" y="1131557"/>
                </a:lnTo>
                <a:lnTo>
                  <a:pt x="42773" y="1131557"/>
                </a:lnTo>
                <a:lnTo>
                  <a:pt x="42773" y="1120863"/>
                </a:lnTo>
                <a:lnTo>
                  <a:pt x="32080" y="1120863"/>
                </a:lnTo>
                <a:lnTo>
                  <a:pt x="32080" y="1110170"/>
                </a:lnTo>
                <a:lnTo>
                  <a:pt x="64160" y="1110170"/>
                </a:lnTo>
                <a:lnTo>
                  <a:pt x="64160" y="1099477"/>
                </a:lnTo>
                <a:close/>
              </a:path>
              <a:path w="64770" h="2188845">
                <a:moveTo>
                  <a:pt x="42773" y="1056703"/>
                </a:moveTo>
                <a:lnTo>
                  <a:pt x="21386" y="1056703"/>
                </a:lnTo>
                <a:lnTo>
                  <a:pt x="21386" y="1088783"/>
                </a:lnTo>
                <a:lnTo>
                  <a:pt x="64160" y="1088783"/>
                </a:lnTo>
                <a:lnTo>
                  <a:pt x="64160" y="1078090"/>
                </a:lnTo>
                <a:lnTo>
                  <a:pt x="32080" y="1078090"/>
                </a:lnTo>
                <a:lnTo>
                  <a:pt x="32080" y="1067396"/>
                </a:lnTo>
                <a:lnTo>
                  <a:pt x="42773" y="1067396"/>
                </a:lnTo>
                <a:lnTo>
                  <a:pt x="42773" y="1056703"/>
                </a:lnTo>
                <a:close/>
              </a:path>
              <a:path w="64770" h="2188845">
                <a:moveTo>
                  <a:pt x="64160" y="1046010"/>
                </a:moveTo>
                <a:lnTo>
                  <a:pt x="53467" y="1046010"/>
                </a:lnTo>
                <a:lnTo>
                  <a:pt x="53467" y="1078090"/>
                </a:lnTo>
                <a:lnTo>
                  <a:pt x="64160" y="1078090"/>
                </a:lnTo>
                <a:lnTo>
                  <a:pt x="64160" y="1046010"/>
                </a:lnTo>
                <a:close/>
              </a:path>
              <a:path w="64770" h="2188845">
                <a:moveTo>
                  <a:pt x="42773" y="1358303"/>
                </a:moveTo>
                <a:lnTo>
                  <a:pt x="0" y="1358303"/>
                </a:lnTo>
                <a:lnTo>
                  <a:pt x="0" y="1411770"/>
                </a:lnTo>
                <a:lnTo>
                  <a:pt x="64160" y="1411770"/>
                </a:lnTo>
                <a:lnTo>
                  <a:pt x="64160" y="1401076"/>
                </a:lnTo>
                <a:lnTo>
                  <a:pt x="10693" y="1401076"/>
                </a:lnTo>
                <a:lnTo>
                  <a:pt x="10693" y="1368996"/>
                </a:lnTo>
                <a:lnTo>
                  <a:pt x="42773" y="1368996"/>
                </a:lnTo>
                <a:lnTo>
                  <a:pt x="42773" y="1358303"/>
                </a:lnTo>
                <a:close/>
              </a:path>
              <a:path w="64770" h="2188845">
                <a:moveTo>
                  <a:pt x="64160" y="1304848"/>
                </a:moveTo>
                <a:lnTo>
                  <a:pt x="53467" y="1304848"/>
                </a:lnTo>
                <a:lnTo>
                  <a:pt x="53467" y="1401076"/>
                </a:lnTo>
                <a:lnTo>
                  <a:pt x="64160" y="1401076"/>
                </a:lnTo>
                <a:lnTo>
                  <a:pt x="64160" y="1304848"/>
                </a:lnTo>
                <a:close/>
              </a:path>
              <a:path w="64770" h="2188845">
                <a:moveTo>
                  <a:pt x="42773" y="1368996"/>
                </a:moveTo>
                <a:lnTo>
                  <a:pt x="32080" y="1368996"/>
                </a:lnTo>
                <a:lnTo>
                  <a:pt x="32080" y="1379689"/>
                </a:lnTo>
                <a:lnTo>
                  <a:pt x="21386" y="1379689"/>
                </a:lnTo>
                <a:lnTo>
                  <a:pt x="21386" y="1390383"/>
                </a:lnTo>
                <a:lnTo>
                  <a:pt x="42773" y="1390383"/>
                </a:lnTo>
                <a:lnTo>
                  <a:pt x="42773" y="1368996"/>
                </a:lnTo>
                <a:close/>
              </a:path>
              <a:path w="64770" h="2188845">
                <a:moveTo>
                  <a:pt x="64160" y="1294142"/>
                </a:moveTo>
                <a:lnTo>
                  <a:pt x="0" y="1294142"/>
                </a:lnTo>
                <a:lnTo>
                  <a:pt x="0" y="1347622"/>
                </a:lnTo>
                <a:lnTo>
                  <a:pt x="42773" y="1347622"/>
                </a:lnTo>
                <a:lnTo>
                  <a:pt x="42773" y="1336929"/>
                </a:lnTo>
                <a:lnTo>
                  <a:pt x="10693" y="1336929"/>
                </a:lnTo>
                <a:lnTo>
                  <a:pt x="10693" y="1304848"/>
                </a:lnTo>
                <a:lnTo>
                  <a:pt x="64160" y="1304848"/>
                </a:lnTo>
                <a:lnTo>
                  <a:pt x="64160" y="1294142"/>
                </a:lnTo>
                <a:close/>
              </a:path>
              <a:path w="64770" h="2188845">
                <a:moveTo>
                  <a:pt x="42773" y="1315542"/>
                </a:moveTo>
                <a:lnTo>
                  <a:pt x="21386" y="1315542"/>
                </a:lnTo>
                <a:lnTo>
                  <a:pt x="21386" y="1326235"/>
                </a:lnTo>
                <a:lnTo>
                  <a:pt x="32080" y="1326235"/>
                </a:lnTo>
                <a:lnTo>
                  <a:pt x="32080" y="1336929"/>
                </a:lnTo>
                <a:lnTo>
                  <a:pt x="42773" y="1336929"/>
                </a:lnTo>
                <a:lnTo>
                  <a:pt x="42773" y="1315542"/>
                </a:lnTo>
                <a:close/>
              </a:path>
              <a:path w="64770" h="2188845">
                <a:moveTo>
                  <a:pt x="42773" y="1617141"/>
                </a:moveTo>
                <a:lnTo>
                  <a:pt x="0" y="1617141"/>
                </a:lnTo>
                <a:lnTo>
                  <a:pt x="0" y="1670596"/>
                </a:lnTo>
                <a:lnTo>
                  <a:pt x="64160" y="1670596"/>
                </a:lnTo>
                <a:lnTo>
                  <a:pt x="64160" y="1659902"/>
                </a:lnTo>
                <a:lnTo>
                  <a:pt x="10693" y="1659902"/>
                </a:lnTo>
                <a:lnTo>
                  <a:pt x="10693" y="1627822"/>
                </a:lnTo>
                <a:lnTo>
                  <a:pt x="42773" y="1627822"/>
                </a:lnTo>
                <a:lnTo>
                  <a:pt x="42773" y="1617141"/>
                </a:lnTo>
                <a:close/>
              </a:path>
              <a:path w="64770" h="2188845">
                <a:moveTo>
                  <a:pt x="64160" y="1563674"/>
                </a:moveTo>
                <a:lnTo>
                  <a:pt x="53467" y="1563674"/>
                </a:lnTo>
                <a:lnTo>
                  <a:pt x="53467" y="1659902"/>
                </a:lnTo>
                <a:lnTo>
                  <a:pt x="64160" y="1659902"/>
                </a:lnTo>
                <a:lnTo>
                  <a:pt x="64160" y="1563674"/>
                </a:lnTo>
                <a:close/>
              </a:path>
              <a:path w="64770" h="2188845">
                <a:moveTo>
                  <a:pt x="42773" y="1627822"/>
                </a:moveTo>
                <a:lnTo>
                  <a:pt x="32080" y="1627822"/>
                </a:lnTo>
                <a:lnTo>
                  <a:pt x="32080" y="1638515"/>
                </a:lnTo>
                <a:lnTo>
                  <a:pt x="21386" y="1638515"/>
                </a:lnTo>
                <a:lnTo>
                  <a:pt x="21386" y="1649222"/>
                </a:lnTo>
                <a:lnTo>
                  <a:pt x="42773" y="1649222"/>
                </a:lnTo>
                <a:lnTo>
                  <a:pt x="42773" y="1627822"/>
                </a:lnTo>
                <a:close/>
              </a:path>
              <a:path w="64770" h="2188845">
                <a:moveTo>
                  <a:pt x="64160" y="1552981"/>
                </a:moveTo>
                <a:lnTo>
                  <a:pt x="0" y="1552981"/>
                </a:lnTo>
                <a:lnTo>
                  <a:pt x="0" y="1606448"/>
                </a:lnTo>
                <a:lnTo>
                  <a:pt x="42773" y="1606448"/>
                </a:lnTo>
                <a:lnTo>
                  <a:pt x="42773" y="1595755"/>
                </a:lnTo>
                <a:lnTo>
                  <a:pt x="10693" y="1595755"/>
                </a:lnTo>
                <a:lnTo>
                  <a:pt x="10693" y="1563674"/>
                </a:lnTo>
                <a:lnTo>
                  <a:pt x="64160" y="1563674"/>
                </a:lnTo>
                <a:lnTo>
                  <a:pt x="64160" y="1552981"/>
                </a:lnTo>
                <a:close/>
              </a:path>
              <a:path w="64770" h="2188845">
                <a:moveTo>
                  <a:pt x="42773" y="1574368"/>
                </a:moveTo>
                <a:lnTo>
                  <a:pt x="21386" y="1574368"/>
                </a:lnTo>
                <a:lnTo>
                  <a:pt x="21386" y="1585061"/>
                </a:lnTo>
                <a:lnTo>
                  <a:pt x="32080" y="1585061"/>
                </a:lnTo>
                <a:lnTo>
                  <a:pt x="32080" y="1595755"/>
                </a:lnTo>
                <a:lnTo>
                  <a:pt x="42773" y="1595755"/>
                </a:lnTo>
                <a:lnTo>
                  <a:pt x="42773" y="1574368"/>
                </a:lnTo>
                <a:close/>
              </a:path>
              <a:path w="64770" h="2188845">
                <a:moveTo>
                  <a:pt x="64160" y="1164729"/>
                </a:moveTo>
                <a:lnTo>
                  <a:pt x="0" y="1164729"/>
                </a:lnTo>
                <a:lnTo>
                  <a:pt x="0" y="1282357"/>
                </a:lnTo>
                <a:lnTo>
                  <a:pt x="64160" y="1282357"/>
                </a:lnTo>
                <a:lnTo>
                  <a:pt x="64160" y="1271663"/>
                </a:lnTo>
                <a:lnTo>
                  <a:pt x="10693" y="1271663"/>
                </a:lnTo>
                <a:lnTo>
                  <a:pt x="10693" y="1175423"/>
                </a:lnTo>
                <a:lnTo>
                  <a:pt x="64160" y="1175423"/>
                </a:lnTo>
                <a:lnTo>
                  <a:pt x="64160" y="1164729"/>
                </a:lnTo>
                <a:close/>
              </a:path>
              <a:path w="64770" h="2188845">
                <a:moveTo>
                  <a:pt x="64160" y="1239583"/>
                </a:moveTo>
                <a:lnTo>
                  <a:pt x="53467" y="1239583"/>
                </a:lnTo>
                <a:lnTo>
                  <a:pt x="53467" y="1271663"/>
                </a:lnTo>
                <a:lnTo>
                  <a:pt x="64160" y="1271663"/>
                </a:lnTo>
                <a:lnTo>
                  <a:pt x="64160" y="1239583"/>
                </a:lnTo>
                <a:close/>
              </a:path>
              <a:path w="64770" h="2188845">
                <a:moveTo>
                  <a:pt x="64160" y="1228890"/>
                </a:moveTo>
                <a:lnTo>
                  <a:pt x="21386" y="1228890"/>
                </a:lnTo>
                <a:lnTo>
                  <a:pt x="21386" y="1260970"/>
                </a:lnTo>
                <a:lnTo>
                  <a:pt x="42773" y="1260970"/>
                </a:lnTo>
                <a:lnTo>
                  <a:pt x="42773" y="1250276"/>
                </a:lnTo>
                <a:lnTo>
                  <a:pt x="32080" y="1250276"/>
                </a:lnTo>
                <a:lnTo>
                  <a:pt x="32080" y="1239583"/>
                </a:lnTo>
                <a:lnTo>
                  <a:pt x="64160" y="1239583"/>
                </a:lnTo>
                <a:lnTo>
                  <a:pt x="64160" y="1228890"/>
                </a:lnTo>
                <a:close/>
              </a:path>
              <a:path w="64770" h="2188845">
                <a:moveTo>
                  <a:pt x="42773" y="1186116"/>
                </a:moveTo>
                <a:lnTo>
                  <a:pt x="21386" y="1186116"/>
                </a:lnTo>
                <a:lnTo>
                  <a:pt x="21386" y="1218196"/>
                </a:lnTo>
                <a:lnTo>
                  <a:pt x="64160" y="1218196"/>
                </a:lnTo>
                <a:lnTo>
                  <a:pt x="64160" y="1207503"/>
                </a:lnTo>
                <a:lnTo>
                  <a:pt x="32080" y="1207503"/>
                </a:lnTo>
                <a:lnTo>
                  <a:pt x="32080" y="1196822"/>
                </a:lnTo>
                <a:lnTo>
                  <a:pt x="42773" y="1196822"/>
                </a:lnTo>
                <a:lnTo>
                  <a:pt x="42773" y="1186116"/>
                </a:lnTo>
                <a:close/>
              </a:path>
              <a:path w="64770" h="2188845">
                <a:moveTo>
                  <a:pt x="64160" y="1175423"/>
                </a:moveTo>
                <a:lnTo>
                  <a:pt x="53467" y="1175423"/>
                </a:lnTo>
                <a:lnTo>
                  <a:pt x="53467" y="1207503"/>
                </a:lnTo>
                <a:lnTo>
                  <a:pt x="64160" y="1207503"/>
                </a:lnTo>
                <a:lnTo>
                  <a:pt x="64160" y="1175423"/>
                </a:lnTo>
                <a:close/>
              </a:path>
              <a:path w="64770" h="2188845">
                <a:moveTo>
                  <a:pt x="64160" y="1423568"/>
                </a:moveTo>
                <a:lnTo>
                  <a:pt x="0" y="1423568"/>
                </a:lnTo>
                <a:lnTo>
                  <a:pt x="0" y="1541183"/>
                </a:lnTo>
                <a:lnTo>
                  <a:pt x="64160" y="1541183"/>
                </a:lnTo>
                <a:lnTo>
                  <a:pt x="64160" y="1530489"/>
                </a:lnTo>
                <a:lnTo>
                  <a:pt x="10693" y="1530489"/>
                </a:lnTo>
                <a:lnTo>
                  <a:pt x="10693" y="1434261"/>
                </a:lnTo>
                <a:lnTo>
                  <a:pt x="64160" y="1434261"/>
                </a:lnTo>
                <a:lnTo>
                  <a:pt x="64160" y="1423568"/>
                </a:lnTo>
                <a:close/>
              </a:path>
              <a:path w="64770" h="2188845">
                <a:moveTo>
                  <a:pt x="64160" y="1498409"/>
                </a:moveTo>
                <a:lnTo>
                  <a:pt x="53467" y="1498409"/>
                </a:lnTo>
                <a:lnTo>
                  <a:pt x="53467" y="1530489"/>
                </a:lnTo>
                <a:lnTo>
                  <a:pt x="64160" y="1530489"/>
                </a:lnTo>
                <a:lnTo>
                  <a:pt x="64160" y="1498409"/>
                </a:lnTo>
                <a:close/>
              </a:path>
              <a:path w="64770" h="2188845">
                <a:moveTo>
                  <a:pt x="64160" y="1487716"/>
                </a:moveTo>
                <a:lnTo>
                  <a:pt x="21386" y="1487716"/>
                </a:lnTo>
                <a:lnTo>
                  <a:pt x="21386" y="1519796"/>
                </a:lnTo>
                <a:lnTo>
                  <a:pt x="42773" y="1519796"/>
                </a:lnTo>
                <a:lnTo>
                  <a:pt x="42773" y="1509102"/>
                </a:lnTo>
                <a:lnTo>
                  <a:pt x="32080" y="1509102"/>
                </a:lnTo>
                <a:lnTo>
                  <a:pt x="32080" y="1498409"/>
                </a:lnTo>
                <a:lnTo>
                  <a:pt x="64160" y="1498409"/>
                </a:lnTo>
                <a:lnTo>
                  <a:pt x="64160" y="1487716"/>
                </a:lnTo>
                <a:close/>
              </a:path>
              <a:path w="64770" h="2188845">
                <a:moveTo>
                  <a:pt x="42773" y="1444955"/>
                </a:moveTo>
                <a:lnTo>
                  <a:pt x="21386" y="1444955"/>
                </a:lnTo>
                <a:lnTo>
                  <a:pt x="21386" y="1477022"/>
                </a:lnTo>
                <a:lnTo>
                  <a:pt x="64160" y="1477022"/>
                </a:lnTo>
                <a:lnTo>
                  <a:pt x="64160" y="1466342"/>
                </a:lnTo>
                <a:lnTo>
                  <a:pt x="32080" y="1466342"/>
                </a:lnTo>
                <a:lnTo>
                  <a:pt x="32080" y="1455648"/>
                </a:lnTo>
                <a:lnTo>
                  <a:pt x="42773" y="1455648"/>
                </a:lnTo>
                <a:lnTo>
                  <a:pt x="42773" y="1444955"/>
                </a:lnTo>
                <a:close/>
              </a:path>
              <a:path w="64770" h="2188845">
                <a:moveTo>
                  <a:pt x="64160" y="1434261"/>
                </a:moveTo>
                <a:lnTo>
                  <a:pt x="53467" y="1434261"/>
                </a:lnTo>
                <a:lnTo>
                  <a:pt x="53467" y="1466342"/>
                </a:lnTo>
                <a:lnTo>
                  <a:pt x="64160" y="1466342"/>
                </a:lnTo>
                <a:lnTo>
                  <a:pt x="64160" y="1434261"/>
                </a:lnTo>
                <a:close/>
              </a:path>
              <a:path w="64770" h="2188845">
                <a:moveTo>
                  <a:pt x="64160" y="1682394"/>
                </a:moveTo>
                <a:lnTo>
                  <a:pt x="0" y="1682394"/>
                </a:lnTo>
                <a:lnTo>
                  <a:pt x="0" y="1800017"/>
                </a:lnTo>
                <a:lnTo>
                  <a:pt x="64160" y="1800017"/>
                </a:lnTo>
                <a:lnTo>
                  <a:pt x="64160" y="1789325"/>
                </a:lnTo>
                <a:lnTo>
                  <a:pt x="10693" y="1789325"/>
                </a:lnTo>
                <a:lnTo>
                  <a:pt x="10693" y="1693087"/>
                </a:lnTo>
                <a:lnTo>
                  <a:pt x="64160" y="1693087"/>
                </a:lnTo>
                <a:lnTo>
                  <a:pt x="64160" y="1682394"/>
                </a:lnTo>
                <a:close/>
              </a:path>
              <a:path w="64770" h="2188845">
                <a:moveTo>
                  <a:pt x="64160" y="1757245"/>
                </a:moveTo>
                <a:lnTo>
                  <a:pt x="53467" y="1757245"/>
                </a:lnTo>
                <a:lnTo>
                  <a:pt x="53467" y="1789325"/>
                </a:lnTo>
                <a:lnTo>
                  <a:pt x="64160" y="1789325"/>
                </a:lnTo>
                <a:lnTo>
                  <a:pt x="64160" y="1757245"/>
                </a:lnTo>
                <a:close/>
              </a:path>
              <a:path w="64770" h="2188845">
                <a:moveTo>
                  <a:pt x="64160" y="1746549"/>
                </a:moveTo>
                <a:lnTo>
                  <a:pt x="21386" y="1746549"/>
                </a:lnTo>
                <a:lnTo>
                  <a:pt x="21386" y="1778629"/>
                </a:lnTo>
                <a:lnTo>
                  <a:pt x="42773" y="1778629"/>
                </a:lnTo>
                <a:lnTo>
                  <a:pt x="42773" y="1767937"/>
                </a:lnTo>
                <a:lnTo>
                  <a:pt x="32080" y="1767937"/>
                </a:lnTo>
                <a:lnTo>
                  <a:pt x="32080" y="1757245"/>
                </a:lnTo>
                <a:lnTo>
                  <a:pt x="64160" y="1757245"/>
                </a:lnTo>
                <a:lnTo>
                  <a:pt x="64160" y="1746549"/>
                </a:lnTo>
                <a:close/>
              </a:path>
              <a:path w="64770" h="2188845">
                <a:moveTo>
                  <a:pt x="42773" y="1703781"/>
                </a:moveTo>
                <a:lnTo>
                  <a:pt x="21386" y="1703781"/>
                </a:lnTo>
                <a:lnTo>
                  <a:pt x="21386" y="1735858"/>
                </a:lnTo>
                <a:lnTo>
                  <a:pt x="64160" y="1735858"/>
                </a:lnTo>
                <a:lnTo>
                  <a:pt x="64160" y="1725169"/>
                </a:lnTo>
                <a:lnTo>
                  <a:pt x="32080" y="1725169"/>
                </a:lnTo>
                <a:lnTo>
                  <a:pt x="32080" y="1714470"/>
                </a:lnTo>
                <a:lnTo>
                  <a:pt x="42773" y="1714470"/>
                </a:lnTo>
                <a:lnTo>
                  <a:pt x="42773" y="1703781"/>
                </a:lnTo>
                <a:close/>
              </a:path>
              <a:path w="64770" h="2188845">
                <a:moveTo>
                  <a:pt x="64160" y="1693087"/>
                </a:moveTo>
                <a:lnTo>
                  <a:pt x="53467" y="1693087"/>
                </a:lnTo>
                <a:lnTo>
                  <a:pt x="53467" y="1725169"/>
                </a:lnTo>
                <a:lnTo>
                  <a:pt x="64160" y="1725169"/>
                </a:lnTo>
                <a:lnTo>
                  <a:pt x="64160" y="1693087"/>
                </a:lnTo>
                <a:close/>
              </a:path>
              <a:path w="64770" h="2188845">
                <a:moveTo>
                  <a:pt x="42773" y="2005383"/>
                </a:moveTo>
                <a:lnTo>
                  <a:pt x="0" y="2005383"/>
                </a:lnTo>
                <a:lnTo>
                  <a:pt x="0" y="2058846"/>
                </a:lnTo>
                <a:lnTo>
                  <a:pt x="64160" y="2058846"/>
                </a:lnTo>
                <a:lnTo>
                  <a:pt x="64160" y="2048154"/>
                </a:lnTo>
                <a:lnTo>
                  <a:pt x="10693" y="2048154"/>
                </a:lnTo>
                <a:lnTo>
                  <a:pt x="10693" y="2016071"/>
                </a:lnTo>
                <a:lnTo>
                  <a:pt x="42773" y="2016071"/>
                </a:lnTo>
                <a:lnTo>
                  <a:pt x="42773" y="2005383"/>
                </a:lnTo>
                <a:close/>
              </a:path>
              <a:path w="64770" h="2188845">
                <a:moveTo>
                  <a:pt x="64160" y="1951918"/>
                </a:moveTo>
                <a:lnTo>
                  <a:pt x="53467" y="1951918"/>
                </a:lnTo>
                <a:lnTo>
                  <a:pt x="53467" y="2048154"/>
                </a:lnTo>
                <a:lnTo>
                  <a:pt x="64160" y="2048154"/>
                </a:lnTo>
                <a:lnTo>
                  <a:pt x="64160" y="1951918"/>
                </a:lnTo>
                <a:close/>
              </a:path>
              <a:path w="64770" h="2188845">
                <a:moveTo>
                  <a:pt x="42773" y="2016071"/>
                </a:moveTo>
                <a:lnTo>
                  <a:pt x="32080" y="2016071"/>
                </a:lnTo>
                <a:lnTo>
                  <a:pt x="32080" y="2026767"/>
                </a:lnTo>
                <a:lnTo>
                  <a:pt x="21386" y="2026767"/>
                </a:lnTo>
                <a:lnTo>
                  <a:pt x="21386" y="2037459"/>
                </a:lnTo>
                <a:lnTo>
                  <a:pt x="42773" y="2037459"/>
                </a:lnTo>
                <a:lnTo>
                  <a:pt x="42773" y="2016071"/>
                </a:lnTo>
                <a:close/>
              </a:path>
              <a:path w="64770" h="2188845">
                <a:moveTo>
                  <a:pt x="64160" y="1941230"/>
                </a:moveTo>
                <a:lnTo>
                  <a:pt x="0" y="1941230"/>
                </a:lnTo>
                <a:lnTo>
                  <a:pt x="0" y="1994687"/>
                </a:lnTo>
                <a:lnTo>
                  <a:pt x="42773" y="1994687"/>
                </a:lnTo>
                <a:lnTo>
                  <a:pt x="42773" y="1983995"/>
                </a:lnTo>
                <a:lnTo>
                  <a:pt x="10693" y="1983995"/>
                </a:lnTo>
                <a:lnTo>
                  <a:pt x="10693" y="1951918"/>
                </a:lnTo>
                <a:lnTo>
                  <a:pt x="64160" y="1951918"/>
                </a:lnTo>
                <a:lnTo>
                  <a:pt x="64160" y="1941230"/>
                </a:lnTo>
                <a:close/>
              </a:path>
              <a:path w="64770" h="2188845">
                <a:moveTo>
                  <a:pt x="42773" y="1962611"/>
                </a:moveTo>
                <a:lnTo>
                  <a:pt x="21386" y="1962611"/>
                </a:lnTo>
                <a:lnTo>
                  <a:pt x="21386" y="1973303"/>
                </a:lnTo>
                <a:lnTo>
                  <a:pt x="32080" y="1973303"/>
                </a:lnTo>
                <a:lnTo>
                  <a:pt x="32080" y="1983995"/>
                </a:lnTo>
                <a:lnTo>
                  <a:pt x="42773" y="1983995"/>
                </a:lnTo>
                <a:lnTo>
                  <a:pt x="42773" y="1962611"/>
                </a:lnTo>
                <a:close/>
              </a:path>
              <a:path w="64770" h="2188845">
                <a:moveTo>
                  <a:pt x="64160" y="1811811"/>
                </a:moveTo>
                <a:lnTo>
                  <a:pt x="0" y="1811811"/>
                </a:lnTo>
                <a:lnTo>
                  <a:pt x="0" y="1929433"/>
                </a:lnTo>
                <a:lnTo>
                  <a:pt x="64160" y="1929433"/>
                </a:lnTo>
                <a:lnTo>
                  <a:pt x="64160" y="1918741"/>
                </a:lnTo>
                <a:lnTo>
                  <a:pt x="10693" y="1918741"/>
                </a:lnTo>
                <a:lnTo>
                  <a:pt x="10693" y="1822503"/>
                </a:lnTo>
                <a:lnTo>
                  <a:pt x="64160" y="1822503"/>
                </a:lnTo>
                <a:lnTo>
                  <a:pt x="64160" y="1811811"/>
                </a:lnTo>
                <a:close/>
              </a:path>
              <a:path w="64770" h="2188845">
                <a:moveTo>
                  <a:pt x="64160" y="1886658"/>
                </a:moveTo>
                <a:lnTo>
                  <a:pt x="53467" y="1886658"/>
                </a:lnTo>
                <a:lnTo>
                  <a:pt x="53467" y="1918741"/>
                </a:lnTo>
                <a:lnTo>
                  <a:pt x="64160" y="1918741"/>
                </a:lnTo>
                <a:lnTo>
                  <a:pt x="64160" y="1886658"/>
                </a:lnTo>
                <a:close/>
              </a:path>
              <a:path w="64770" h="2188845">
                <a:moveTo>
                  <a:pt x="64160" y="1875966"/>
                </a:moveTo>
                <a:lnTo>
                  <a:pt x="21386" y="1875966"/>
                </a:lnTo>
                <a:lnTo>
                  <a:pt x="21386" y="1908049"/>
                </a:lnTo>
                <a:lnTo>
                  <a:pt x="42773" y="1908049"/>
                </a:lnTo>
                <a:lnTo>
                  <a:pt x="42773" y="1897350"/>
                </a:lnTo>
                <a:lnTo>
                  <a:pt x="32080" y="1897350"/>
                </a:lnTo>
                <a:lnTo>
                  <a:pt x="32080" y="1886658"/>
                </a:lnTo>
                <a:lnTo>
                  <a:pt x="64160" y="1886658"/>
                </a:lnTo>
                <a:lnTo>
                  <a:pt x="64160" y="1875966"/>
                </a:lnTo>
                <a:close/>
              </a:path>
              <a:path w="64770" h="2188845">
                <a:moveTo>
                  <a:pt x="42773" y="1833199"/>
                </a:moveTo>
                <a:lnTo>
                  <a:pt x="21386" y="1833199"/>
                </a:lnTo>
                <a:lnTo>
                  <a:pt x="21386" y="1865274"/>
                </a:lnTo>
                <a:lnTo>
                  <a:pt x="64160" y="1865274"/>
                </a:lnTo>
                <a:lnTo>
                  <a:pt x="64160" y="1854582"/>
                </a:lnTo>
                <a:lnTo>
                  <a:pt x="32080" y="1854582"/>
                </a:lnTo>
                <a:lnTo>
                  <a:pt x="32080" y="1843890"/>
                </a:lnTo>
                <a:lnTo>
                  <a:pt x="42773" y="1843890"/>
                </a:lnTo>
                <a:lnTo>
                  <a:pt x="42773" y="1833199"/>
                </a:lnTo>
                <a:close/>
              </a:path>
              <a:path w="64770" h="2188845">
                <a:moveTo>
                  <a:pt x="64160" y="1822503"/>
                </a:moveTo>
                <a:lnTo>
                  <a:pt x="53467" y="1822503"/>
                </a:lnTo>
                <a:lnTo>
                  <a:pt x="53467" y="1854582"/>
                </a:lnTo>
                <a:lnTo>
                  <a:pt x="64160" y="1854582"/>
                </a:lnTo>
                <a:lnTo>
                  <a:pt x="64160" y="1822503"/>
                </a:lnTo>
                <a:close/>
              </a:path>
              <a:path w="64770" h="2188845">
                <a:moveTo>
                  <a:pt x="64160" y="2070639"/>
                </a:moveTo>
                <a:lnTo>
                  <a:pt x="0" y="2070639"/>
                </a:lnTo>
                <a:lnTo>
                  <a:pt x="0" y="2188259"/>
                </a:lnTo>
                <a:lnTo>
                  <a:pt x="64160" y="2188259"/>
                </a:lnTo>
                <a:lnTo>
                  <a:pt x="64160" y="2177571"/>
                </a:lnTo>
                <a:lnTo>
                  <a:pt x="10693" y="2177571"/>
                </a:lnTo>
                <a:lnTo>
                  <a:pt x="10693" y="2081331"/>
                </a:lnTo>
                <a:lnTo>
                  <a:pt x="64160" y="2081331"/>
                </a:lnTo>
                <a:lnTo>
                  <a:pt x="64160" y="2070639"/>
                </a:lnTo>
                <a:close/>
              </a:path>
              <a:path w="64770" h="2188845">
                <a:moveTo>
                  <a:pt x="64160" y="2145484"/>
                </a:moveTo>
                <a:lnTo>
                  <a:pt x="53467" y="2145484"/>
                </a:lnTo>
                <a:lnTo>
                  <a:pt x="53467" y="2177571"/>
                </a:lnTo>
                <a:lnTo>
                  <a:pt x="64160" y="2177571"/>
                </a:lnTo>
                <a:lnTo>
                  <a:pt x="64160" y="2145484"/>
                </a:lnTo>
                <a:close/>
              </a:path>
              <a:path w="64770" h="2188845">
                <a:moveTo>
                  <a:pt x="64160" y="2134798"/>
                </a:moveTo>
                <a:lnTo>
                  <a:pt x="21386" y="2134798"/>
                </a:lnTo>
                <a:lnTo>
                  <a:pt x="21386" y="2166871"/>
                </a:lnTo>
                <a:lnTo>
                  <a:pt x="42773" y="2166871"/>
                </a:lnTo>
                <a:lnTo>
                  <a:pt x="42773" y="2156179"/>
                </a:lnTo>
                <a:lnTo>
                  <a:pt x="32080" y="2156179"/>
                </a:lnTo>
                <a:lnTo>
                  <a:pt x="32080" y="2145484"/>
                </a:lnTo>
                <a:lnTo>
                  <a:pt x="64160" y="2145484"/>
                </a:lnTo>
                <a:lnTo>
                  <a:pt x="64160" y="2134798"/>
                </a:lnTo>
                <a:close/>
              </a:path>
              <a:path w="64770" h="2188845">
                <a:moveTo>
                  <a:pt x="42773" y="2092024"/>
                </a:moveTo>
                <a:lnTo>
                  <a:pt x="21386" y="2092024"/>
                </a:lnTo>
                <a:lnTo>
                  <a:pt x="21386" y="2124104"/>
                </a:lnTo>
                <a:lnTo>
                  <a:pt x="64160" y="2124104"/>
                </a:lnTo>
                <a:lnTo>
                  <a:pt x="64160" y="2113408"/>
                </a:lnTo>
                <a:lnTo>
                  <a:pt x="32080" y="2113408"/>
                </a:lnTo>
                <a:lnTo>
                  <a:pt x="32080" y="2102716"/>
                </a:lnTo>
                <a:lnTo>
                  <a:pt x="42773" y="2102716"/>
                </a:lnTo>
                <a:lnTo>
                  <a:pt x="42773" y="2092024"/>
                </a:lnTo>
                <a:close/>
              </a:path>
              <a:path w="64770" h="2188845">
                <a:moveTo>
                  <a:pt x="64160" y="2081331"/>
                </a:moveTo>
                <a:lnTo>
                  <a:pt x="53467" y="2081331"/>
                </a:lnTo>
                <a:lnTo>
                  <a:pt x="53467" y="2113408"/>
                </a:lnTo>
                <a:lnTo>
                  <a:pt x="64160" y="2113408"/>
                </a:lnTo>
                <a:lnTo>
                  <a:pt x="64160" y="2081331"/>
                </a:lnTo>
                <a:close/>
              </a:path>
            </a:pathLst>
          </a:custGeom>
          <a:solidFill>
            <a:srgbClr val="E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6664" y="1379371"/>
            <a:ext cx="4046220" cy="4114800"/>
          </a:xfrm>
          <a:custGeom>
            <a:avLst/>
            <a:gdLst/>
            <a:ahLst/>
            <a:cxnLst/>
            <a:rect l="l" t="t" r="r" b="b"/>
            <a:pathLst>
              <a:path w="4046220" h="4114800">
                <a:moveTo>
                  <a:pt x="1388965" y="0"/>
                </a:moveTo>
                <a:lnTo>
                  <a:pt x="0" y="1195298"/>
                </a:lnTo>
                <a:lnTo>
                  <a:pt x="68521" y="3026486"/>
                </a:lnTo>
                <a:lnTo>
                  <a:pt x="1542928" y="4114647"/>
                </a:lnTo>
                <a:lnTo>
                  <a:pt x="3312952" y="3640366"/>
                </a:lnTo>
                <a:lnTo>
                  <a:pt x="4045742" y="1960791"/>
                </a:lnTo>
                <a:lnTo>
                  <a:pt x="3189483" y="340677"/>
                </a:lnTo>
                <a:lnTo>
                  <a:pt x="1388965" y="0"/>
                </a:lnTo>
                <a:close/>
              </a:path>
            </a:pathLst>
          </a:custGeom>
          <a:solidFill>
            <a:srgbClr val="00427E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4655" y="5859653"/>
            <a:ext cx="2543175" cy="2027555"/>
          </a:xfrm>
          <a:custGeom>
            <a:avLst/>
            <a:gdLst/>
            <a:ahLst/>
            <a:cxnLst/>
            <a:rect l="l" t="t" r="r" b="b"/>
            <a:pathLst>
              <a:path w="2543175" h="2027554">
                <a:moveTo>
                  <a:pt x="872947" y="0"/>
                </a:moveTo>
                <a:lnTo>
                  <a:pt x="0" y="751230"/>
                </a:lnTo>
                <a:lnTo>
                  <a:pt x="43065" y="1902101"/>
                </a:lnTo>
                <a:lnTo>
                  <a:pt x="212356" y="2027047"/>
                </a:lnTo>
                <a:lnTo>
                  <a:pt x="2195957" y="2027047"/>
                </a:lnTo>
                <a:lnTo>
                  <a:pt x="2542692" y="1232329"/>
                </a:lnTo>
                <a:lnTo>
                  <a:pt x="2004542" y="214109"/>
                </a:lnTo>
                <a:lnTo>
                  <a:pt x="872947" y="0"/>
                </a:lnTo>
                <a:close/>
              </a:path>
            </a:pathLst>
          </a:custGeom>
          <a:solidFill>
            <a:srgbClr val="ED314B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1449" y="5208485"/>
            <a:ext cx="1577975" cy="1604645"/>
          </a:xfrm>
          <a:custGeom>
            <a:avLst/>
            <a:gdLst/>
            <a:ahLst/>
            <a:cxnLst/>
            <a:rect l="l" t="t" r="r" b="b"/>
            <a:pathLst>
              <a:path w="1577975" h="1604645">
                <a:moveTo>
                  <a:pt x="541667" y="0"/>
                </a:moveTo>
                <a:lnTo>
                  <a:pt x="0" y="466140"/>
                </a:lnTo>
                <a:lnTo>
                  <a:pt x="26733" y="1180261"/>
                </a:lnTo>
                <a:lnTo>
                  <a:pt x="601713" y="1604618"/>
                </a:lnTo>
                <a:lnTo>
                  <a:pt x="1291983" y="1419661"/>
                </a:lnTo>
                <a:lnTo>
                  <a:pt x="1577746" y="764667"/>
                </a:lnTo>
                <a:lnTo>
                  <a:pt x="1243825" y="132854"/>
                </a:lnTo>
                <a:lnTo>
                  <a:pt x="541667" y="0"/>
                </a:lnTo>
                <a:close/>
              </a:path>
            </a:pathLst>
          </a:custGeom>
          <a:solidFill>
            <a:srgbClr val="00427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6541" y="3909148"/>
            <a:ext cx="4116158" cy="3937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42809" y="3101174"/>
            <a:ext cx="2324100" cy="4785995"/>
          </a:xfrm>
          <a:custGeom>
            <a:avLst/>
            <a:gdLst/>
            <a:ahLst/>
            <a:cxnLst/>
            <a:rect l="l" t="t" r="r" b="b"/>
            <a:pathLst>
              <a:path w="2324100" h="4785995">
                <a:moveTo>
                  <a:pt x="760412" y="4000077"/>
                </a:moveTo>
                <a:lnTo>
                  <a:pt x="0" y="4760490"/>
                </a:lnTo>
                <a:lnTo>
                  <a:pt x="25031" y="4785525"/>
                </a:lnTo>
                <a:lnTo>
                  <a:pt x="1495793" y="4785525"/>
                </a:lnTo>
                <a:lnTo>
                  <a:pt x="1520825" y="4760490"/>
                </a:lnTo>
                <a:lnTo>
                  <a:pt x="760412" y="4000077"/>
                </a:lnTo>
                <a:close/>
              </a:path>
              <a:path w="2324100" h="4785995">
                <a:moveTo>
                  <a:pt x="1563293" y="0"/>
                </a:moveTo>
                <a:lnTo>
                  <a:pt x="802881" y="760412"/>
                </a:lnTo>
                <a:lnTo>
                  <a:pt x="1563293" y="1520825"/>
                </a:lnTo>
                <a:lnTo>
                  <a:pt x="2323706" y="760412"/>
                </a:lnTo>
                <a:lnTo>
                  <a:pt x="1563293" y="0"/>
                </a:lnTo>
                <a:close/>
              </a:path>
            </a:pathLst>
          </a:custGeom>
          <a:solidFill>
            <a:srgbClr val="00427E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3066" y="1974875"/>
            <a:ext cx="6220460" cy="732790"/>
          </a:xfrm>
          <a:custGeom>
            <a:avLst/>
            <a:gdLst/>
            <a:ahLst/>
            <a:cxnLst/>
            <a:rect l="l" t="t" r="r" b="b"/>
            <a:pathLst>
              <a:path w="6220459" h="732789">
                <a:moveTo>
                  <a:pt x="6219828" y="0"/>
                </a:moveTo>
                <a:lnTo>
                  <a:pt x="305756" y="226936"/>
                </a:lnTo>
                <a:lnTo>
                  <a:pt x="0" y="732497"/>
                </a:lnTo>
                <a:lnTo>
                  <a:pt x="5914076" y="505574"/>
                </a:lnTo>
                <a:lnTo>
                  <a:pt x="621982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066" y="3031604"/>
            <a:ext cx="6760209" cy="753745"/>
          </a:xfrm>
          <a:custGeom>
            <a:avLst/>
            <a:gdLst/>
            <a:ahLst/>
            <a:cxnLst/>
            <a:rect l="l" t="t" r="r" b="b"/>
            <a:pathLst>
              <a:path w="6760209" h="753745">
                <a:moveTo>
                  <a:pt x="6759829" y="0"/>
                </a:moveTo>
                <a:lnTo>
                  <a:pt x="305755" y="247650"/>
                </a:lnTo>
                <a:lnTo>
                  <a:pt x="0" y="753224"/>
                </a:lnTo>
                <a:lnTo>
                  <a:pt x="6454076" y="505574"/>
                </a:lnTo>
                <a:lnTo>
                  <a:pt x="675982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3069" y="4097299"/>
            <a:ext cx="5320030" cy="698500"/>
          </a:xfrm>
          <a:custGeom>
            <a:avLst/>
            <a:gdLst/>
            <a:ahLst/>
            <a:cxnLst/>
            <a:rect l="l" t="t" r="r" b="b"/>
            <a:pathLst>
              <a:path w="5320030" h="698500">
                <a:moveTo>
                  <a:pt x="5319826" y="0"/>
                </a:moveTo>
                <a:lnTo>
                  <a:pt x="305752" y="192392"/>
                </a:lnTo>
                <a:lnTo>
                  <a:pt x="0" y="697953"/>
                </a:lnTo>
                <a:lnTo>
                  <a:pt x="5014074" y="505561"/>
                </a:lnTo>
                <a:lnTo>
                  <a:pt x="531982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00427" y="7048000"/>
            <a:ext cx="1372273" cy="83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" y="7333768"/>
            <a:ext cx="897255" cy="553085"/>
          </a:xfrm>
          <a:custGeom>
            <a:avLst/>
            <a:gdLst/>
            <a:ahLst/>
            <a:cxnLst/>
            <a:rect l="l" t="t" r="r" b="b"/>
            <a:pathLst>
              <a:path w="897255" h="553084">
                <a:moveTo>
                  <a:pt x="0" y="0"/>
                </a:moveTo>
                <a:lnTo>
                  <a:pt x="0" y="234094"/>
                </a:lnTo>
                <a:lnTo>
                  <a:pt x="42035" y="261505"/>
                </a:lnTo>
                <a:lnTo>
                  <a:pt x="84751" y="288421"/>
                </a:lnTo>
                <a:lnTo>
                  <a:pt x="128129" y="314844"/>
                </a:lnTo>
                <a:lnTo>
                  <a:pt x="172149" y="340780"/>
                </a:lnTo>
                <a:lnTo>
                  <a:pt x="216792" y="366232"/>
                </a:lnTo>
                <a:lnTo>
                  <a:pt x="262038" y="391204"/>
                </a:lnTo>
                <a:lnTo>
                  <a:pt x="307869" y="415701"/>
                </a:lnTo>
                <a:lnTo>
                  <a:pt x="354265" y="439726"/>
                </a:lnTo>
                <a:lnTo>
                  <a:pt x="401206" y="463285"/>
                </a:lnTo>
                <a:lnTo>
                  <a:pt x="448674" y="486380"/>
                </a:lnTo>
                <a:lnTo>
                  <a:pt x="496649" y="509017"/>
                </a:lnTo>
                <a:lnTo>
                  <a:pt x="545112" y="531199"/>
                </a:lnTo>
                <a:lnTo>
                  <a:pt x="594043" y="552931"/>
                </a:lnTo>
                <a:lnTo>
                  <a:pt x="897081" y="552931"/>
                </a:lnTo>
                <a:lnTo>
                  <a:pt x="850600" y="533249"/>
                </a:lnTo>
                <a:lnTo>
                  <a:pt x="804413" y="512946"/>
                </a:lnTo>
                <a:lnTo>
                  <a:pt x="758531" y="492017"/>
                </a:lnTo>
                <a:lnTo>
                  <a:pt x="712968" y="470454"/>
                </a:lnTo>
                <a:lnTo>
                  <a:pt x="667737" y="448250"/>
                </a:lnTo>
                <a:lnTo>
                  <a:pt x="622852" y="425398"/>
                </a:lnTo>
                <a:lnTo>
                  <a:pt x="578325" y="401890"/>
                </a:lnTo>
                <a:lnTo>
                  <a:pt x="534170" y="377720"/>
                </a:lnTo>
                <a:lnTo>
                  <a:pt x="490400" y="352880"/>
                </a:lnTo>
                <a:lnTo>
                  <a:pt x="447028" y="327364"/>
                </a:lnTo>
                <a:lnTo>
                  <a:pt x="404068" y="301164"/>
                </a:lnTo>
                <a:lnTo>
                  <a:pt x="361532" y="274273"/>
                </a:lnTo>
                <a:lnTo>
                  <a:pt x="319434" y="246685"/>
                </a:lnTo>
                <a:lnTo>
                  <a:pt x="277787" y="218391"/>
                </a:lnTo>
                <a:lnTo>
                  <a:pt x="236605" y="189385"/>
                </a:lnTo>
                <a:lnTo>
                  <a:pt x="195900" y="159660"/>
                </a:lnTo>
                <a:lnTo>
                  <a:pt x="155686" y="129209"/>
                </a:lnTo>
                <a:lnTo>
                  <a:pt x="115975" y="98025"/>
                </a:lnTo>
                <a:lnTo>
                  <a:pt x="76782" y="66099"/>
                </a:lnTo>
                <a:lnTo>
                  <a:pt x="38119" y="33427"/>
                </a:lnTo>
                <a:lnTo>
                  <a:pt x="0" y="0"/>
                </a:lnTo>
                <a:close/>
              </a:path>
            </a:pathLst>
          </a:custGeom>
          <a:solidFill>
            <a:srgbClr val="E84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" y="6658560"/>
            <a:ext cx="1645285" cy="1228725"/>
          </a:xfrm>
          <a:custGeom>
            <a:avLst/>
            <a:gdLst/>
            <a:ahLst/>
            <a:cxnLst/>
            <a:rect l="l" t="t" r="r" b="b"/>
            <a:pathLst>
              <a:path w="1645285" h="1228725">
                <a:moveTo>
                  <a:pt x="0" y="0"/>
                </a:moveTo>
                <a:lnTo>
                  <a:pt x="0" y="675396"/>
                </a:lnTo>
                <a:lnTo>
                  <a:pt x="37985" y="708745"/>
                </a:lnTo>
                <a:lnTo>
                  <a:pt x="76509" y="741346"/>
                </a:lnTo>
                <a:lnTo>
                  <a:pt x="115560" y="773208"/>
                </a:lnTo>
                <a:lnTo>
                  <a:pt x="155125" y="804337"/>
                </a:lnTo>
                <a:lnTo>
                  <a:pt x="195189" y="834740"/>
                </a:lnTo>
                <a:lnTo>
                  <a:pt x="235741" y="864423"/>
                </a:lnTo>
                <a:lnTo>
                  <a:pt x="276767" y="893395"/>
                </a:lnTo>
                <a:lnTo>
                  <a:pt x="318254" y="921661"/>
                </a:lnTo>
                <a:lnTo>
                  <a:pt x="360189" y="949230"/>
                </a:lnTo>
                <a:lnTo>
                  <a:pt x="402559" y="976107"/>
                </a:lnTo>
                <a:lnTo>
                  <a:pt x="445351" y="1002300"/>
                </a:lnTo>
                <a:lnTo>
                  <a:pt x="488552" y="1027816"/>
                </a:lnTo>
                <a:lnTo>
                  <a:pt x="532148" y="1052662"/>
                </a:lnTo>
                <a:lnTo>
                  <a:pt x="576127" y="1076844"/>
                </a:lnTo>
                <a:lnTo>
                  <a:pt x="620476" y="1100371"/>
                </a:lnTo>
                <a:lnTo>
                  <a:pt x="665181" y="1123248"/>
                </a:lnTo>
                <a:lnTo>
                  <a:pt x="710230" y="1145483"/>
                </a:lnTo>
                <a:lnTo>
                  <a:pt x="755609" y="1167082"/>
                </a:lnTo>
                <a:lnTo>
                  <a:pt x="801305" y="1188053"/>
                </a:lnTo>
                <a:lnTo>
                  <a:pt x="847306" y="1208403"/>
                </a:lnTo>
                <a:lnTo>
                  <a:pt x="893598" y="1228139"/>
                </a:lnTo>
                <a:lnTo>
                  <a:pt x="1644815" y="1228139"/>
                </a:lnTo>
                <a:lnTo>
                  <a:pt x="1601893" y="1220747"/>
                </a:lnTo>
                <a:lnTo>
                  <a:pt x="1559025" y="1212606"/>
                </a:lnTo>
                <a:lnTo>
                  <a:pt x="1516226" y="1203701"/>
                </a:lnTo>
                <a:lnTo>
                  <a:pt x="1473509" y="1194017"/>
                </a:lnTo>
                <a:lnTo>
                  <a:pt x="1430889" y="1183539"/>
                </a:lnTo>
                <a:lnTo>
                  <a:pt x="1388381" y="1172254"/>
                </a:lnTo>
                <a:lnTo>
                  <a:pt x="1345999" y="1160146"/>
                </a:lnTo>
                <a:lnTo>
                  <a:pt x="1303759" y="1147201"/>
                </a:lnTo>
                <a:lnTo>
                  <a:pt x="1261674" y="1133404"/>
                </a:lnTo>
                <a:lnTo>
                  <a:pt x="1219759" y="1118740"/>
                </a:lnTo>
                <a:lnTo>
                  <a:pt x="1178029" y="1103195"/>
                </a:lnTo>
                <a:lnTo>
                  <a:pt x="1136498" y="1086754"/>
                </a:lnTo>
                <a:lnTo>
                  <a:pt x="1095182" y="1069403"/>
                </a:lnTo>
                <a:lnTo>
                  <a:pt x="1054093" y="1051127"/>
                </a:lnTo>
                <a:lnTo>
                  <a:pt x="1013248" y="1031910"/>
                </a:lnTo>
                <a:lnTo>
                  <a:pt x="972660" y="1011740"/>
                </a:lnTo>
                <a:lnTo>
                  <a:pt x="932345" y="990600"/>
                </a:lnTo>
                <a:lnTo>
                  <a:pt x="892316" y="968476"/>
                </a:lnTo>
                <a:lnTo>
                  <a:pt x="852589" y="945354"/>
                </a:lnTo>
                <a:lnTo>
                  <a:pt x="813178" y="921220"/>
                </a:lnTo>
                <a:lnTo>
                  <a:pt x="774097" y="896057"/>
                </a:lnTo>
                <a:lnTo>
                  <a:pt x="735361" y="869852"/>
                </a:lnTo>
                <a:lnTo>
                  <a:pt x="696985" y="842590"/>
                </a:lnTo>
                <a:lnTo>
                  <a:pt x="658984" y="814257"/>
                </a:lnTo>
                <a:lnTo>
                  <a:pt x="621371" y="784837"/>
                </a:lnTo>
                <a:lnTo>
                  <a:pt x="584162" y="754317"/>
                </a:lnTo>
                <a:lnTo>
                  <a:pt x="547370" y="722681"/>
                </a:lnTo>
                <a:lnTo>
                  <a:pt x="511011" y="689914"/>
                </a:lnTo>
                <a:lnTo>
                  <a:pt x="475100" y="656003"/>
                </a:lnTo>
                <a:lnTo>
                  <a:pt x="439650" y="620933"/>
                </a:lnTo>
                <a:lnTo>
                  <a:pt x="404676" y="584688"/>
                </a:lnTo>
                <a:lnTo>
                  <a:pt x="370194" y="547255"/>
                </a:lnTo>
                <a:lnTo>
                  <a:pt x="336217" y="508618"/>
                </a:lnTo>
                <a:lnTo>
                  <a:pt x="302759" y="468763"/>
                </a:lnTo>
                <a:lnTo>
                  <a:pt x="269837" y="427675"/>
                </a:lnTo>
                <a:lnTo>
                  <a:pt x="237464" y="385340"/>
                </a:lnTo>
                <a:lnTo>
                  <a:pt x="205654" y="341744"/>
                </a:lnTo>
                <a:lnTo>
                  <a:pt x="174423" y="296870"/>
                </a:lnTo>
                <a:lnTo>
                  <a:pt x="143785" y="250705"/>
                </a:lnTo>
                <a:lnTo>
                  <a:pt x="113755" y="203235"/>
                </a:lnTo>
                <a:lnTo>
                  <a:pt x="84346" y="154443"/>
                </a:lnTo>
                <a:lnTo>
                  <a:pt x="55575" y="104317"/>
                </a:lnTo>
                <a:lnTo>
                  <a:pt x="27454" y="52840"/>
                </a:lnTo>
                <a:lnTo>
                  <a:pt x="0" y="0"/>
                </a:lnTo>
                <a:close/>
              </a:path>
            </a:pathLst>
          </a:custGeom>
          <a:solidFill>
            <a:srgbClr val="384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300" y="7139837"/>
            <a:ext cx="1018540" cy="747395"/>
          </a:xfrm>
          <a:custGeom>
            <a:avLst/>
            <a:gdLst/>
            <a:ahLst/>
            <a:cxnLst/>
            <a:rect l="l" t="t" r="r" b="b"/>
            <a:pathLst>
              <a:path w="1018540" h="747395">
                <a:moveTo>
                  <a:pt x="0" y="0"/>
                </a:moveTo>
                <a:lnTo>
                  <a:pt x="0" y="23213"/>
                </a:lnTo>
                <a:lnTo>
                  <a:pt x="33148" y="62873"/>
                </a:lnTo>
                <a:lnTo>
                  <a:pt x="66864" y="101675"/>
                </a:lnTo>
                <a:lnTo>
                  <a:pt x="101146" y="139618"/>
                </a:lnTo>
                <a:lnTo>
                  <a:pt x="135992" y="176699"/>
                </a:lnTo>
                <a:lnTo>
                  <a:pt x="171402" y="212917"/>
                </a:lnTo>
                <a:lnTo>
                  <a:pt x="207372" y="248271"/>
                </a:lnTo>
                <a:lnTo>
                  <a:pt x="243902" y="282759"/>
                </a:lnTo>
                <a:lnTo>
                  <a:pt x="280990" y="316379"/>
                </a:lnTo>
                <a:lnTo>
                  <a:pt x="318634" y="349129"/>
                </a:lnTo>
                <a:lnTo>
                  <a:pt x="356833" y="381009"/>
                </a:lnTo>
                <a:lnTo>
                  <a:pt x="395585" y="412015"/>
                </a:lnTo>
                <a:lnTo>
                  <a:pt x="434888" y="442147"/>
                </a:lnTo>
                <a:lnTo>
                  <a:pt x="474741" y="471403"/>
                </a:lnTo>
                <a:lnTo>
                  <a:pt x="515143" y="499782"/>
                </a:lnTo>
                <a:lnTo>
                  <a:pt x="556091" y="527281"/>
                </a:lnTo>
                <a:lnTo>
                  <a:pt x="597583" y="553900"/>
                </a:lnTo>
                <a:lnTo>
                  <a:pt x="639619" y="579635"/>
                </a:lnTo>
                <a:lnTo>
                  <a:pt x="682197" y="604487"/>
                </a:lnTo>
                <a:lnTo>
                  <a:pt x="725315" y="628452"/>
                </a:lnTo>
                <a:lnTo>
                  <a:pt x="768971" y="651531"/>
                </a:lnTo>
                <a:lnTo>
                  <a:pt x="813165" y="673720"/>
                </a:lnTo>
                <a:lnTo>
                  <a:pt x="857893" y="695018"/>
                </a:lnTo>
                <a:lnTo>
                  <a:pt x="903155" y="715424"/>
                </a:lnTo>
                <a:lnTo>
                  <a:pt x="948949" y="734936"/>
                </a:lnTo>
                <a:lnTo>
                  <a:pt x="978296" y="746862"/>
                </a:lnTo>
                <a:lnTo>
                  <a:pt x="1018239" y="746862"/>
                </a:lnTo>
                <a:lnTo>
                  <a:pt x="984812" y="733887"/>
                </a:lnTo>
                <a:lnTo>
                  <a:pt x="951674" y="720453"/>
                </a:lnTo>
                <a:lnTo>
                  <a:pt x="905646" y="700830"/>
                </a:lnTo>
                <a:lnTo>
                  <a:pt x="860160" y="680292"/>
                </a:lnTo>
                <a:lnTo>
                  <a:pt x="815217" y="658838"/>
                </a:lnTo>
                <a:lnTo>
                  <a:pt x="770820" y="636472"/>
                </a:lnTo>
                <a:lnTo>
                  <a:pt x="726969" y="613194"/>
                </a:lnTo>
                <a:lnTo>
                  <a:pt x="683668" y="589007"/>
                </a:lnTo>
                <a:lnTo>
                  <a:pt x="640916" y="563912"/>
                </a:lnTo>
                <a:lnTo>
                  <a:pt x="598717" y="537910"/>
                </a:lnTo>
                <a:lnTo>
                  <a:pt x="557071" y="511004"/>
                </a:lnTo>
                <a:lnTo>
                  <a:pt x="515981" y="483195"/>
                </a:lnTo>
                <a:lnTo>
                  <a:pt x="475448" y="454485"/>
                </a:lnTo>
                <a:lnTo>
                  <a:pt x="435474" y="424875"/>
                </a:lnTo>
                <a:lnTo>
                  <a:pt x="396061" y="394367"/>
                </a:lnTo>
                <a:lnTo>
                  <a:pt x="357209" y="362963"/>
                </a:lnTo>
                <a:lnTo>
                  <a:pt x="318922" y="330664"/>
                </a:lnTo>
                <a:lnTo>
                  <a:pt x="281201" y="297473"/>
                </a:lnTo>
                <a:lnTo>
                  <a:pt x="244047" y="263390"/>
                </a:lnTo>
                <a:lnTo>
                  <a:pt x="207462" y="228418"/>
                </a:lnTo>
                <a:lnTo>
                  <a:pt x="171448" y="192558"/>
                </a:lnTo>
                <a:lnTo>
                  <a:pt x="136006" y="155812"/>
                </a:lnTo>
                <a:lnTo>
                  <a:pt x="101139" y="118181"/>
                </a:lnTo>
                <a:lnTo>
                  <a:pt x="66848" y="79668"/>
                </a:lnTo>
                <a:lnTo>
                  <a:pt x="33134" y="40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300" y="7511119"/>
            <a:ext cx="989330" cy="375920"/>
          </a:xfrm>
          <a:custGeom>
            <a:avLst/>
            <a:gdLst/>
            <a:ahLst/>
            <a:cxnLst/>
            <a:rect l="l" t="t" r="r" b="b"/>
            <a:pathLst>
              <a:path w="989330" h="375920">
                <a:moveTo>
                  <a:pt x="0" y="0"/>
                </a:moveTo>
                <a:lnTo>
                  <a:pt x="0" y="8525"/>
                </a:lnTo>
                <a:lnTo>
                  <a:pt x="41696" y="34645"/>
                </a:lnTo>
                <a:lnTo>
                  <a:pt x="84449" y="60042"/>
                </a:lnTo>
                <a:lnTo>
                  <a:pt x="128255" y="84715"/>
                </a:lnTo>
                <a:lnTo>
                  <a:pt x="173114" y="108662"/>
                </a:lnTo>
                <a:lnTo>
                  <a:pt x="219020" y="131882"/>
                </a:lnTo>
                <a:lnTo>
                  <a:pt x="265973" y="154372"/>
                </a:lnTo>
                <a:lnTo>
                  <a:pt x="313969" y="176131"/>
                </a:lnTo>
                <a:lnTo>
                  <a:pt x="363006" y="197158"/>
                </a:lnTo>
                <a:lnTo>
                  <a:pt x="413081" y="217450"/>
                </a:lnTo>
                <a:lnTo>
                  <a:pt x="455978" y="233940"/>
                </a:lnTo>
                <a:lnTo>
                  <a:pt x="499605" y="249910"/>
                </a:lnTo>
                <a:lnTo>
                  <a:pt x="543959" y="265359"/>
                </a:lnTo>
                <a:lnTo>
                  <a:pt x="589039" y="280285"/>
                </a:lnTo>
                <a:lnTo>
                  <a:pt x="634843" y="294688"/>
                </a:lnTo>
                <a:lnTo>
                  <a:pt x="681369" y="308568"/>
                </a:lnTo>
                <a:lnTo>
                  <a:pt x="728617" y="321922"/>
                </a:lnTo>
                <a:lnTo>
                  <a:pt x="776584" y="334751"/>
                </a:lnTo>
                <a:lnTo>
                  <a:pt x="825269" y="347053"/>
                </a:lnTo>
                <a:lnTo>
                  <a:pt x="874670" y="358827"/>
                </a:lnTo>
                <a:lnTo>
                  <a:pt x="924786" y="370072"/>
                </a:lnTo>
                <a:lnTo>
                  <a:pt x="950548" y="375580"/>
                </a:lnTo>
                <a:lnTo>
                  <a:pt x="988847" y="375580"/>
                </a:lnTo>
                <a:lnTo>
                  <a:pt x="924756" y="362184"/>
                </a:lnTo>
                <a:lnTo>
                  <a:pt x="870343" y="349940"/>
                </a:lnTo>
                <a:lnTo>
                  <a:pt x="816777" y="337071"/>
                </a:lnTo>
                <a:lnTo>
                  <a:pt x="764062" y="323578"/>
                </a:lnTo>
                <a:lnTo>
                  <a:pt x="712198" y="309464"/>
                </a:lnTo>
                <a:lnTo>
                  <a:pt x="661188" y="294728"/>
                </a:lnTo>
                <a:lnTo>
                  <a:pt x="611035" y="279373"/>
                </a:lnTo>
                <a:lnTo>
                  <a:pt x="561740" y="263399"/>
                </a:lnTo>
                <a:lnTo>
                  <a:pt x="513305" y="246807"/>
                </a:lnTo>
                <a:lnTo>
                  <a:pt x="465734" y="229600"/>
                </a:lnTo>
                <a:lnTo>
                  <a:pt x="419027" y="211778"/>
                </a:lnTo>
                <a:lnTo>
                  <a:pt x="373187" y="193342"/>
                </a:lnTo>
                <a:lnTo>
                  <a:pt x="328216" y="174293"/>
                </a:lnTo>
                <a:lnTo>
                  <a:pt x="284117" y="154633"/>
                </a:lnTo>
                <a:lnTo>
                  <a:pt x="240891" y="134363"/>
                </a:lnTo>
                <a:lnTo>
                  <a:pt x="198541" y="113484"/>
                </a:lnTo>
                <a:lnTo>
                  <a:pt x="157068" y="91998"/>
                </a:lnTo>
                <a:lnTo>
                  <a:pt x="116476" y="69905"/>
                </a:lnTo>
                <a:lnTo>
                  <a:pt x="76766" y="47207"/>
                </a:lnTo>
                <a:lnTo>
                  <a:pt x="37939" y="239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17048" y="365899"/>
            <a:ext cx="7824470" cy="524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80" dirty="0"/>
              <a:t>INCLUSIÓN </a:t>
            </a:r>
            <a:r>
              <a:rPr spc="30" dirty="0"/>
              <a:t>CON </a:t>
            </a:r>
            <a:r>
              <a:rPr spc="100" dirty="0"/>
              <a:t>RESPONSABILIDAD</a:t>
            </a:r>
            <a:r>
              <a:rPr dirty="0"/>
              <a:t> </a:t>
            </a:r>
            <a:r>
              <a:rPr spc="105" dirty="0"/>
              <a:t>SOCIAL</a:t>
            </a:r>
          </a:p>
        </p:txBody>
      </p:sp>
      <p:sp>
        <p:nvSpPr>
          <p:cNvPr id="16" name="object 16"/>
          <p:cNvSpPr/>
          <p:nvPr/>
        </p:nvSpPr>
        <p:spPr>
          <a:xfrm>
            <a:off x="613854" y="976382"/>
            <a:ext cx="9059545" cy="0"/>
          </a:xfrm>
          <a:custGeom>
            <a:avLst/>
            <a:gdLst/>
            <a:ahLst/>
            <a:cxnLst/>
            <a:rect l="l" t="t" r="r" b="b"/>
            <a:pathLst>
              <a:path w="9059545">
                <a:moveTo>
                  <a:pt x="0" y="0"/>
                </a:moveTo>
                <a:lnTo>
                  <a:pt x="9059291" y="0"/>
                </a:lnTo>
              </a:path>
            </a:pathLst>
          </a:custGeom>
          <a:ln w="36004">
            <a:solidFill>
              <a:srgbClr val="D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3066" y="1974875"/>
            <a:ext cx="6220460" cy="494030"/>
          </a:xfrm>
          <a:custGeom>
            <a:avLst/>
            <a:gdLst/>
            <a:ahLst/>
            <a:cxnLst/>
            <a:rect l="l" t="t" r="r" b="b"/>
            <a:pathLst>
              <a:path w="6220459" h="494030">
                <a:moveTo>
                  <a:pt x="6219828" y="0"/>
                </a:moveTo>
                <a:lnTo>
                  <a:pt x="305756" y="0"/>
                </a:lnTo>
                <a:lnTo>
                  <a:pt x="0" y="493839"/>
                </a:lnTo>
                <a:lnTo>
                  <a:pt x="5914076" y="493839"/>
                </a:lnTo>
                <a:lnTo>
                  <a:pt x="6219828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3066" y="3031604"/>
            <a:ext cx="6760209" cy="494030"/>
          </a:xfrm>
          <a:custGeom>
            <a:avLst/>
            <a:gdLst/>
            <a:ahLst/>
            <a:cxnLst/>
            <a:rect l="l" t="t" r="r" b="b"/>
            <a:pathLst>
              <a:path w="6760209" h="494029">
                <a:moveTo>
                  <a:pt x="6759829" y="0"/>
                </a:moveTo>
                <a:lnTo>
                  <a:pt x="305755" y="0"/>
                </a:lnTo>
                <a:lnTo>
                  <a:pt x="0" y="493839"/>
                </a:lnTo>
                <a:lnTo>
                  <a:pt x="6454076" y="493839"/>
                </a:lnTo>
                <a:lnTo>
                  <a:pt x="6759829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3069" y="4097299"/>
            <a:ext cx="5320030" cy="494030"/>
          </a:xfrm>
          <a:custGeom>
            <a:avLst/>
            <a:gdLst/>
            <a:ahLst/>
            <a:cxnLst/>
            <a:rect l="l" t="t" r="r" b="b"/>
            <a:pathLst>
              <a:path w="5320030" h="494029">
                <a:moveTo>
                  <a:pt x="5319826" y="0"/>
                </a:moveTo>
                <a:lnTo>
                  <a:pt x="305752" y="0"/>
                </a:lnTo>
                <a:lnTo>
                  <a:pt x="0" y="493826"/>
                </a:lnTo>
                <a:lnTo>
                  <a:pt x="5014074" y="493826"/>
                </a:lnTo>
                <a:lnTo>
                  <a:pt x="5319826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11605" y="2046822"/>
            <a:ext cx="5840730" cy="261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9430">
              <a:lnSpc>
                <a:spcPct val="100000"/>
              </a:lnSpc>
              <a:spcBef>
                <a:spcPts val="100"/>
              </a:spcBef>
            </a:pPr>
            <a:r>
              <a:rPr sz="2850" b="1" i="1" spc="75" dirty="0">
                <a:solidFill>
                  <a:srgbClr val="FFFFFF"/>
                </a:solidFill>
                <a:latin typeface="Calibri"/>
                <a:cs typeface="Calibri"/>
              </a:rPr>
              <a:t>Inclusión </a:t>
            </a:r>
            <a:r>
              <a:rPr sz="2850" b="1" i="1" spc="13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850" b="1" i="1" spc="65" dirty="0">
                <a:solidFill>
                  <a:srgbClr val="FFFFFF"/>
                </a:solidFill>
                <a:latin typeface="Calibri"/>
                <a:cs typeface="Calibri"/>
              </a:rPr>
              <a:t>responsabilidad</a:t>
            </a:r>
            <a:r>
              <a:rPr sz="2850" b="1" i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50" b="1" i="1" spc="75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endParaRPr sz="2850" dirty="0">
              <a:latin typeface="Calibri"/>
              <a:cs typeface="Calibri"/>
            </a:endParaRPr>
          </a:p>
          <a:p>
            <a:pPr marL="1461135" marR="5080" indent="-1449070">
              <a:lnSpc>
                <a:spcPct val="248200"/>
              </a:lnSpc>
            </a:pPr>
            <a:r>
              <a:rPr sz="2850" b="1" i="1" spc="40" dirty="0">
                <a:solidFill>
                  <a:srgbClr val="FFFFFF"/>
                </a:solidFill>
                <a:latin typeface="Calibri"/>
                <a:cs typeface="Calibri"/>
              </a:rPr>
              <a:t>Transparencia </a:t>
            </a:r>
            <a:r>
              <a:rPr sz="2850" b="1" i="1" spc="12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850" b="1" i="1" spc="50" dirty="0">
                <a:solidFill>
                  <a:srgbClr val="FFFFFF"/>
                </a:solidFill>
                <a:latin typeface="Calibri"/>
                <a:cs typeface="Calibri"/>
              </a:rPr>
              <a:t>rendición </a:t>
            </a:r>
            <a:r>
              <a:rPr sz="2850" b="1" i="1" spc="2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50" b="1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50" b="1" i="1" spc="60" dirty="0">
                <a:solidFill>
                  <a:srgbClr val="FFFFFF"/>
                </a:solidFill>
                <a:latin typeface="Calibri"/>
                <a:cs typeface="Calibri"/>
              </a:rPr>
              <a:t>cuentas  </a:t>
            </a:r>
            <a:r>
              <a:rPr sz="2850" b="1" i="1" spc="114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850" b="1" i="1" spc="50" dirty="0">
                <a:solidFill>
                  <a:srgbClr val="FFFFFF"/>
                </a:solidFill>
                <a:latin typeface="Calibri"/>
                <a:cs typeface="Calibri"/>
              </a:rPr>
              <a:t>contribución </a:t>
            </a:r>
            <a:r>
              <a:rPr sz="2850" b="1" i="1" spc="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850" b="1" i="1" spc="9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850" b="1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50" b="1" i="1" spc="-5" dirty="0">
                <a:solidFill>
                  <a:srgbClr val="FFFFFF"/>
                </a:solidFill>
                <a:latin typeface="Calibri"/>
                <a:cs typeface="Calibri"/>
              </a:rPr>
              <a:t>UAGro</a:t>
            </a:r>
            <a:endParaRPr sz="28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738" y="1026477"/>
            <a:ext cx="4046220" cy="4114800"/>
          </a:xfrm>
          <a:custGeom>
            <a:avLst/>
            <a:gdLst/>
            <a:ahLst/>
            <a:cxnLst/>
            <a:rect l="l" t="t" r="r" b="b"/>
            <a:pathLst>
              <a:path w="4046220" h="4114800">
                <a:moveTo>
                  <a:pt x="1388968" y="0"/>
                </a:moveTo>
                <a:lnTo>
                  <a:pt x="0" y="1195298"/>
                </a:lnTo>
                <a:lnTo>
                  <a:pt x="68519" y="3026486"/>
                </a:lnTo>
                <a:lnTo>
                  <a:pt x="1542917" y="4114647"/>
                </a:lnTo>
                <a:lnTo>
                  <a:pt x="3312955" y="3640366"/>
                </a:lnTo>
                <a:lnTo>
                  <a:pt x="4045745" y="1960791"/>
                </a:lnTo>
                <a:lnTo>
                  <a:pt x="3189485" y="340677"/>
                </a:lnTo>
                <a:lnTo>
                  <a:pt x="1388968" y="0"/>
                </a:lnTo>
                <a:close/>
              </a:path>
            </a:pathLst>
          </a:custGeom>
          <a:solidFill>
            <a:srgbClr val="00427E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1163" y="5859653"/>
            <a:ext cx="2543175" cy="2027555"/>
          </a:xfrm>
          <a:custGeom>
            <a:avLst/>
            <a:gdLst/>
            <a:ahLst/>
            <a:cxnLst/>
            <a:rect l="l" t="t" r="r" b="b"/>
            <a:pathLst>
              <a:path w="2543175" h="2027554">
                <a:moveTo>
                  <a:pt x="872952" y="0"/>
                </a:moveTo>
                <a:lnTo>
                  <a:pt x="0" y="751230"/>
                </a:lnTo>
                <a:lnTo>
                  <a:pt x="43063" y="1902101"/>
                </a:lnTo>
                <a:lnTo>
                  <a:pt x="212361" y="2027047"/>
                </a:lnTo>
                <a:lnTo>
                  <a:pt x="2195962" y="2027047"/>
                </a:lnTo>
                <a:lnTo>
                  <a:pt x="2542684" y="1232329"/>
                </a:lnTo>
                <a:lnTo>
                  <a:pt x="2004547" y="214109"/>
                </a:lnTo>
                <a:lnTo>
                  <a:pt x="872952" y="0"/>
                </a:lnTo>
                <a:close/>
              </a:path>
            </a:pathLst>
          </a:custGeom>
          <a:solidFill>
            <a:srgbClr val="ED314B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7964" y="5208485"/>
            <a:ext cx="1577975" cy="1604645"/>
          </a:xfrm>
          <a:custGeom>
            <a:avLst/>
            <a:gdLst/>
            <a:ahLst/>
            <a:cxnLst/>
            <a:rect l="l" t="t" r="r" b="b"/>
            <a:pathLst>
              <a:path w="1577975" h="1604645">
                <a:moveTo>
                  <a:pt x="541666" y="0"/>
                </a:moveTo>
                <a:lnTo>
                  <a:pt x="0" y="466140"/>
                </a:lnTo>
                <a:lnTo>
                  <a:pt x="26723" y="1180261"/>
                </a:lnTo>
                <a:lnTo>
                  <a:pt x="601708" y="1604618"/>
                </a:lnTo>
                <a:lnTo>
                  <a:pt x="1291981" y="1419661"/>
                </a:lnTo>
                <a:lnTo>
                  <a:pt x="1577743" y="764667"/>
                </a:lnTo>
                <a:lnTo>
                  <a:pt x="1243822" y="132854"/>
                </a:lnTo>
                <a:lnTo>
                  <a:pt x="541666" y="0"/>
                </a:lnTo>
                <a:close/>
              </a:path>
            </a:pathLst>
          </a:custGeom>
          <a:solidFill>
            <a:srgbClr val="00427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0427" y="7048000"/>
            <a:ext cx="1372273" cy="8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7333768"/>
            <a:ext cx="897255" cy="553085"/>
          </a:xfrm>
          <a:custGeom>
            <a:avLst/>
            <a:gdLst/>
            <a:ahLst/>
            <a:cxnLst/>
            <a:rect l="l" t="t" r="r" b="b"/>
            <a:pathLst>
              <a:path w="897255" h="553084">
                <a:moveTo>
                  <a:pt x="0" y="0"/>
                </a:moveTo>
                <a:lnTo>
                  <a:pt x="0" y="234094"/>
                </a:lnTo>
                <a:lnTo>
                  <a:pt x="42035" y="261505"/>
                </a:lnTo>
                <a:lnTo>
                  <a:pt x="84751" y="288421"/>
                </a:lnTo>
                <a:lnTo>
                  <a:pt x="128129" y="314844"/>
                </a:lnTo>
                <a:lnTo>
                  <a:pt x="172149" y="340780"/>
                </a:lnTo>
                <a:lnTo>
                  <a:pt x="216792" y="366232"/>
                </a:lnTo>
                <a:lnTo>
                  <a:pt x="262038" y="391204"/>
                </a:lnTo>
                <a:lnTo>
                  <a:pt x="307869" y="415701"/>
                </a:lnTo>
                <a:lnTo>
                  <a:pt x="354265" y="439726"/>
                </a:lnTo>
                <a:lnTo>
                  <a:pt x="401206" y="463285"/>
                </a:lnTo>
                <a:lnTo>
                  <a:pt x="448674" y="486380"/>
                </a:lnTo>
                <a:lnTo>
                  <a:pt x="496649" y="509017"/>
                </a:lnTo>
                <a:lnTo>
                  <a:pt x="545112" y="531199"/>
                </a:lnTo>
                <a:lnTo>
                  <a:pt x="594043" y="552931"/>
                </a:lnTo>
                <a:lnTo>
                  <a:pt x="897081" y="552931"/>
                </a:lnTo>
                <a:lnTo>
                  <a:pt x="850600" y="533249"/>
                </a:lnTo>
                <a:lnTo>
                  <a:pt x="804413" y="512946"/>
                </a:lnTo>
                <a:lnTo>
                  <a:pt x="758531" y="492017"/>
                </a:lnTo>
                <a:lnTo>
                  <a:pt x="712968" y="470454"/>
                </a:lnTo>
                <a:lnTo>
                  <a:pt x="667737" y="448250"/>
                </a:lnTo>
                <a:lnTo>
                  <a:pt x="622852" y="425398"/>
                </a:lnTo>
                <a:lnTo>
                  <a:pt x="578325" y="401890"/>
                </a:lnTo>
                <a:lnTo>
                  <a:pt x="534170" y="377720"/>
                </a:lnTo>
                <a:lnTo>
                  <a:pt x="490400" y="352880"/>
                </a:lnTo>
                <a:lnTo>
                  <a:pt x="447028" y="327364"/>
                </a:lnTo>
                <a:lnTo>
                  <a:pt x="404068" y="301164"/>
                </a:lnTo>
                <a:lnTo>
                  <a:pt x="361532" y="274273"/>
                </a:lnTo>
                <a:lnTo>
                  <a:pt x="319434" y="246685"/>
                </a:lnTo>
                <a:lnTo>
                  <a:pt x="277787" y="218391"/>
                </a:lnTo>
                <a:lnTo>
                  <a:pt x="236605" y="189385"/>
                </a:lnTo>
                <a:lnTo>
                  <a:pt x="195900" y="159660"/>
                </a:lnTo>
                <a:lnTo>
                  <a:pt x="155686" y="129209"/>
                </a:lnTo>
                <a:lnTo>
                  <a:pt x="115975" y="98025"/>
                </a:lnTo>
                <a:lnTo>
                  <a:pt x="76782" y="66099"/>
                </a:lnTo>
                <a:lnTo>
                  <a:pt x="38119" y="33427"/>
                </a:lnTo>
                <a:lnTo>
                  <a:pt x="0" y="0"/>
                </a:lnTo>
                <a:close/>
              </a:path>
            </a:pathLst>
          </a:custGeom>
          <a:solidFill>
            <a:srgbClr val="E84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" y="6658560"/>
            <a:ext cx="1645285" cy="1228725"/>
          </a:xfrm>
          <a:custGeom>
            <a:avLst/>
            <a:gdLst/>
            <a:ahLst/>
            <a:cxnLst/>
            <a:rect l="l" t="t" r="r" b="b"/>
            <a:pathLst>
              <a:path w="1645285" h="1228725">
                <a:moveTo>
                  <a:pt x="0" y="0"/>
                </a:moveTo>
                <a:lnTo>
                  <a:pt x="0" y="675396"/>
                </a:lnTo>
                <a:lnTo>
                  <a:pt x="37985" y="708745"/>
                </a:lnTo>
                <a:lnTo>
                  <a:pt x="76509" y="741346"/>
                </a:lnTo>
                <a:lnTo>
                  <a:pt x="115560" y="773208"/>
                </a:lnTo>
                <a:lnTo>
                  <a:pt x="155125" y="804337"/>
                </a:lnTo>
                <a:lnTo>
                  <a:pt x="195189" y="834740"/>
                </a:lnTo>
                <a:lnTo>
                  <a:pt x="235741" y="864423"/>
                </a:lnTo>
                <a:lnTo>
                  <a:pt x="276767" y="893395"/>
                </a:lnTo>
                <a:lnTo>
                  <a:pt x="318254" y="921661"/>
                </a:lnTo>
                <a:lnTo>
                  <a:pt x="360189" y="949230"/>
                </a:lnTo>
                <a:lnTo>
                  <a:pt x="402559" y="976107"/>
                </a:lnTo>
                <a:lnTo>
                  <a:pt x="445351" y="1002300"/>
                </a:lnTo>
                <a:lnTo>
                  <a:pt x="488552" y="1027816"/>
                </a:lnTo>
                <a:lnTo>
                  <a:pt x="532148" y="1052662"/>
                </a:lnTo>
                <a:lnTo>
                  <a:pt x="576127" y="1076844"/>
                </a:lnTo>
                <a:lnTo>
                  <a:pt x="620476" y="1100371"/>
                </a:lnTo>
                <a:lnTo>
                  <a:pt x="665181" y="1123248"/>
                </a:lnTo>
                <a:lnTo>
                  <a:pt x="710230" y="1145483"/>
                </a:lnTo>
                <a:lnTo>
                  <a:pt x="755609" y="1167082"/>
                </a:lnTo>
                <a:lnTo>
                  <a:pt x="801305" y="1188053"/>
                </a:lnTo>
                <a:lnTo>
                  <a:pt x="847306" y="1208403"/>
                </a:lnTo>
                <a:lnTo>
                  <a:pt x="893598" y="1228139"/>
                </a:lnTo>
                <a:lnTo>
                  <a:pt x="1644815" y="1228139"/>
                </a:lnTo>
                <a:lnTo>
                  <a:pt x="1601893" y="1220747"/>
                </a:lnTo>
                <a:lnTo>
                  <a:pt x="1559025" y="1212606"/>
                </a:lnTo>
                <a:lnTo>
                  <a:pt x="1516226" y="1203701"/>
                </a:lnTo>
                <a:lnTo>
                  <a:pt x="1473509" y="1194017"/>
                </a:lnTo>
                <a:lnTo>
                  <a:pt x="1430889" y="1183539"/>
                </a:lnTo>
                <a:lnTo>
                  <a:pt x="1388381" y="1172254"/>
                </a:lnTo>
                <a:lnTo>
                  <a:pt x="1345999" y="1160146"/>
                </a:lnTo>
                <a:lnTo>
                  <a:pt x="1303759" y="1147201"/>
                </a:lnTo>
                <a:lnTo>
                  <a:pt x="1261674" y="1133404"/>
                </a:lnTo>
                <a:lnTo>
                  <a:pt x="1219759" y="1118740"/>
                </a:lnTo>
                <a:lnTo>
                  <a:pt x="1178029" y="1103195"/>
                </a:lnTo>
                <a:lnTo>
                  <a:pt x="1136498" y="1086754"/>
                </a:lnTo>
                <a:lnTo>
                  <a:pt x="1095182" y="1069403"/>
                </a:lnTo>
                <a:lnTo>
                  <a:pt x="1054093" y="1051127"/>
                </a:lnTo>
                <a:lnTo>
                  <a:pt x="1013248" y="1031910"/>
                </a:lnTo>
                <a:lnTo>
                  <a:pt x="972660" y="1011740"/>
                </a:lnTo>
                <a:lnTo>
                  <a:pt x="932345" y="990600"/>
                </a:lnTo>
                <a:lnTo>
                  <a:pt x="892316" y="968476"/>
                </a:lnTo>
                <a:lnTo>
                  <a:pt x="852589" y="945354"/>
                </a:lnTo>
                <a:lnTo>
                  <a:pt x="813178" y="921220"/>
                </a:lnTo>
                <a:lnTo>
                  <a:pt x="774097" y="896057"/>
                </a:lnTo>
                <a:lnTo>
                  <a:pt x="735361" y="869852"/>
                </a:lnTo>
                <a:lnTo>
                  <a:pt x="696985" y="842590"/>
                </a:lnTo>
                <a:lnTo>
                  <a:pt x="658984" y="814257"/>
                </a:lnTo>
                <a:lnTo>
                  <a:pt x="621371" y="784837"/>
                </a:lnTo>
                <a:lnTo>
                  <a:pt x="584162" y="754317"/>
                </a:lnTo>
                <a:lnTo>
                  <a:pt x="547370" y="722681"/>
                </a:lnTo>
                <a:lnTo>
                  <a:pt x="511011" y="689914"/>
                </a:lnTo>
                <a:lnTo>
                  <a:pt x="475100" y="656003"/>
                </a:lnTo>
                <a:lnTo>
                  <a:pt x="439650" y="620933"/>
                </a:lnTo>
                <a:lnTo>
                  <a:pt x="404676" y="584688"/>
                </a:lnTo>
                <a:lnTo>
                  <a:pt x="370194" y="547255"/>
                </a:lnTo>
                <a:lnTo>
                  <a:pt x="336217" y="508618"/>
                </a:lnTo>
                <a:lnTo>
                  <a:pt x="302759" y="468763"/>
                </a:lnTo>
                <a:lnTo>
                  <a:pt x="269837" y="427675"/>
                </a:lnTo>
                <a:lnTo>
                  <a:pt x="237464" y="385340"/>
                </a:lnTo>
                <a:lnTo>
                  <a:pt x="205654" y="341744"/>
                </a:lnTo>
                <a:lnTo>
                  <a:pt x="174423" y="296870"/>
                </a:lnTo>
                <a:lnTo>
                  <a:pt x="143785" y="250705"/>
                </a:lnTo>
                <a:lnTo>
                  <a:pt x="113755" y="203235"/>
                </a:lnTo>
                <a:lnTo>
                  <a:pt x="84346" y="154443"/>
                </a:lnTo>
                <a:lnTo>
                  <a:pt x="55575" y="104317"/>
                </a:lnTo>
                <a:lnTo>
                  <a:pt x="27454" y="52840"/>
                </a:lnTo>
                <a:lnTo>
                  <a:pt x="0" y="0"/>
                </a:lnTo>
                <a:close/>
              </a:path>
            </a:pathLst>
          </a:custGeom>
          <a:solidFill>
            <a:srgbClr val="384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7139837"/>
            <a:ext cx="1018540" cy="747395"/>
          </a:xfrm>
          <a:custGeom>
            <a:avLst/>
            <a:gdLst/>
            <a:ahLst/>
            <a:cxnLst/>
            <a:rect l="l" t="t" r="r" b="b"/>
            <a:pathLst>
              <a:path w="1018540" h="747395">
                <a:moveTo>
                  <a:pt x="0" y="0"/>
                </a:moveTo>
                <a:lnTo>
                  <a:pt x="0" y="23213"/>
                </a:lnTo>
                <a:lnTo>
                  <a:pt x="33148" y="62873"/>
                </a:lnTo>
                <a:lnTo>
                  <a:pt x="66864" y="101675"/>
                </a:lnTo>
                <a:lnTo>
                  <a:pt x="101146" y="139618"/>
                </a:lnTo>
                <a:lnTo>
                  <a:pt x="135992" y="176699"/>
                </a:lnTo>
                <a:lnTo>
                  <a:pt x="171402" y="212917"/>
                </a:lnTo>
                <a:lnTo>
                  <a:pt x="207372" y="248271"/>
                </a:lnTo>
                <a:lnTo>
                  <a:pt x="243902" y="282759"/>
                </a:lnTo>
                <a:lnTo>
                  <a:pt x="280990" y="316379"/>
                </a:lnTo>
                <a:lnTo>
                  <a:pt x="318634" y="349129"/>
                </a:lnTo>
                <a:lnTo>
                  <a:pt x="356833" y="381009"/>
                </a:lnTo>
                <a:lnTo>
                  <a:pt x="395585" y="412015"/>
                </a:lnTo>
                <a:lnTo>
                  <a:pt x="434888" y="442147"/>
                </a:lnTo>
                <a:lnTo>
                  <a:pt x="474741" y="471403"/>
                </a:lnTo>
                <a:lnTo>
                  <a:pt x="515143" y="499782"/>
                </a:lnTo>
                <a:lnTo>
                  <a:pt x="556091" y="527281"/>
                </a:lnTo>
                <a:lnTo>
                  <a:pt x="597583" y="553900"/>
                </a:lnTo>
                <a:lnTo>
                  <a:pt x="639619" y="579635"/>
                </a:lnTo>
                <a:lnTo>
                  <a:pt x="682197" y="604487"/>
                </a:lnTo>
                <a:lnTo>
                  <a:pt x="725315" y="628452"/>
                </a:lnTo>
                <a:lnTo>
                  <a:pt x="768971" y="651531"/>
                </a:lnTo>
                <a:lnTo>
                  <a:pt x="813165" y="673720"/>
                </a:lnTo>
                <a:lnTo>
                  <a:pt x="857893" y="695018"/>
                </a:lnTo>
                <a:lnTo>
                  <a:pt x="903155" y="715424"/>
                </a:lnTo>
                <a:lnTo>
                  <a:pt x="948949" y="734936"/>
                </a:lnTo>
                <a:lnTo>
                  <a:pt x="978296" y="746862"/>
                </a:lnTo>
                <a:lnTo>
                  <a:pt x="1018239" y="746862"/>
                </a:lnTo>
                <a:lnTo>
                  <a:pt x="984812" y="733887"/>
                </a:lnTo>
                <a:lnTo>
                  <a:pt x="951674" y="720453"/>
                </a:lnTo>
                <a:lnTo>
                  <a:pt x="905646" y="700830"/>
                </a:lnTo>
                <a:lnTo>
                  <a:pt x="860160" y="680292"/>
                </a:lnTo>
                <a:lnTo>
                  <a:pt x="815217" y="658838"/>
                </a:lnTo>
                <a:lnTo>
                  <a:pt x="770820" y="636472"/>
                </a:lnTo>
                <a:lnTo>
                  <a:pt x="726969" y="613194"/>
                </a:lnTo>
                <a:lnTo>
                  <a:pt x="683668" y="589007"/>
                </a:lnTo>
                <a:lnTo>
                  <a:pt x="640916" y="563912"/>
                </a:lnTo>
                <a:lnTo>
                  <a:pt x="598717" y="537910"/>
                </a:lnTo>
                <a:lnTo>
                  <a:pt x="557071" y="511004"/>
                </a:lnTo>
                <a:lnTo>
                  <a:pt x="515981" y="483195"/>
                </a:lnTo>
                <a:lnTo>
                  <a:pt x="475448" y="454485"/>
                </a:lnTo>
                <a:lnTo>
                  <a:pt x="435474" y="424875"/>
                </a:lnTo>
                <a:lnTo>
                  <a:pt x="396061" y="394367"/>
                </a:lnTo>
                <a:lnTo>
                  <a:pt x="357209" y="362963"/>
                </a:lnTo>
                <a:lnTo>
                  <a:pt x="318922" y="330664"/>
                </a:lnTo>
                <a:lnTo>
                  <a:pt x="281201" y="297473"/>
                </a:lnTo>
                <a:lnTo>
                  <a:pt x="244047" y="263390"/>
                </a:lnTo>
                <a:lnTo>
                  <a:pt x="207462" y="228418"/>
                </a:lnTo>
                <a:lnTo>
                  <a:pt x="171448" y="192558"/>
                </a:lnTo>
                <a:lnTo>
                  <a:pt x="136006" y="155812"/>
                </a:lnTo>
                <a:lnTo>
                  <a:pt x="101139" y="118181"/>
                </a:lnTo>
                <a:lnTo>
                  <a:pt x="66848" y="79668"/>
                </a:lnTo>
                <a:lnTo>
                  <a:pt x="33134" y="40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" y="7511119"/>
            <a:ext cx="989330" cy="375920"/>
          </a:xfrm>
          <a:custGeom>
            <a:avLst/>
            <a:gdLst/>
            <a:ahLst/>
            <a:cxnLst/>
            <a:rect l="l" t="t" r="r" b="b"/>
            <a:pathLst>
              <a:path w="989330" h="375920">
                <a:moveTo>
                  <a:pt x="0" y="0"/>
                </a:moveTo>
                <a:lnTo>
                  <a:pt x="0" y="8525"/>
                </a:lnTo>
                <a:lnTo>
                  <a:pt x="41696" y="34645"/>
                </a:lnTo>
                <a:lnTo>
                  <a:pt x="84449" y="60042"/>
                </a:lnTo>
                <a:lnTo>
                  <a:pt x="128255" y="84715"/>
                </a:lnTo>
                <a:lnTo>
                  <a:pt x="173114" y="108662"/>
                </a:lnTo>
                <a:lnTo>
                  <a:pt x="219020" y="131882"/>
                </a:lnTo>
                <a:lnTo>
                  <a:pt x="265973" y="154372"/>
                </a:lnTo>
                <a:lnTo>
                  <a:pt x="313969" y="176131"/>
                </a:lnTo>
                <a:lnTo>
                  <a:pt x="363006" y="197158"/>
                </a:lnTo>
                <a:lnTo>
                  <a:pt x="413081" y="217450"/>
                </a:lnTo>
                <a:lnTo>
                  <a:pt x="455978" y="233940"/>
                </a:lnTo>
                <a:lnTo>
                  <a:pt x="499605" y="249910"/>
                </a:lnTo>
                <a:lnTo>
                  <a:pt x="543959" y="265359"/>
                </a:lnTo>
                <a:lnTo>
                  <a:pt x="589039" y="280285"/>
                </a:lnTo>
                <a:lnTo>
                  <a:pt x="634843" y="294688"/>
                </a:lnTo>
                <a:lnTo>
                  <a:pt x="681369" y="308568"/>
                </a:lnTo>
                <a:lnTo>
                  <a:pt x="728617" y="321922"/>
                </a:lnTo>
                <a:lnTo>
                  <a:pt x="776584" y="334751"/>
                </a:lnTo>
                <a:lnTo>
                  <a:pt x="825269" y="347053"/>
                </a:lnTo>
                <a:lnTo>
                  <a:pt x="874670" y="358827"/>
                </a:lnTo>
                <a:lnTo>
                  <a:pt x="924786" y="370072"/>
                </a:lnTo>
                <a:lnTo>
                  <a:pt x="950548" y="375580"/>
                </a:lnTo>
                <a:lnTo>
                  <a:pt x="988847" y="375580"/>
                </a:lnTo>
                <a:lnTo>
                  <a:pt x="924756" y="362184"/>
                </a:lnTo>
                <a:lnTo>
                  <a:pt x="870343" y="349940"/>
                </a:lnTo>
                <a:lnTo>
                  <a:pt x="816777" y="337071"/>
                </a:lnTo>
                <a:lnTo>
                  <a:pt x="764062" y="323578"/>
                </a:lnTo>
                <a:lnTo>
                  <a:pt x="712198" y="309464"/>
                </a:lnTo>
                <a:lnTo>
                  <a:pt x="661188" y="294728"/>
                </a:lnTo>
                <a:lnTo>
                  <a:pt x="611035" y="279373"/>
                </a:lnTo>
                <a:lnTo>
                  <a:pt x="561740" y="263399"/>
                </a:lnTo>
                <a:lnTo>
                  <a:pt x="513305" y="246807"/>
                </a:lnTo>
                <a:lnTo>
                  <a:pt x="465734" y="229600"/>
                </a:lnTo>
                <a:lnTo>
                  <a:pt x="419027" y="211778"/>
                </a:lnTo>
                <a:lnTo>
                  <a:pt x="373187" y="193342"/>
                </a:lnTo>
                <a:lnTo>
                  <a:pt x="328216" y="174293"/>
                </a:lnTo>
                <a:lnTo>
                  <a:pt x="284117" y="154633"/>
                </a:lnTo>
                <a:lnTo>
                  <a:pt x="240891" y="134363"/>
                </a:lnTo>
                <a:lnTo>
                  <a:pt x="198541" y="113484"/>
                </a:lnTo>
                <a:lnTo>
                  <a:pt x="157068" y="91998"/>
                </a:lnTo>
                <a:lnTo>
                  <a:pt x="116476" y="69905"/>
                </a:lnTo>
                <a:lnTo>
                  <a:pt x="76766" y="47207"/>
                </a:lnTo>
                <a:lnTo>
                  <a:pt x="37939" y="239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22144" y="4578858"/>
            <a:ext cx="6695440" cy="13627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3466465">
              <a:lnSpc>
                <a:spcPts val="5110"/>
              </a:lnSpc>
              <a:spcBef>
                <a:spcPts val="525"/>
              </a:spcBef>
            </a:pPr>
            <a:r>
              <a:rPr sz="4500" b="1" i="1" spc="100" dirty="0">
                <a:solidFill>
                  <a:srgbClr val="004B93"/>
                </a:solidFill>
                <a:latin typeface="Calibri"/>
                <a:cs typeface="Calibri"/>
              </a:rPr>
              <a:t>INCLUSIÓN</a:t>
            </a:r>
            <a:r>
              <a:rPr sz="4500" b="1" i="1" dirty="0">
                <a:solidFill>
                  <a:srgbClr val="004B93"/>
                </a:solidFill>
                <a:latin typeface="Calibri"/>
                <a:cs typeface="Calibri"/>
              </a:rPr>
              <a:t> </a:t>
            </a:r>
            <a:r>
              <a:rPr sz="4500" b="1" i="1" spc="229" dirty="0">
                <a:solidFill>
                  <a:srgbClr val="004B93"/>
                </a:solidFill>
                <a:latin typeface="Calibri"/>
                <a:cs typeface="Calibri"/>
              </a:rPr>
              <a:t>Y  </a:t>
            </a:r>
            <a:r>
              <a:rPr sz="4500" b="1" i="1" spc="130" dirty="0">
                <a:solidFill>
                  <a:srgbClr val="004B93"/>
                </a:solidFill>
                <a:latin typeface="Calibri"/>
                <a:cs typeface="Calibri"/>
              </a:rPr>
              <a:t>RESPONSABILIDAD</a:t>
            </a:r>
            <a:r>
              <a:rPr sz="4500" b="1" i="1" spc="5" dirty="0">
                <a:solidFill>
                  <a:srgbClr val="004B93"/>
                </a:solidFill>
                <a:latin typeface="Calibri"/>
                <a:cs typeface="Calibri"/>
              </a:rPr>
              <a:t> </a:t>
            </a:r>
            <a:r>
              <a:rPr sz="4500" b="1" i="1" spc="140" dirty="0">
                <a:solidFill>
                  <a:srgbClr val="004B93"/>
                </a:solidFill>
                <a:latin typeface="Calibri"/>
                <a:cs typeface="Calibri"/>
              </a:rPr>
              <a:t>SOCIAL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79369" y="3927309"/>
            <a:ext cx="96520" cy="2602865"/>
          </a:xfrm>
          <a:custGeom>
            <a:avLst/>
            <a:gdLst/>
            <a:ahLst/>
            <a:cxnLst/>
            <a:rect l="l" t="t" r="r" b="b"/>
            <a:pathLst>
              <a:path w="96520" h="2602865">
                <a:moveTo>
                  <a:pt x="0" y="0"/>
                </a:moveTo>
                <a:lnTo>
                  <a:pt x="96431" y="0"/>
                </a:lnTo>
                <a:lnTo>
                  <a:pt x="96431" y="2602788"/>
                </a:lnTo>
                <a:lnTo>
                  <a:pt x="0" y="2602788"/>
                </a:lnTo>
                <a:lnTo>
                  <a:pt x="0" y="0"/>
                </a:lnTo>
                <a:close/>
              </a:path>
            </a:pathLst>
          </a:custGeom>
          <a:solidFill>
            <a:srgbClr val="D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3228" y="1026477"/>
            <a:ext cx="4046220" cy="4114800"/>
          </a:xfrm>
          <a:custGeom>
            <a:avLst/>
            <a:gdLst/>
            <a:ahLst/>
            <a:cxnLst/>
            <a:rect l="l" t="t" r="r" b="b"/>
            <a:pathLst>
              <a:path w="4046220" h="4114800">
                <a:moveTo>
                  <a:pt x="1388965" y="0"/>
                </a:moveTo>
                <a:lnTo>
                  <a:pt x="0" y="1195298"/>
                </a:lnTo>
                <a:lnTo>
                  <a:pt x="68521" y="3026486"/>
                </a:lnTo>
                <a:lnTo>
                  <a:pt x="1542928" y="4114647"/>
                </a:lnTo>
                <a:lnTo>
                  <a:pt x="3312952" y="3640366"/>
                </a:lnTo>
                <a:lnTo>
                  <a:pt x="4045742" y="1960791"/>
                </a:lnTo>
                <a:lnTo>
                  <a:pt x="3189483" y="340677"/>
                </a:lnTo>
                <a:lnTo>
                  <a:pt x="1388965" y="0"/>
                </a:lnTo>
                <a:close/>
              </a:path>
            </a:pathLst>
          </a:custGeom>
          <a:solidFill>
            <a:srgbClr val="00427E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4655" y="5859653"/>
            <a:ext cx="2543175" cy="2027555"/>
          </a:xfrm>
          <a:custGeom>
            <a:avLst/>
            <a:gdLst/>
            <a:ahLst/>
            <a:cxnLst/>
            <a:rect l="l" t="t" r="r" b="b"/>
            <a:pathLst>
              <a:path w="2543175" h="2027554">
                <a:moveTo>
                  <a:pt x="872947" y="0"/>
                </a:moveTo>
                <a:lnTo>
                  <a:pt x="0" y="751230"/>
                </a:lnTo>
                <a:lnTo>
                  <a:pt x="43065" y="1902101"/>
                </a:lnTo>
                <a:lnTo>
                  <a:pt x="212356" y="2027047"/>
                </a:lnTo>
                <a:lnTo>
                  <a:pt x="2195957" y="2027047"/>
                </a:lnTo>
                <a:lnTo>
                  <a:pt x="2542692" y="1232329"/>
                </a:lnTo>
                <a:lnTo>
                  <a:pt x="2004542" y="214109"/>
                </a:lnTo>
                <a:lnTo>
                  <a:pt x="872947" y="0"/>
                </a:lnTo>
                <a:close/>
              </a:path>
            </a:pathLst>
          </a:custGeom>
          <a:solidFill>
            <a:srgbClr val="ED314B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1449" y="5208485"/>
            <a:ext cx="1577975" cy="1604645"/>
          </a:xfrm>
          <a:custGeom>
            <a:avLst/>
            <a:gdLst/>
            <a:ahLst/>
            <a:cxnLst/>
            <a:rect l="l" t="t" r="r" b="b"/>
            <a:pathLst>
              <a:path w="1577975" h="1604645">
                <a:moveTo>
                  <a:pt x="541667" y="0"/>
                </a:moveTo>
                <a:lnTo>
                  <a:pt x="0" y="466140"/>
                </a:lnTo>
                <a:lnTo>
                  <a:pt x="26733" y="1180261"/>
                </a:lnTo>
                <a:lnTo>
                  <a:pt x="601713" y="1604618"/>
                </a:lnTo>
                <a:lnTo>
                  <a:pt x="1291983" y="1419661"/>
                </a:lnTo>
                <a:lnTo>
                  <a:pt x="1577746" y="764667"/>
                </a:lnTo>
                <a:lnTo>
                  <a:pt x="1243825" y="132854"/>
                </a:lnTo>
                <a:lnTo>
                  <a:pt x="541667" y="0"/>
                </a:lnTo>
                <a:close/>
              </a:path>
            </a:pathLst>
          </a:custGeom>
          <a:solidFill>
            <a:srgbClr val="00427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0427" y="7048000"/>
            <a:ext cx="1372273" cy="8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7333768"/>
            <a:ext cx="897255" cy="553085"/>
          </a:xfrm>
          <a:custGeom>
            <a:avLst/>
            <a:gdLst/>
            <a:ahLst/>
            <a:cxnLst/>
            <a:rect l="l" t="t" r="r" b="b"/>
            <a:pathLst>
              <a:path w="897255" h="553084">
                <a:moveTo>
                  <a:pt x="0" y="0"/>
                </a:moveTo>
                <a:lnTo>
                  <a:pt x="0" y="234094"/>
                </a:lnTo>
                <a:lnTo>
                  <a:pt x="42035" y="261505"/>
                </a:lnTo>
                <a:lnTo>
                  <a:pt x="84751" y="288421"/>
                </a:lnTo>
                <a:lnTo>
                  <a:pt x="128129" y="314844"/>
                </a:lnTo>
                <a:lnTo>
                  <a:pt x="172149" y="340780"/>
                </a:lnTo>
                <a:lnTo>
                  <a:pt x="216792" y="366232"/>
                </a:lnTo>
                <a:lnTo>
                  <a:pt x="262038" y="391204"/>
                </a:lnTo>
                <a:lnTo>
                  <a:pt x="307869" y="415701"/>
                </a:lnTo>
                <a:lnTo>
                  <a:pt x="354265" y="439726"/>
                </a:lnTo>
                <a:lnTo>
                  <a:pt x="401206" y="463285"/>
                </a:lnTo>
                <a:lnTo>
                  <a:pt x="448674" y="486380"/>
                </a:lnTo>
                <a:lnTo>
                  <a:pt x="496649" y="509017"/>
                </a:lnTo>
                <a:lnTo>
                  <a:pt x="545112" y="531199"/>
                </a:lnTo>
                <a:lnTo>
                  <a:pt x="594043" y="552931"/>
                </a:lnTo>
                <a:lnTo>
                  <a:pt x="897081" y="552931"/>
                </a:lnTo>
                <a:lnTo>
                  <a:pt x="850600" y="533249"/>
                </a:lnTo>
                <a:lnTo>
                  <a:pt x="804413" y="512946"/>
                </a:lnTo>
                <a:lnTo>
                  <a:pt x="758531" y="492017"/>
                </a:lnTo>
                <a:lnTo>
                  <a:pt x="712968" y="470454"/>
                </a:lnTo>
                <a:lnTo>
                  <a:pt x="667737" y="448250"/>
                </a:lnTo>
                <a:lnTo>
                  <a:pt x="622852" y="425398"/>
                </a:lnTo>
                <a:lnTo>
                  <a:pt x="578325" y="401890"/>
                </a:lnTo>
                <a:lnTo>
                  <a:pt x="534170" y="377720"/>
                </a:lnTo>
                <a:lnTo>
                  <a:pt x="490400" y="352880"/>
                </a:lnTo>
                <a:lnTo>
                  <a:pt x="447028" y="327364"/>
                </a:lnTo>
                <a:lnTo>
                  <a:pt x="404068" y="301164"/>
                </a:lnTo>
                <a:lnTo>
                  <a:pt x="361532" y="274273"/>
                </a:lnTo>
                <a:lnTo>
                  <a:pt x="319434" y="246685"/>
                </a:lnTo>
                <a:lnTo>
                  <a:pt x="277787" y="218391"/>
                </a:lnTo>
                <a:lnTo>
                  <a:pt x="236605" y="189385"/>
                </a:lnTo>
                <a:lnTo>
                  <a:pt x="195900" y="159660"/>
                </a:lnTo>
                <a:lnTo>
                  <a:pt x="155686" y="129209"/>
                </a:lnTo>
                <a:lnTo>
                  <a:pt x="115975" y="98025"/>
                </a:lnTo>
                <a:lnTo>
                  <a:pt x="76782" y="66099"/>
                </a:lnTo>
                <a:lnTo>
                  <a:pt x="38119" y="33427"/>
                </a:lnTo>
                <a:lnTo>
                  <a:pt x="0" y="0"/>
                </a:lnTo>
                <a:close/>
              </a:path>
            </a:pathLst>
          </a:custGeom>
          <a:solidFill>
            <a:srgbClr val="E84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" y="6658560"/>
            <a:ext cx="1645285" cy="1228725"/>
          </a:xfrm>
          <a:custGeom>
            <a:avLst/>
            <a:gdLst/>
            <a:ahLst/>
            <a:cxnLst/>
            <a:rect l="l" t="t" r="r" b="b"/>
            <a:pathLst>
              <a:path w="1645285" h="1228725">
                <a:moveTo>
                  <a:pt x="0" y="0"/>
                </a:moveTo>
                <a:lnTo>
                  <a:pt x="0" y="675396"/>
                </a:lnTo>
                <a:lnTo>
                  <a:pt x="37985" y="708745"/>
                </a:lnTo>
                <a:lnTo>
                  <a:pt x="76509" y="741346"/>
                </a:lnTo>
                <a:lnTo>
                  <a:pt x="115560" y="773208"/>
                </a:lnTo>
                <a:lnTo>
                  <a:pt x="155125" y="804337"/>
                </a:lnTo>
                <a:lnTo>
                  <a:pt x="195189" y="834740"/>
                </a:lnTo>
                <a:lnTo>
                  <a:pt x="235741" y="864423"/>
                </a:lnTo>
                <a:lnTo>
                  <a:pt x="276767" y="893395"/>
                </a:lnTo>
                <a:lnTo>
                  <a:pt x="318254" y="921661"/>
                </a:lnTo>
                <a:lnTo>
                  <a:pt x="360189" y="949230"/>
                </a:lnTo>
                <a:lnTo>
                  <a:pt x="402559" y="976107"/>
                </a:lnTo>
                <a:lnTo>
                  <a:pt x="445351" y="1002300"/>
                </a:lnTo>
                <a:lnTo>
                  <a:pt x="488552" y="1027816"/>
                </a:lnTo>
                <a:lnTo>
                  <a:pt x="532148" y="1052662"/>
                </a:lnTo>
                <a:lnTo>
                  <a:pt x="576127" y="1076844"/>
                </a:lnTo>
                <a:lnTo>
                  <a:pt x="620476" y="1100371"/>
                </a:lnTo>
                <a:lnTo>
                  <a:pt x="665181" y="1123248"/>
                </a:lnTo>
                <a:lnTo>
                  <a:pt x="710230" y="1145483"/>
                </a:lnTo>
                <a:lnTo>
                  <a:pt x="755609" y="1167082"/>
                </a:lnTo>
                <a:lnTo>
                  <a:pt x="801305" y="1188053"/>
                </a:lnTo>
                <a:lnTo>
                  <a:pt x="847306" y="1208403"/>
                </a:lnTo>
                <a:lnTo>
                  <a:pt x="893598" y="1228139"/>
                </a:lnTo>
                <a:lnTo>
                  <a:pt x="1644815" y="1228139"/>
                </a:lnTo>
                <a:lnTo>
                  <a:pt x="1601893" y="1220747"/>
                </a:lnTo>
                <a:lnTo>
                  <a:pt x="1559025" y="1212606"/>
                </a:lnTo>
                <a:lnTo>
                  <a:pt x="1516226" y="1203701"/>
                </a:lnTo>
                <a:lnTo>
                  <a:pt x="1473509" y="1194017"/>
                </a:lnTo>
                <a:lnTo>
                  <a:pt x="1430889" y="1183539"/>
                </a:lnTo>
                <a:lnTo>
                  <a:pt x="1388381" y="1172254"/>
                </a:lnTo>
                <a:lnTo>
                  <a:pt x="1345999" y="1160146"/>
                </a:lnTo>
                <a:lnTo>
                  <a:pt x="1303759" y="1147201"/>
                </a:lnTo>
                <a:lnTo>
                  <a:pt x="1261674" y="1133404"/>
                </a:lnTo>
                <a:lnTo>
                  <a:pt x="1219759" y="1118740"/>
                </a:lnTo>
                <a:lnTo>
                  <a:pt x="1178029" y="1103195"/>
                </a:lnTo>
                <a:lnTo>
                  <a:pt x="1136498" y="1086754"/>
                </a:lnTo>
                <a:lnTo>
                  <a:pt x="1095182" y="1069403"/>
                </a:lnTo>
                <a:lnTo>
                  <a:pt x="1054093" y="1051127"/>
                </a:lnTo>
                <a:lnTo>
                  <a:pt x="1013248" y="1031910"/>
                </a:lnTo>
                <a:lnTo>
                  <a:pt x="972660" y="1011740"/>
                </a:lnTo>
                <a:lnTo>
                  <a:pt x="932345" y="990600"/>
                </a:lnTo>
                <a:lnTo>
                  <a:pt x="892316" y="968476"/>
                </a:lnTo>
                <a:lnTo>
                  <a:pt x="852589" y="945354"/>
                </a:lnTo>
                <a:lnTo>
                  <a:pt x="813178" y="921220"/>
                </a:lnTo>
                <a:lnTo>
                  <a:pt x="774097" y="896057"/>
                </a:lnTo>
                <a:lnTo>
                  <a:pt x="735361" y="869852"/>
                </a:lnTo>
                <a:lnTo>
                  <a:pt x="696985" y="842590"/>
                </a:lnTo>
                <a:lnTo>
                  <a:pt x="658984" y="814257"/>
                </a:lnTo>
                <a:lnTo>
                  <a:pt x="621371" y="784837"/>
                </a:lnTo>
                <a:lnTo>
                  <a:pt x="584162" y="754317"/>
                </a:lnTo>
                <a:lnTo>
                  <a:pt x="547370" y="722681"/>
                </a:lnTo>
                <a:lnTo>
                  <a:pt x="511011" y="689914"/>
                </a:lnTo>
                <a:lnTo>
                  <a:pt x="475100" y="656003"/>
                </a:lnTo>
                <a:lnTo>
                  <a:pt x="439650" y="620933"/>
                </a:lnTo>
                <a:lnTo>
                  <a:pt x="404676" y="584688"/>
                </a:lnTo>
                <a:lnTo>
                  <a:pt x="370194" y="547255"/>
                </a:lnTo>
                <a:lnTo>
                  <a:pt x="336217" y="508618"/>
                </a:lnTo>
                <a:lnTo>
                  <a:pt x="302759" y="468763"/>
                </a:lnTo>
                <a:lnTo>
                  <a:pt x="269837" y="427675"/>
                </a:lnTo>
                <a:lnTo>
                  <a:pt x="237464" y="385340"/>
                </a:lnTo>
                <a:lnTo>
                  <a:pt x="205654" y="341744"/>
                </a:lnTo>
                <a:lnTo>
                  <a:pt x="174423" y="296870"/>
                </a:lnTo>
                <a:lnTo>
                  <a:pt x="143785" y="250705"/>
                </a:lnTo>
                <a:lnTo>
                  <a:pt x="113755" y="203235"/>
                </a:lnTo>
                <a:lnTo>
                  <a:pt x="84346" y="154443"/>
                </a:lnTo>
                <a:lnTo>
                  <a:pt x="55575" y="104317"/>
                </a:lnTo>
                <a:lnTo>
                  <a:pt x="27454" y="52840"/>
                </a:lnTo>
                <a:lnTo>
                  <a:pt x="0" y="0"/>
                </a:lnTo>
                <a:close/>
              </a:path>
            </a:pathLst>
          </a:custGeom>
          <a:solidFill>
            <a:srgbClr val="384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7139837"/>
            <a:ext cx="1018540" cy="747395"/>
          </a:xfrm>
          <a:custGeom>
            <a:avLst/>
            <a:gdLst/>
            <a:ahLst/>
            <a:cxnLst/>
            <a:rect l="l" t="t" r="r" b="b"/>
            <a:pathLst>
              <a:path w="1018540" h="747395">
                <a:moveTo>
                  <a:pt x="0" y="0"/>
                </a:moveTo>
                <a:lnTo>
                  <a:pt x="0" y="23213"/>
                </a:lnTo>
                <a:lnTo>
                  <a:pt x="33148" y="62873"/>
                </a:lnTo>
                <a:lnTo>
                  <a:pt x="66864" y="101675"/>
                </a:lnTo>
                <a:lnTo>
                  <a:pt x="101146" y="139618"/>
                </a:lnTo>
                <a:lnTo>
                  <a:pt x="135992" y="176699"/>
                </a:lnTo>
                <a:lnTo>
                  <a:pt x="171402" y="212917"/>
                </a:lnTo>
                <a:lnTo>
                  <a:pt x="207372" y="248271"/>
                </a:lnTo>
                <a:lnTo>
                  <a:pt x="243902" y="282759"/>
                </a:lnTo>
                <a:lnTo>
                  <a:pt x="280990" y="316379"/>
                </a:lnTo>
                <a:lnTo>
                  <a:pt x="318634" y="349129"/>
                </a:lnTo>
                <a:lnTo>
                  <a:pt x="356833" y="381009"/>
                </a:lnTo>
                <a:lnTo>
                  <a:pt x="395585" y="412015"/>
                </a:lnTo>
                <a:lnTo>
                  <a:pt x="434888" y="442147"/>
                </a:lnTo>
                <a:lnTo>
                  <a:pt x="474741" y="471403"/>
                </a:lnTo>
                <a:lnTo>
                  <a:pt x="515143" y="499782"/>
                </a:lnTo>
                <a:lnTo>
                  <a:pt x="556091" y="527281"/>
                </a:lnTo>
                <a:lnTo>
                  <a:pt x="597583" y="553900"/>
                </a:lnTo>
                <a:lnTo>
                  <a:pt x="639619" y="579635"/>
                </a:lnTo>
                <a:lnTo>
                  <a:pt x="682197" y="604487"/>
                </a:lnTo>
                <a:lnTo>
                  <a:pt x="725315" y="628452"/>
                </a:lnTo>
                <a:lnTo>
                  <a:pt x="768971" y="651531"/>
                </a:lnTo>
                <a:lnTo>
                  <a:pt x="813165" y="673720"/>
                </a:lnTo>
                <a:lnTo>
                  <a:pt x="857893" y="695018"/>
                </a:lnTo>
                <a:lnTo>
                  <a:pt x="903155" y="715424"/>
                </a:lnTo>
                <a:lnTo>
                  <a:pt x="948949" y="734936"/>
                </a:lnTo>
                <a:lnTo>
                  <a:pt x="978296" y="746862"/>
                </a:lnTo>
                <a:lnTo>
                  <a:pt x="1018239" y="746862"/>
                </a:lnTo>
                <a:lnTo>
                  <a:pt x="984812" y="733887"/>
                </a:lnTo>
                <a:lnTo>
                  <a:pt x="951674" y="720453"/>
                </a:lnTo>
                <a:lnTo>
                  <a:pt x="905646" y="700830"/>
                </a:lnTo>
                <a:lnTo>
                  <a:pt x="860160" y="680292"/>
                </a:lnTo>
                <a:lnTo>
                  <a:pt x="815217" y="658838"/>
                </a:lnTo>
                <a:lnTo>
                  <a:pt x="770820" y="636472"/>
                </a:lnTo>
                <a:lnTo>
                  <a:pt x="726969" y="613194"/>
                </a:lnTo>
                <a:lnTo>
                  <a:pt x="683668" y="589007"/>
                </a:lnTo>
                <a:lnTo>
                  <a:pt x="640916" y="563912"/>
                </a:lnTo>
                <a:lnTo>
                  <a:pt x="598717" y="537910"/>
                </a:lnTo>
                <a:lnTo>
                  <a:pt x="557071" y="511004"/>
                </a:lnTo>
                <a:lnTo>
                  <a:pt x="515981" y="483195"/>
                </a:lnTo>
                <a:lnTo>
                  <a:pt x="475448" y="454485"/>
                </a:lnTo>
                <a:lnTo>
                  <a:pt x="435474" y="424875"/>
                </a:lnTo>
                <a:lnTo>
                  <a:pt x="396061" y="394367"/>
                </a:lnTo>
                <a:lnTo>
                  <a:pt x="357209" y="362963"/>
                </a:lnTo>
                <a:lnTo>
                  <a:pt x="318922" y="330664"/>
                </a:lnTo>
                <a:lnTo>
                  <a:pt x="281201" y="297473"/>
                </a:lnTo>
                <a:lnTo>
                  <a:pt x="244047" y="263390"/>
                </a:lnTo>
                <a:lnTo>
                  <a:pt x="207462" y="228418"/>
                </a:lnTo>
                <a:lnTo>
                  <a:pt x="171448" y="192558"/>
                </a:lnTo>
                <a:lnTo>
                  <a:pt x="136006" y="155812"/>
                </a:lnTo>
                <a:lnTo>
                  <a:pt x="101139" y="118181"/>
                </a:lnTo>
                <a:lnTo>
                  <a:pt x="66848" y="79668"/>
                </a:lnTo>
                <a:lnTo>
                  <a:pt x="33134" y="40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" y="7511119"/>
            <a:ext cx="989330" cy="375920"/>
          </a:xfrm>
          <a:custGeom>
            <a:avLst/>
            <a:gdLst/>
            <a:ahLst/>
            <a:cxnLst/>
            <a:rect l="l" t="t" r="r" b="b"/>
            <a:pathLst>
              <a:path w="989330" h="375920">
                <a:moveTo>
                  <a:pt x="0" y="0"/>
                </a:moveTo>
                <a:lnTo>
                  <a:pt x="0" y="8525"/>
                </a:lnTo>
                <a:lnTo>
                  <a:pt x="41696" y="34645"/>
                </a:lnTo>
                <a:lnTo>
                  <a:pt x="84449" y="60042"/>
                </a:lnTo>
                <a:lnTo>
                  <a:pt x="128255" y="84715"/>
                </a:lnTo>
                <a:lnTo>
                  <a:pt x="173114" y="108662"/>
                </a:lnTo>
                <a:lnTo>
                  <a:pt x="219020" y="131882"/>
                </a:lnTo>
                <a:lnTo>
                  <a:pt x="265973" y="154372"/>
                </a:lnTo>
                <a:lnTo>
                  <a:pt x="313969" y="176131"/>
                </a:lnTo>
                <a:lnTo>
                  <a:pt x="363006" y="197158"/>
                </a:lnTo>
                <a:lnTo>
                  <a:pt x="413081" y="217450"/>
                </a:lnTo>
                <a:lnTo>
                  <a:pt x="455978" y="233940"/>
                </a:lnTo>
                <a:lnTo>
                  <a:pt x="499605" y="249910"/>
                </a:lnTo>
                <a:lnTo>
                  <a:pt x="543959" y="265359"/>
                </a:lnTo>
                <a:lnTo>
                  <a:pt x="589039" y="280285"/>
                </a:lnTo>
                <a:lnTo>
                  <a:pt x="634843" y="294688"/>
                </a:lnTo>
                <a:lnTo>
                  <a:pt x="681369" y="308568"/>
                </a:lnTo>
                <a:lnTo>
                  <a:pt x="728617" y="321922"/>
                </a:lnTo>
                <a:lnTo>
                  <a:pt x="776584" y="334751"/>
                </a:lnTo>
                <a:lnTo>
                  <a:pt x="825269" y="347053"/>
                </a:lnTo>
                <a:lnTo>
                  <a:pt x="874670" y="358827"/>
                </a:lnTo>
                <a:lnTo>
                  <a:pt x="924786" y="370072"/>
                </a:lnTo>
                <a:lnTo>
                  <a:pt x="950548" y="375580"/>
                </a:lnTo>
                <a:lnTo>
                  <a:pt x="988847" y="375580"/>
                </a:lnTo>
                <a:lnTo>
                  <a:pt x="924756" y="362184"/>
                </a:lnTo>
                <a:lnTo>
                  <a:pt x="870343" y="349940"/>
                </a:lnTo>
                <a:lnTo>
                  <a:pt x="816777" y="337071"/>
                </a:lnTo>
                <a:lnTo>
                  <a:pt x="764062" y="323578"/>
                </a:lnTo>
                <a:lnTo>
                  <a:pt x="712198" y="309464"/>
                </a:lnTo>
                <a:lnTo>
                  <a:pt x="661188" y="294728"/>
                </a:lnTo>
                <a:lnTo>
                  <a:pt x="611035" y="279373"/>
                </a:lnTo>
                <a:lnTo>
                  <a:pt x="561740" y="263399"/>
                </a:lnTo>
                <a:lnTo>
                  <a:pt x="513305" y="246807"/>
                </a:lnTo>
                <a:lnTo>
                  <a:pt x="465734" y="229600"/>
                </a:lnTo>
                <a:lnTo>
                  <a:pt x="419027" y="211778"/>
                </a:lnTo>
                <a:lnTo>
                  <a:pt x="373187" y="193342"/>
                </a:lnTo>
                <a:lnTo>
                  <a:pt x="328216" y="174293"/>
                </a:lnTo>
                <a:lnTo>
                  <a:pt x="284117" y="154633"/>
                </a:lnTo>
                <a:lnTo>
                  <a:pt x="240891" y="134363"/>
                </a:lnTo>
                <a:lnTo>
                  <a:pt x="198541" y="113484"/>
                </a:lnTo>
                <a:lnTo>
                  <a:pt x="157068" y="91998"/>
                </a:lnTo>
                <a:lnTo>
                  <a:pt x="116476" y="69905"/>
                </a:lnTo>
                <a:lnTo>
                  <a:pt x="76766" y="47207"/>
                </a:lnTo>
                <a:lnTo>
                  <a:pt x="37939" y="239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85671" y="365899"/>
            <a:ext cx="7287259" cy="524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80" dirty="0"/>
              <a:t>INCLUSIÓN </a:t>
            </a:r>
            <a:r>
              <a:rPr spc="175" dirty="0"/>
              <a:t>Y </a:t>
            </a:r>
            <a:r>
              <a:rPr spc="100" dirty="0"/>
              <a:t>RESPONSABILIDAD</a:t>
            </a:r>
            <a:r>
              <a:rPr spc="-150" dirty="0"/>
              <a:t> </a:t>
            </a:r>
            <a:r>
              <a:rPr spc="105" dirty="0"/>
              <a:t>SOCIAL</a:t>
            </a:r>
          </a:p>
        </p:txBody>
      </p:sp>
      <p:sp>
        <p:nvSpPr>
          <p:cNvPr id="11" name="object 11"/>
          <p:cNvSpPr/>
          <p:nvPr/>
        </p:nvSpPr>
        <p:spPr>
          <a:xfrm>
            <a:off x="613854" y="976382"/>
            <a:ext cx="9059545" cy="0"/>
          </a:xfrm>
          <a:custGeom>
            <a:avLst/>
            <a:gdLst/>
            <a:ahLst/>
            <a:cxnLst/>
            <a:rect l="l" t="t" r="r" b="b"/>
            <a:pathLst>
              <a:path w="9059545">
                <a:moveTo>
                  <a:pt x="0" y="0"/>
                </a:moveTo>
                <a:lnTo>
                  <a:pt x="9059291" y="0"/>
                </a:lnTo>
              </a:path>
            </a:pathLst>
          </a:custGeom>
          <a:ln w="36004">
            <a:solidFill>
              <a:srgbClr val="D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8372" y="1896960"/>
            <a:ext cx="3821429" cy="494030"/>
          </a:xfrm>
          <a:custGeom>
            <a:avLst/>
            <a:gdLst/>
            <a:ahLst/>
            <a:cxnLst/>
            <a:rect l="l" t="t" r="r" b="b"/>
            <a:pathLst>
              <a:path w="3821429" h="494030">
                <a:moveTo>
                  <a:pt x="3821051" y="0"/>
                </a:moveTo>
                <a:lnTo>
                  <a:pt x="187833" y="0"/>
                </a:lnTo>
                <a:lnTo>
                  <a:pt x="0" y="493839"/>
                </a:lnTo>
                <a:lnTo>
                  <a:pt x="3633218" y="493839"/>
                </a:lnTo>
                <a:lnTo>
                  <a:pt x="3821051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7575" y="1896960"/>
            <a:ext cx="3821429" cy="494030"/>
          </a:xfrm>
          <a:custGeom>
            <a:avLst/>
            <a:gdLst/>
            <a:ahLst/>
            <a:cxnLst/>
            <a:rect l="l" t="t" r="r" b="b"/>
            <a:pathLst>
              <a:path w="3821429" h="494030">
                <a:moveTo>
                  <a:pt x="3821048" y="0"/>
                </a:moveTo>
                <a:lnTo>
                  <a:pt x="187833" y="0"/>
                </a:lnTo>
                <a:lnTo>
                  <a:pt x="0" y="493839"/>
                </a:lnTo>
                <a:lnTo>
                  <a:pt x="3633216" y="493839"/>
                </a:lnTo>
                <a:lnTo>
                  <a:pt x="3821048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59576" y="1969985"/>
            <a:ext cx="29806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50" dirty="0">
                <a:solidFill>
                  <a:srgbClr val="FFFFFF"/>
                </a:solidFill>
                <a:latin typeface="Calibri"/>
                <a:cs typeface="Calibri"/>
              </a:rPr>
              <a:t>RESPONSABILIDAD</a:t>
            </a:r>
            <a:r>
              <a:rPr sz="20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55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93849" y="1969985"/>
            <a:ext cx="12388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35" dirty="0">
                <a:solidFill>
                  <a:srgbClr val="FFFFFF"/>
                </a:solidFill>
                <a:latin typeface="Calibri"/>
                <a:cs typeface="Calibri"/>
              </a:rPr>
              <a:t>INCLUSIÓN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9981" y="3017672"/>
            <a:ext cx="3477895" cy="2181225"/>
          </a:xfrm>
          <a:custGeom>
            <a:avLst/>
            <a:gdLst/>
            <a:ahLst/>
            <a:cxnLst/>
            <a:rect l="l" t="t" r="r" b="b"/>
            <a:pathLst>
              <a:path w="3477895" h="2181225">
                <a:moveTo>
                  <a:pt x="3379593" y="0"/>
                </a:moveTo>
                <a:lnTo>
                  <a:pt x="98243" y="0"/>
                </a:lnTo>
                <a:lnTo>
                  <a:pt x="60096" y="7751"/>
                </a:lnTo>
                <a:lnTo>
                  <a:pt x="28858" y="28857"/>
                </a:lnTo>
                <a:lnTo>
                  <a:pt x="7751" y="60093"/>
                </a:lnTo>
                <a:lnTo>
                  <a:pt x="0" y="98234"/>
                </a:lnTo>
                <a:lnTo>
                  <a:pt x="0" y="2082774"/>
                </a:lnTo>
                <a:lnTo>
                  <a:pt x="7751" y="2120915"/>
                </a:lnTo>
                <a:lnTo>
                  <a:pt x="28858" y="2152151"/>
                </a:lnTo>
                <a:lnTo>
                  <a:pt x="60096" y="2173257"/>
                </a:lnTo>
                <a:lnTo>
                  <a:pt x="98243" y="2181009"/>
                </a:lnTo>
                <a:lnTo>
                  <a:pt x="3379593" y="2181009"/>
                </a:lnTo>
                <a:lnTo>
                  <a:pt x="3417741" y="2173257"/>
                </a:lnTo>
                <a:lnTo>
                  <a:pt x="3448981" y="2152151"/>
                </a:lnTo>
                <a:lnTo>
                  <a:pt x="3470088" y="2120915"/>
                </a:lnTo>
                <a:lnTo>
                  <a:pt x="3477840" y="2082774"/>
                </a:lnTo>
                <a:lnTo>
                  <a:pt x="3477840" y="98234"/>
                </a:lnTo>
                <a:lnTo>
                  <a:pt x="3470088" y="60093"/>
                </a:lnTo>
                <a:lnTo>
                  <a:pt x="3448981" y="28857"/>
                </a:lnTo>
                <a:lnTo>
                  <a:pt x="3417741" y="7751"/>
                </a:lnTo>
                <a:lnTo>
                  <a:pt x="3379593" y="0"/>
                </a:lnTo>
                <a:close/>
              </a:path>
            </a:pathLst>
          </a:custGeom>
          <a:solidFill>
            <a:srgbClr val="7C8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50263" y="3782771"/>
            <a:ext cx="1739900" cy="6216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89535">
              <a:lnSpc>
                <a:spcPts val="2290"/>
              </a:lnSpc>
              <a:spcBef>
                <a:spcPts val="265"/>
              </a:spcBef>
            </a:pPr>
            <a:r>
              <a:rPr sz="2000" b="1" i="1" spc="-15" dirty="0">
                <a:solidFill>
                  <a:srgbClr val="FFFFFF"/>
                </a:solidFill>
                <a:latin typeface="Calibri"/>
                <a:cs typeface="Calibri"/>
              </a:rPr>
              <a:t>COMPROMISO  </a:t>
            </a:r>
            <a:r>
              <a:rPr sz="2000" b="1" i="1" spc="40" dirty="0">
                <a:solidFill>
                  <a:srgbClr val="FFFFFF"/>
                </a:solidFill>
                <a:latin typeface="Calibri"/>
                <a:cs typeface="Calibri"/>
              </a:rPr>
              <a:t>INSTITUCIONAL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19177" y="3017672"/>
            <a:ext cx="3477895" cy="2181225"/>
          </a:xfrm>
          <a:custGeom>
            <a:avLst/>
            <a:gdLst/>
            <a:ahLst/>
            <a:cxnLst/>
            <a:rect l="l" t="t" r="r" b="b"/>
            <a:pathLst>
              <a:path w="3477895" h="2181225">
                <a:moveTo>
                  <a:pt x="3379597" y="0"/>
                </a:moveTo>
                <a:lnTo>
                  <a:pt x="98247" y="0"/>
                </a:lnTo>
                <a:lnTo>
                  <a:pt x="60098" y="7751"/>
                </a:lnTo>
                <a:lnTo>
                  <a:pt x="28859" y="28857"/>
                </a:lnTo>
                <a:lnTo>
                  <a:pt x="7751" y="60093"/>
                </a:lnTo>
                <a:lnTo>
                  <a:pt x="0" y="98234"/>
                </a:lnTo>
                <a:lnTo>
                  <a:pt x="0" y="2082774"/>
                </a:lnTo>
                <a:lnTo>
                  <a:pt x="7751" y="2120915"/>
                </a:lnTo>
                <a:lnTo>
                  <a:pt x="28859" y="2152151"/>
                </a:lnTo>
                <a:lnTo>
                  <a:pt x="60098" y="2173257"/>
                </a:lnTo>
                <a:lnTo>
                  <a:pt x="98247" y="2181009"/>
                </a:lnTo>
                <a:lnTo>
                  <a:pt x="3379597" y="2181009"/>
                </a:lnTo>
                <a:lnTo>
                  <a:pt x="3417745" y="2173257"/>
                </a:lnTo>
                <a:lnTo>
                  <a:pt x="3448985" y="2152151"/>
                </a:lnTo>
                <a:lnTo>
                  <a:pt x="3470092" y="2120915"/>
                </a:lnTo>
                <a:lnTo>
                  <a:pt x="3477844" y="2082774"/>
                </a:lnTo>
                <a:lnTo>
                  <a:pt x="3477844" y="98234"/>
                </a:lnTo>
                <a:lnTo>
                  <a:pt x="3470092" y="60093"/>
                </a:lnTo>
                <a:lnTo>
                  <a:pt x="3448985" y="28857"/>
                </a:lnTo>
                <a:lnTo>
                  <a:pt x="3417745" y="7751"/>
                </a:lnTo>
                <a:lnTo>
                  <a:pt x="3379597" y="0"/>
                </a:lnTo>
                <a:close/>
              </a:path>
            </a:pathLst>
          </a:custGeom>
          <a:solidFill>
            <a:srgbClr val="7C8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96977" y="3473081"/>
            <a:ext cx="2498090" cy="120396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2290"/>
              </a:lnSpc>
              <a:spcBef>
                <a:spcPts val="265"/>
              </a:spcBef>
            </a:pPr>
            <a:r>
              <a:rPr sz="2000" b="1" i="1" spc="50" dirty="0">
                <a:solidFill>
                  <a:srgbClr val="FFFFFF"/>
                </a:solidFill>
                <a:latin typeface="Calibri"/>
                <a:cs typeface="Calibri"/>
              </a:rPr>
              <a:t>inclusión </a:t>
            </a:r>
            <a:r>
              <a:rPr sz="2000" b="1" i="1" spc="40" dirty="0">
                <a:solidFill>
                  <a:srgbClr val="FFFFFF"/>
                </a:solidFill>
                <a:latin typeface="Calibri"/>
                <a:cs typeface="Calibri"/>
              </a:rPr>
              <a:t>requisito  </a:t>
            </a:r>
            <a:r>
              <a:rPr sz="2000" b="1" i="1" spc="2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000" b="1" i="1" spc="40" dirty="0">
                <a:solidFill>
                  <a:srgbClr val="FFFFFF"/>
                </a:solidFill>
                <a:latin typeface="Calibri"/>
                <a:cs typeface="Calibri"/>
              </a:rPr>
              <a:t>ser </a:t>
            </a:r>
            <a:r>
              <a:rPr sz="2000" b="1" i="1" spc="30" dirty="0">
                <a:solidFill>
                  <a:srgbClr val="FFFFFF"/>
                </a:solidFill>
                <a:latin typeface="Calibri"/>
                <a:cs typeface="Calibri"/>
              </a:rPr>
              <a:t>una  </a:t>
            </a:r>
            <a:r>
              <a:rPr sz="2000" b="1" i="1" spc="50" dirty="0">
                <a:solidFill>
                  <a:srgbClr val="FFFFFF"/>
                </a:solidFill>
                <a:latin typeface="Calibri"/>
                <a:cs typeface="Calibri"/>
              </a:rPr>
              <a:t>universidad </a:t>
            </a:r>
            <a:r>
              <a:rPr sz="2000" b="1" i="1" spc="25" dirty="0">
                <a:solidFill>
                  <a:srgbClr val="FFFFFF"/>
                </a:solidFill>
                <a:latin typeface="Calibri"/>
                <a:cs typeface="Calibri"/>
              </a:rPr>
              <a:t>con  </a:t>
            </a:r>
            <a:r>
              <a:rPr sz="2000" b="1" i="1" spc="50" dirty="0">
                <a:solidFill>
                  <a:srgbClr val="FFFFFF"/>
                </a:solidFill>
                <a:latin typeface="Calibri"/>
                <a:cs typeface="Calibri"/>
              </a:rPr>
              <a:t>responsabilidad</a:t>
            </a:r>
            <a:r>
              <a:rPr sz="20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50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25796" y="3860076"/>
            <a:ext cx="657225" cy="518795"/>
          </a:xfrm>
          <a:custGeom>
            <a:avLst/>
            <a:gdLst/>
            <a:ahLst/>
            <a:cxnLst/>
            <a:rect l="l" t="t" r="r" b="b"/>
            <a:pathLst>
              <a:path w="657225" h="518795">
                <a:moveTo>
                  <a:pt x="336829" y="0"/>
                </a:moveTo>
                <a:lnTo>
                  <a:pt x="336829" y="138455"/>
                </a:lnTo>
                <a:lnTo>
                  <a:pt x="0" y="138455"/>
                </a:lnTo>
                <a:lnTo>
                  <a:pt x="0" y="380225"/>
                </a:lnTo>
                <a:lnTo>
                  <a:pt x="336829" y="380225"/>
                </a:lnTo>
                <a:lnTo>
                  <a:pt x="336829" y="518693"/>
                </a:lnTo>
                <a:lnTo>
                  <a:pt x="657136" y="259346"/>
                </a:lnTo>
                <a:lnTo>
                  <a:pt x="336829" y="0"/>
                </a:lnTo>
                <a:close/>
              </a:path>
            </a:pathLst>
          </a:custGeom>
          <a:solidFill>
            <a:srgbClr val="DA3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87613" y="5827374"/>
            <a:ext cx="6277610" cy="16833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057400">
              <a:lnSpc>
                <a:spcPct val="100000"/>
              </a:lnSpc>
              <a:spcBef>
                <a:spcPts val="495"/>
              </a:spcBef>
            </a:pPr>
            <a:r>
              <a:rPr sz="2000" b="1" i="1" spc="15" dirty="0">
                <a:solidFill>
                  <a:srgbClr val="7C8C9A"/>
                </a:solidFill>
                <a:latin typeface="Calibri"/>
                <a:cs typeface="Calibri"/>
              </a:rPr>
              <a:t>LEMA </a:t>
            </a:r>
            <a:r>
              <a:rPr sz="2000" b="1" i="1" spc="25" dirty="0">
                <a:solidFill>
                  <a:srgbClr val="7C8C9A"/>
                </a:solidFill>
                <a:latin typeface="Calibri"/>
                <a:cs typeface="Calibri"/>
              </a:rPr>
              <a:t>DE </a:t>
            </a:r>
            <a:r>
              <a:rPr sz="2000" b="1" i="1" spc="85" dirty="0">
                <a:solidFill>
                  <a:srgbClr val="7C8C9A"/>
                </a:solidFill>
                <a:latin typeface="Calibri"/>
                <a:cs typeface="Calibri"/>
              </a:rPr>
              <a:t>LA</a:t>
            </a:r>
            <a:r>
              <a:rPr sz="2000" b="1" i="1" spc="15" dirty="0">
                <a:solidFill>
                  <a:srgbClr val="7C8C9A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7C8C9A"/>
                </a:solidFill>
                <a:latin typeface="Calibri"/>
                <a:cs typeface="Calibri"/>
              </a:rPr>
              <a:t>UAGRO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ts val="4340"/>
              </a:lnSpc>
              <a:spcBef>
                <a:spcPts val="1595"/>
              </a:spcBef>
            </a:pPr>
            <a:r>
              <a:rPr sz="4200" b="1" i="1" spc="105" dirty="0">
                <a:solidFill>
                  <a:srgbClr val="004B93"/>
                </a:solidFill>
                <a:latin typeface="Calibri"/>
                <a:cs typeface="Calibri"/>
              </a:rPr>
              <a:t>INCLUSIÓN </a:t>
            </a:r>
            <a:r>
              <a:rPr sz="4200" b="1" i="1" spc="40" dirty="0">
                <a:solidFill>
                  <a:srgbClr val="004B93"/>
                </a:solidFill>
                <a:latin typeface="Calibri"/>
                <a:cs typeface="Calibri"/>
              </a:rPr>
              <a:t>CON  </a:t>
            </a:r>
            <a:r>
              <a:rPr sz="4200" b="1" i="1" spc="130" dirty="0">
                <a:solidFill>
                  <a:srgbClr val="004B93"/>
                </a:solidFill>
                <a:latin typeface="Calibri"/>
                <a:cs typeface="Calibri"/>
              </a:rPr>
              <a:t>RESPONSABILIDAD</a:t>
            </a:r>
            <a:r>
              <a:rPr sz="4200" b="1" i="1" spc="15" dirty="0">
                <a:solidFill>
                  <a:srgbClr val="004B93"/>
                </a:solidFill>
                <a:latin typeface="Calibri"/>
                <a:cs typeface="Calibri"/>
              </a:rPr>
              <a:t> </a:t>
            </a:r>
            <a:r>
              <a:rPr sz="4200" b="1" i="1" spc="140" dirty="0">
                <a:solidFill>
                  <a:srgbClr val="004B93"/>
                </a:solidFill>
                <a:latin typeface="Calibri"/>
                <a:cs typeface="Calibri"/>
              </a:rPr>
              <a:t>SOCIAL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3228" y="1026477"/>
            <a:ext cx="4046220" cy="4114800"/>
          </a:xfrm>
          <a:custGeom>
            <a:avLst/>
            <a:gdLst/>
            <a:ahLst/>
            <a:cxnLst/>
            <a:rect l="l" t="t" r="r" b="b"/>
            <a:pathLst>
              <a:path w="4046220" h="4114800">
                <a:moveTo>
                  <a:pt x="1388965" y="0"/>
                </a:moveTo>
                <a:lnTo>
                  <a:pt x="0" y="1195298"/>
                </a:lnTo>
                <a:lnTo>
                  <a:pt x="68521" y="3026486"/>
                </a:lnTo>
                <a:lnTo>
                  <a:pt x="1542928" y="4114647"/>
                </a:lnTo>
                <a:lnTo>
                  <a:pt x="3312952" y="3640366"/>
                </a:lnTo>
                <a:lnTo>
                  <a:pt x="4045742" y="1960791"/>
                </a:lnTo>
                <a:lnTo>
                  <a:pt x="3189483" y="340677"/>
                </a:lnTo>
                <a:lnTo>
                  <a:pt x="1388965" y="0"/>
                </a:lnTo>
                <a:close/>
              </a:path>
            </a:pathLst>
          </a:custGeom>
          <a:solidFill>
            <a:srgbClr val="00427E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4655" y="5859653"/>
            <a:ext cx="2543175" cy="2027555"/>
          </a:xfrm>
          <a:custGeom>
            <a:avLst/>
            <a:gdLst/>
            <a:ahLst/>
            <a:cxnLst/>
            <a:rect l="l" t="t" r="r" b="b"/>
            <a:pathLst>
              <a:path w="2543175" h="2027554">
                <a:moveTo>
                  <a:pt x="872947" y="0"/>
                </a:moveTo>
                <a:lnTo>
                  <a:pt x="0" y="751230"/>
                </a:lnTo>
                <a:lnTo>
                  <a:pt x="43065" y="1902101"/>
                </a:lnTo>
                <a:lnTo>
                  <a:pt x="212356" y="2027047"/>
                </a:lnTo>
                <a:lnTo>
                  <a:pt x="2195957" y="2027047"/>
                </a:lnTo>
                <a:lnTo>
                  <a:pt x="2542692" y="1232329"/>
                </a:lnTo>
                <a:lnTo>
                  <a:pt x="2004542" y="214109"/>
                </a:lnTo>
                <a:lnTo>
                  <a:pt x="872947" y="0"/>
                </a:lnTo>
                <a:close/>
              </a:path>
            </a:pathLst>
          </a:custGeom>
          <a:solidFill>
            <a:srgbClr val="ED314B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1449" y="5208485"/>
            <a:ext cx="1577975" cy="1604645"/>
          </a:xfrm>
          <a:custGeom>
            <a:avLst/>
            <a:gdLst/>
            <a:ahLst/>
            <a:cxnLst/>
            <a:rect l="l" t="t" r="r" b="b"/>
            <a:pathLst>
              <a:path w="1577975" h="1604645">
                <a:moveTo>
                  <a:pt x="541667" y="0"/>
                </a:moveTo>
                <a:lnTo>
                  <a:pt x="0" y="466140"/>
                </a:lnTo>
                <a:lnTo>
                  <a:pt x="26733" y="1180261"/>
                </a:lnTo>
                <a:lnTo>
                  <a:pt x="601713" y="1604618"/>
                </a:lnTo>
                <a:lnTo>
                  <a:pt x="1291983" y="1419661"/>
                </a:lnTo>
                <a:lnTo>
                  <a:pt x="1577746" y="764667"/>
                </a:lnTo>
                <a:lnTo>
                  <a:pt x="1243825" y="132854"/>
                </a:lnTo>
                <a:lnTo>
                  <a:pt x="541667" y="0"/>
                </a:lnTo>
                <a:close/>
              </a:path>
            </a:pathLst>
          </a:custGeom>
          <a:solidFill>
            <a:srgbClr val="00427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0427" y="7048000"/>
            <a:ext cx="1372273" cy="8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7333768"/>
            <a:ext cx="897255" cy="553085"/>
          </a:xfrm>
          <a:custGeom>
            <a:avLst/>
            <a:gdLst/>
            <a:ahLst/>
            <a:cxnLst/>
            <a:rect l="l" t="t" r="r" b="b"/>
            <a:pathLst>
              <a:path w="897255" h="553084">
                <a:moveTo>
                  <a:pt x="0" y="0"/>
                </a:moveTo>
                <a:lnTo>
                  <a:pt x="0" y="234094"/>
                </a:lnTo>
                <a:lnTo>
                  <a:pt x="42035" y="261505"/>
                </a:lnTo>
                <a:lnTo>
                  <a:pt x="84751" y="288421"/>
                </a:lnTo>
                <a:lnTo>
                  <a:pt x="128129" y="314844"/>
                </a:lnTo>
                <a:lnTo>
                  <a:pt x="172149" y="340780"/>
                </a:lnTo>
                <a:lnTo>
                  <a:pt x="216792" y="366232"/>
                </a:lnTo>
                <a:lnTo>
                  <a:pt x="262038" y="391204"/>
                </a:lnTo>
                <a:lnTo>
                  <a:pt x="307869" y="415701"/>
                </a:lnTo>
                <a:lnTo>
                  <a:pt x="354265" y="439726"/>
                </a:lnTo>
                <a:lnTo>
                  <a:pt x="401206" y="463285"/>
                </a:lnTo>
                <a:lnTo>
                  <a:pt x="448674" y="486380"/>
                </a:lnTo>
                <a:lnTo>
                  <a:pt x="496649" y="509017"/>
                </a:lnTo>
                <a:lnTo>
                  <a:pt x="545112" y="531199"/>
                </a:lnTo>
                <a:lnTo>
                  <a:pt x="594043" y="552931"/>
                </a:lnTo>
                <a:lnTo>
                  <a:pt x="897081" y="552931"/>
                </a:lnTo>
                <a:lnTo>
                  <a:pt x="850600" y="533249"/>
                </a:lnTo>
                <a:lnTo>
                  <a:pt x="804413" y="512946"/>
                </a:lnTo>
                <a:lnTo>
                  <a:pt x="758531" y="492017"/>
                </a:lnTo>
                <a:lnTo>
                  <a:pt x="712968" y="470454"/>
                </a:lnTo>
                <a:lnTo>
                  <a:pt x="667737" y="448250"/>
                </a:lnTo>
                <a:lnTo>
                  <a:pt x="622852" y="425398"/>
                </a:lnTo>
                <a:lnTo>
                  <a:pt x="578325" y="401890"/>
                </a:lnTo>
                <a:lnTo>
                  <a:pt x="534170" y="377720"/>
                </a:lnTo>
                <a:lnTo>
                  <a:pt x="490400" y="352880"/>
                </a:lnTo>
                <a:lnTo>
                  <a:pt x="447028" y="327364"/>
                </a:lnTo>
                <a:lnTo>
                  <a:pt x="404068" y="301164"/>
                </a:lnTo>
                <a:lnTo>
                  <a:pt x="361532" y="274273"/>
                </a:lnTo>
                <a:lnTo>
                  <a:pt x="319434" y="246685"/>
                </a:lnTo>
                <a:lnTo>
                  <a:pt x="277787" y="218391"/>
                </a:lnTo>
                <a:lnTo>
                  <a:pt x="236605" y="189385"/>
                </a:lnTo>
                <a:lnTo>
                  <a:pt x="195900" y="159660"/>
                </a:lnTo>
                <a:lnTo>
                  <a:pt x="155686" y="129209"/>
                </a:lnTo>
                <a:lnTo>
                  <a:pt x="115975" y="98025"/>
                </a:lnTo>
                <a:lnTo>
                  <a:pt x="76782" y="66099"/>
                </a:lnTo>
                <a:lnTo>
                  <a:pt x="38119" y="33427"/>
                </a:lnTo>
                <a:lnTo>
                  <a:pt x="0" y="0"/>
                </a:lnTo>
                <a:close/>
              </a:path>
            </a:pathLst>
          </a:custGeom>
          <a:solidFill>
            <a:srgbClr val="E84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" y="6658560"/>
            <a:ext cx="1645285" cy="1228725"/>
          </a:xfrm>
          <a:custGeom>
            <a:avLst/>
            <a:gdLst/>
            <a:ahLst/>
            <a:cxnLst/>
            <a:rect l="l" t="t" r="r" b="b"/>
            <a:pathLst>
              <a:path w="1645285" h="1228725">
                <a:moveTo>
                  <a:pt x="0" y="0"/>
                </a:moveTo>
                <a:lnTo>
                  <a:pt x="0" y="675396"/>
                </a:lnTo>
                <a:lnTo>
                  <a:pt x="37985" y="708745"/>
                </a:lnTo>
                <a:lnTo>
                  <a:pt x="76509" y="741346"/>
                </a:lnTo>
                <a:lnTo>
                  <a:pt x="115560" y="773208"/>
                </a:lnTo>
                <a:lnTo>
                  <a:pt x="155125" y="804337"/>
                </a:lnTo>
                <a:lnTo>
                  <a:pt x="195189" y="834740"/>
                </a:lnTo>
                <a:lnTo>
                  <a:pt x="235741" y="864423"/>
                </a:lnTo>
                <a:lnTo>
                  <a:pt x="276767" y="893395"/>
                </a:lnTo>
                <a:lnTo>
                  <a:pt x="318254" y="921661"/>
                </a:lnTo>
                <a:lnTo>
                  <a:pt x="360189" y="949230"/>
                </a:lnTo>
                <a:lnTo>
                  <a:pt x="402559" y="976107"/>
                </a:lnTo>
                <a:lnTo>
                  <a:pt x="445351" y="1002300"/>
                </a:lnTo>
                <a:lnTo>
                  <a:pt x="488552" y="1027816"/>
                </a:lnTo>
                <a:lnTo>
                  <a:pt x="532148" y="1052662"/>
                </a:lnTo>
                <a:lnTo>
                  <a:pt x="576127" y="1076844"/>
                </a:lnTo>
                <a:lnTo>
                  <a:pt x="620476" y="1100371"/>
                </a:lnTo>
                <a:lnTo>
                  <a:pt x="665181" y="1123248"/>
                </a:lnTo>
                <a:lnTo>
                  <a:pt x="710230" y="1145483"/>
                </a:lnTo>
                <a:lnTo>
                  <a:pt x="755609" y="1167082"/>
                </a:lnTo>
                <a:lnTo>
                  <a:pt x="801305" y="1188053"/>
                </a:lnTo>
                <a:lnTo>
                  <a:pt x="847306" y="1208403"/>
                </a:lnTo>
                <a:lnTo>
                  <a:pt x="893598" y="1228139"/>
                </a:lnTo>
                <a:lnTo>
                  <a:pt x="1644815" y="1228139"/>
                </a:lnTo>
                <a:lnTo>
                  <a:pt x="1601893" y="1220747"/>
                </a:lnTo>
                <a:lnTo>
                  <a:pt x="1559025" y="1212606"/>
                </a:lnTo>
                <a:lnTo>
                  <a:pt x="1516226" y="1203701"/>
                </a:lnTo>
                <a:lnTo>
                  <a:pt x="1473509" y="1194017"/>
                </a:lnTo>
                <a:lnTo>
                  <a:pt x="1430889" y="1183539"/>
                </a:lnTo>
                <a:lnTo>
                  <a:pt x="1388381" y="1172254"/>
                </a:lnTo>
                <a:lnTo>
                  <a:pt x="1345999" y="1160146"/>
                </a:lnTo>
                <a:lnTo>
                  <a:pt x="1303759" y="1147201"/>
                </a:lnTo>
                <a:lnTo>
                  <a:pt x="1261674" y="1133404"/>
                </a:lnTo>
                <a:lnTo>
                  <a:pt x="1219759" y="1118740"/>
                </a:lnTo>
                <a:lnTo>
                  <a:pt x="1178029" y="1103195"/>
                </a:lnTo>
                <a:lnTo>
                  <a:pt x="1136498" y="1086754"/>
                </a:lnTo>
                <a:lnTo>
                  <a:pt x="1095182" y="1069403"/>
                </a:lnTo>
                <a:lnTo>
                  <a:pt x="1054093" y="1051127"/>
                </a:lnTo>
                <a:lnTo>
                  <a:pt x="1013248" y="1031910"/>
                </a:lnTo>
                <a:lnTo>
                  <a:pt x="972660" y="1011740"/>
                </a:lnTo>
                <a:lnTo>
                  <a:pt x="932345" y="990600"/>
                </a:lnTo>
                <a:lnTo>
                  <a:pt x="892316" y="968476"/>
                </a:lnTo>
                <a:lnTo>
                  <a:pt x="852589" y="945354"/>
                </a:lnTo>
                <a:lnTo>
                  <a:pt x="813178" y="921220"/>
                </a:lnTo>
                <a:lnTo>
                  <a:pt x="774097" y="896057"/>
                </a:lnTo>
                <a:lnTo>
                  <a:pt x="735361" y="869852"/>
                </a:lnTo>
                <a:lnTo>
                  <a:pt x="696985" y="842590"/>
                </a:lnTo>
                <a:lnTo>
                  <a:pt x="658984" y="814257"/>
                </a:lnTo>
                <a:lnTo>
                  <a:pt x="621371" y="784837"/>
                </a:lnTo>
                <a:lnTo>
                  <a:pt x="584162" y="754317"/>
                </a:lnTo>
                <a:lnTo>
                  <a:pt x="547370" y="722681"/>
                </a:lnTo>
                <a:lnTo>
                  <a:pt x="511011" y="689914"/>
                </a:lnTo>
                <a:lnTo>
                  <a:pt x="475100" y="656003"/>
                </a:lnTo>
                <a:lnTo>
                  <a:pt x="439650" y="620933"/>
                </a:lnTo>
                <a:lnTo>
                  <a:pt x="404676" y="584688"/>
                </a:lnTo>
                <a:lnTo>
                  <a:pt x="370194" y="547255"/>
                </a:lnTo>
                <a:lnTo>
                  <a:pt x="336217" y="508618"/>
                </a:lnTo>
                <a:lnTo>
                  <a:pt x="302759" y="468763"/>
                </a:lnTo>
                <a:lnTo>
                  <a:pt x="269837" y="427675"/>
                </a:lnTo>
                <a:lnTo>
                  <a:pt x="237464" y="385340"/>
                </a:lnTo>
                <a:lnTo>
                  <a:pt x="205654" y="341744"/>
                </a:lnTo>
                <a:lnTo>
                  <a:pt x="174423" y="296870"/>
                </a:lnTo>
                <a:lnTo>
                  <a:pt x="143785" y="250705"/>
                </a:lnTo>
                <a:lnTo>
                  <a:pt x="113755" y="203235"/>
                </a:lnTo>
                <a:lnTo>
                  <a:pt x="84346" y="154443"/>
                </a:lnTo>
                <a:lnTo>
                  <a:pt x="55575" y="104317"/>
                </a:lnTo>
                <a:lnTo>
                  <a:pt x="27454" y="52840"/>
                </a:lnTo>
                <a:lnTo>
                  <a:pt x="0" y="0"/>
                </a:lnTo>
                <a:close/>
              </a:path>
            </a:pathLst>
          </a:custGeom>
          <a:solidFill>
            <a:srgbClr val="384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7139837"/>
            <a:ext cx="1018540" cy="747395"/>
          </a:xfrm>
          <a:custGeom>
            <a:avLst/>
            <a:gdLst/>
            <a:ahLst/>
            <a:cxnLst/>
            <a:rect l="l" t="t" r="r" b="b"/>
            <a:pathLst>
              <a:path w="1018540" h="747395">
                <a:moveTo>
                  <a:pt x="0" y="0"/>
                </a:moveTo>
                <a:lnTo>
                  <a:pt x="0" y="23213"/>
                </a:lnTo>
                <a:lnTo>
                  <a:pt x="33148" y="62873"/>
                </a:lnTo>
                <a:lnTo>
                  <a:pt x="66864" y="101675"/>
                </a:lnTo>
                <a:lnTo>
                  <a:pt x="101146" y="139618"/>
                </a:lnTo>
                <a:lnTo>
                  <a:pt x="135992" y="176699"/>
                </a:lnTo>
                <a:lnTo>
                  <a:pt x="171402" y="212917"/>
                </a:lnTo>
                <a:lnTo>
                  <a:pt x="207372" y="248271"/>
                </a:lnTo>
                <a:lnTo>
                  <a:pt x="243902" y="282759"/>
                </a:lnTo>
                <a:lnTo>
                  <a:pt x="280990" y="316379"/>
                </a:lnTo>
                <a:lnTo>
                  <a:pt x="318634" y="349129"/>
                </a:lnTo>
                <a:lnTo>
                  <a:pt x="356833" y="381009"/>
                </a:lnTo>
                <a:lnTo>
                  <a:pt x="395585" y="412015"/>
                </a:lnTo>
                <a:lnTo>
                  <a:pt x="434888" y="442147"/>
                </a:lnTo>
                <a:lnTo>
                  <a:pt x="474741" y="471403"/>
                </a:lnTo>
                <a:lnTo>
                  <a:pt x="515143" y="499782"/>
                </a:lnTo>
                <a:lnTo>
                  <a:pt x="556091" y="527281"/>
                </a:lnTo>
                <a:lnTo>
                  <a:pt x="597583" y="553900"/>
                </a:lnTo>
                <a:lnTo>
                  <a:pt x="639619" y="579635"/>
                </a:lnTo>
                <a:lnTo>
                  <a:pt x="682197" y="604487"/>
                </a:lnTo>
                <a:lnTo>
                  <a:pt x="725315" y="628452"/>
                </a:lnTo>
                <a:lnTo>
                  <a:pt x="768971" y="651531"/>
                </a:lnTo>
                <a:lnTo>
                  <a:pt x="813165" y="673720"/>
                </a:lnTo>
                <a:lnTo>
                  <a:pt x="857893" y="695018"/>
                </a:lnTo>
                <a:lnTo>
                  <a:pt x="903155" y="715424"/>
                </a:lnTo>
                <a:lnTo>
                  <a:pt x="948949" y="734936"/>
                </a:lnTo>
                <a:lnTo>
                  <a:pt x="978296" y="746862"/>
                </a:lnTo>
                <a:lnTo>
                  <a:pt x="1018239" y="746862"/>
                </a:lnTo>
                <a:lnTo>
                  <a:pt x="984812" y="733887"/>
                </a:lnTo>
                <a:lnTo>
                  <a:pt x="951674" y="720453"/>
                </a:lnTo>
                <a:lnTo>
                  <a:pt x="905646" y="700830"/>
                </a:lnTo>
                <a:lnTo>
                  <a:pt x="860160" y="680292"/>
                </a:lnTo>
                <a:lnTo>
                  <a:pt x="815217" y="658838"/>
                </a:lnTo>
                <a:lnTo>
                  <a:pt x="770820" y="636472"/>
                </a:lnTo>
                <a:lnTo>
                  <a:pt x="726969" y="613194"/>
                </a:lnTo>
                <a:lnTo>
                  <a:pt x="683668" y="589007"/>
                </a:lnTo>
                <a:lnTo>
                  <a:pt x="640916" y="563912"/>
                </a:lnTo>
                <a:lnTo>
                  <a:pt x="598717" y="537910"/>
                </a:lnTo>
                <a:lnTo>
                  <a:pt x="557071" y="511004"/>
                </a:lnTo>
                <a:lnTo>
                  <a:pt x="515981" y="483195"/>
                </a:lnTo>
                <a:lnTo>
                  <a:pt x="475448" y="454485"/>
                </a:lnTo>
                <a:lnTo>
                  <a:pt x="435474" y="424875"/>
                </a:lnTo>
                <a:lnTo>
                  <a:pt x="396061" y="394367"/>
                </a:lnTo>
                <a:lnTo>
                  <a:pt x="357209" y="362963"/>
                </a:lnTo>
                <a:lnTo>
                  <a:pt x="318922" y="330664"/>
                </a:lnTo>
                <a:lnTo>
                  <a:pt x="281201" y="297473"/>
                </a:lnTo>
                <a:lnTo>
                  <a:pt x="244047" y="263390"/>
                </a:lnTo>
                <a:lnTo>
                  <a:pt x="207462" y="228418"/>
                </a:lnTo>
                <a:lnTo>
                  <a:pt x="171448" y="192558"/>
                </a:lnTo>
                <a:lnTo>
                  <a:pt x="136006" y="155812"/>
                </a:lnTo>
                <a:lnTo>
                  <a:pt x="101139" y="118181"/>
                </a:lnTo>
                <a:lnTo>
                  <a:pt x="66848" y="79668"/>
                </a:lnTo>
                <a:lnTo>
                  <a:pt x="33134" y="40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" y="7511119"/>
            <a:ext cx="989330" cy="375920"/>
          </a:xfrm>
          <a:custGeom>
            <a:avLst/>
            <a:gdLst/>
            <a:ahLst/>
            <a:cxnLst/>
            <a:rect l="l" t="t" r="r" b="b"/>
            <a:pathLst>
              <a:path w="989330" h="375920">
                <a:moveTo>
                  <a:pt x="0" y="0"/>
                </a:moveTo>
                <a:lnTo>
                  <a:pt x="0" y="8525"/>
                </a:lnTo>
                <a:lnTo>
                  <a:pt x="41696" y="34645"/>
                </a:lnTo>
                <a:lnTo>
                  <a:pt x="84449" y="60042"/>
                </a:lnTo>
                <a:lnTo>
                  <a:pt x="128255" y="84715"/>
                </a:lnTo>
                <a:lnTo>
                  <a:pt x="173114" y="108662"/>
                </a:lnTo>
                <a:lnTo>
                  <a:pt x="219020" y="131882"/>
                </a:lnTo>
                <a:lnTo>
                  <a:pt x="265973" y="154372"/>
                </a:lnTo>
                <a:lnTo>
                  <a:pt x="313969" y="176131"/>
                </a:lnTo>
                <a:lnTo>
                  <a:pt x="363006" y="197158"/>
                </a:lnTo>
                <a:lnTo>
                  <a:pt x="413081" y="217450"/>
                </a:lnTo>
                <a:lnTo>
                  <a:pt x="455978" y="233940"/>
                </a:lnTo>
                <a:lnTo>
                  <a:pt x="499605" y="249910"/>
                </a:lnTo>
                <a:lnTo>
                  <a:pt x="543959" y="265359"/>
                </a:lnTo>
                <a:lnTo>
                  <a:pt x="589039" y="280285"/>
                </a:lnTo>
                <a:lnTo>
                  <a:pt x="634843" y="294688"/>
                </a:lnTo>
                <a:lnTo>
                  <a:pt x="681369" y="308568"/>
                </a:lnTo>
                <a:lnTo>
                  <a:pt x="728617" y="321922"/>
                </a:lnTo>
                <a:lnTo>
                  <a:pt x="776584" y="334751"/>
                </a:lnTo>
                <a:lnTo>
                  <a:pt x="825269" y="347053"/>
                </a:lnTo>
                <a:lnTo>
                  <a:pt x="874670" y="358827"/>
                </a:lnTo>
                <a:lnTo>
                  <a:pt x="924786" y="370072"/>
                </a:lnTo>
                <a:lnTo>
                  <a:pt x="950548" y="375580"/>
                </a:lnTo>
                <a:lnTo>
                  <a:pt x="988847" y="375580"/>
                </a:lnTo>
                <a:lnTo>
                  <a:pt x="924756" y="362184"/>
                </a:lnTo>
                <a:lnTo>
                  <a:pt x="870343" y="349940"/>
                </a:lnTo>
                <a:lnTo>
                  <a:pt x="816777" y="337071"/>
                </a:lnTo>
                <a:lnTo>
                  <a:pt x="764062" y="323578"/>
                </a:lnTo>
                <a:lnTo>
                  <a:pt x="712198" y="309464"/>
                </a:lnTo>
                <a:lnTo>
                  <a:pt x="661188" y="294728"/>
                </a:lnTo>
                <a:lnTo>
                  <a:pt x="611035" y="279373"/>
                </a:lnTo>
                <a:lnTo>
                  <a:pt x="561740" y="263399"/>
                </a:lnTo>
                <a:lnTo>
                  <a:pt x="513305" y="246807"/>
                </a:lnTo>
                <a:lnTo>
                  <a:pt x="465734" y="229600"/>
                </a:lnTo>
                <a:lnTo>
                  <a:pt x="419027" y="211778"/>
                </a:lnTo>
                <a:lnTo>
                  <a:pt x="373187" y="193342"/>
                </a:lnTo>
                <a:lnTo>
                  <a:pt x="328216" y="174293"/>
                </a:lnTo>
                <a:lnTo>
                  <a:pt x="284117" y="154633"/>
                </a:lnTo>
                <a:lnTo>
                  <a:pt x="240891" y="134363"/>
                </a:lnTo>
                <a:lnTo>
                  <a:pt x="198541" y="113484"/>
                </a:lnTo>
                <a:lnTo>
                  <a:pt x="157068" y="91998"/>
                </a:lnTo>
                <a:lnTo>
                  <a:pt x="116476" y="69905"/>
                </a:lnTo>
                <a:lnTo>
                  <a:pt x="76766" y="47207"/>
                </a:lnTo>
                <a:lnTo>
                  <a:pt x="37939" y="239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4812" y="365899"/>
            <a:ext cx="9235440" cy="524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40" dirty="0"/>
              <a:t>PLAN </a:t>
            </a:r>
            <a:r>
              <a:rPr spc="60" dirty="0"/>
              <a:t>DE </a:t>
            </a:r>
            <a:r>
              <a:rPr spc="110" dirty="0"/>
              <a:t>DESARROLLO </a:t>
            </a:r>
            <a:r>
              <a:rPr spc="85" dirty="0"/>
              <a:t>INSTITUCIONAL</a:t>
            </a:r>
            <a:r>
              <a:rPr spc="-114" dirty="0"/>
              <a:t> </a:t>
            </a:r>
            <a:r>
              <a:rPr spc="265" dirty="0"/>
              <a:t>2017-2021</a:t>
            </a:r>
          </a:p>
        </p:txBody>
      </p:sp>
      <p:sp>
        <p:nvSpPr>
          <p:cNvPr id="11" name="object 11"/>
          <p:cNvSpPr/>
          <p:nvPr/>
        </p:nvSpPr>
        <p:spPr>
          <a:xfrm>
            <a:off x="613854" y="976382"/>
            <a:ext cx="9059545" cy="0"/>
          </a:xfrm>
          <a:custGeom>
            <a:avLst/>
            <a:gdLst/>
            <a:ahLst/>
            <a:cxnLst/>
            <a:rect l="l" t="t" r="r" b="b"/>
            <a:pathLst>
              <a:path w="9059545">
                <a:moveTo>
                  <a:pt x="0" y="0"/>
                </a:moveTo>
                <a:lnTo>
                  <a:pt x="9059291" y="0"/>
                </a:lnTo>
              </a:path>
            </a:pathLst>
          </a:custGeom>
          <a:ln w="36004">
            <a:solidFill>
              <a:srgbClr val="D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2240" y="1995576"/>
            <a:ext cx="7662545" cy="875665"/>
          </a:xfrm>
          <a:custGeom>
            <a:avLst/>
            <a:gdLst/>
            <a:ahLst/>
            <a:cxnLst/>
            <a:rect l="l" t="t" r="r" b="b"/>
            <a:pathLst>
              <a:path w="7662545" h="875664">
                <a:moveTo>
                  <a:pt x="7662519" y="0"/>
                </a:moveTo>
                <a:lnTo>
                  <a:pt x="376669" y="271157"/>
                </a:lnTo>
                <a:lnTo>
                  <a:pt x="0" y="875258"/>
                </a:lnTo>
                <a:lnTo>
                  <a:pt x="7285850" y="604100"/>
                </a:lnTo>
                <a:lnTo>
                  <a:pt x="766251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2240" y="1995576"/>
            <a:ext cx="7662545" cy="590550"/>
          </a:xfrm>
          <a:custGeom>
            <a:avLst/>
            <a:gdLst/>
            <a:ahLst/>
            <a:cxnLst/>
            <a:rect l="l" t="t" r="r" b="b"/>
            <a:pathLst>
              <a:path w="7662545" h="590550">
                <a:moveTo>
                  <a:pt x="7662519" y="0"/>
                </a:moveTo>
                <a:lnTo>
                  <a:pt x="376669" y="0"/>
                </a:lnTo>
                <a:lnTo>
                  <a:pt x="0" y="590080"/>
                </a:lnTo>
                <a:lnTo>
                  <a:pt x="7285850" y="590080"/>
                </a:lnTo>
                <a:lnTo>
                  <a:pt x="7662519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97735" y="2052383"/>
            <a:ext cx="6471920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b="1" i="1" spc="75" dirty="0">
                <a:solidFill>
                  <a:srgbClr val="FFFFFF"/>
                </a:solidFill>
                <a:latin typeface="Calibri"/>
                <a:cs typeface="Calibri"/>
              </a:rPr>
              <a:t>PRINCIPIOS </a:t>
            </a:r>
            <a:r>
              <a:rPr sz="2700" b="1" i="1" spc="4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700" b="1" i="1" spc="12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700" b="1" i="1" spc="25" dirty="0">
                <a:solidFill>
                  <a:srgbClr val="FFFFFF"/>
                </a:solidFill>
                <a:latin typeface="Calibri"/>
                <a:cs typeface="Calibri"/>
              </a:rPr>
              <a:t>AGENDA</a:t>
            </a:r>
            <a:r>
              <a:rPr sz="2700" b="1" i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65" dirty="0">
                <a:solidFill>
                  <a:srgbClr val="FFFFFF"/>
                </a:solidFill>
                <a:latin typeface="Calibri"/>
                <a:cs typeface="Calibri"/>
              </a:rPr>
              <a:t>UNIVERSITARIA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83308" y="3422032"/>
            <a:ext cx="7311390" cy="286956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Autonomía, principio</a:t>
            </a:r>
            <a:r>
              <a:rPr sz="2950" spc="-10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histórico</a:t>
            </a: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950" b="1" spc="-5" dirty="0">
                <a:solidFill>
                  <a:srgbClr val="004B93"/>
                </a:solidFill>
                <a:latin typeface="Times New Roman"/>
                <a:cs typeface="Times New Roman"/>
              </a:rPr>
              <a:t>Inclusión</a:t>
            </a:r>
            <a:r>
              <a:rPr sz="2950" spc="-5" dirty="0">
                <a:solidFill>
                  <a:srgbClr val="004B93"/>
                </a:solidFill>
                <a:latin typeface="Times New Roman"/>
                <a:cs typeface="Times New Roman"/>
              </a:rPr>
              <a:t>,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principio democrático</a:t>
            </a: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Calidad y pertinencia, principio</a:t>
            </a:r>
            <a:r>
              <a:rPr sz="2950" spc="-30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inspirador</a:t>
            </a:r>
            <a:endParaRPr sz="2950">
              <a:latin typeface="Times New Roman"/>
              <a:cs typeface="Times New Roman"/>
            </a:endParaRPr>
          </a:p>
          <a:p>
            <a:pPr marL="12700" marR="5080">
              <a:lnSpc>
                <a:spcPct val="125299"/>
              </a:lnSpc>
              <a:spcBef>
                <a:spcPts val="70"/>
              </a:spcBef>
            </a:pPr>
            <a:r>
              <a:rPr sz="2950" b="1" spc="-5" dirty="0">
                <a:solidFill>
                  <a:srgbClr val="004B93"/>
                </a:solidFill>
                <a:latin typeface="Times New Roman"/>
                <a:cs typeface="Times New Roman"/>
              </a:rPr>
              <a:t>Responsabilidad social</a:t>
            </a:r>
            <a:r>
              <a:rPr sz="2950" spc="-5" dirty="0">
                <a:solidFill>
                  <a:srgbClr val="004B93"/>
                </a:solidFill>
                <a:latin typeface="Times New Roman"/>
                <a:cs typeface="Times New Roman"/>
              </a:rPr>
              <a:t>,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principio consustancial  Internacionalización, principio</a:t>
            </a:r>
            <a:r>
              <a:rPr sz="2950" spc="-10" dirty="0">
                <a:solidFill>
                  <a:srgbClr val="004B93"/>
                </a:solidFill>
                <a:latin typeface="Times New Roman"/>
                <a:cs typeface="Times New Roman"/>
              </a:rPr>
              <a:t> emergente</a:t>
            </a:r>
            <a:endParaRPr sz="29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8180" y="4558169"/>
            <a:ext cx="3444519" cy="3328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55609" y="3882047"/>
            <a:ext cx="1945005" cy="4004945"/>
          </a:xfrm>
          <a:custGeom>
            <a:avLst/>
            <a:gdLst/>
            <a:ahLst/>
            <a:cxnLst/>
            <a:rect l="l" t="t" r="r" b="b"/>
            <a:pathLst>
              <a:path w="1945004" h="4004945">
                <a:moveTo>
                  <a:pt x="636346" y="3347368"/>
                </a:moveTo>
                <a:lnTo>
                  <a:pt x="0" y="3983704"/>
                </a:lnTo>
                <a:lnTo>
                  <a:pt x="20955" y="4004652"/>
                </a:lnTo>
                <a:lnTo>
                  <a:pt x="1251724" y="4004652"/>
                </a:lnTo>
                <a:lnTo>
                  <a:pt x="1272679" y="3983704"/>
                </a:lnTo>
                <a:lnTo>
                  <a:pt x="636346" y="3347368"/>
                </a:lnTo>
                <a:close/>
              </a:path>
              <a:path w="1945004" h="4004945">
                <a:moveTo>
                  <a:pt x="1308214" y="0"/>
                </a:moveTo>
                <a:lnTo>
                  <a:pt x="671880" y="636333"/>
                </a:lnTo>
                <a:lnTo>
                  <a:pt x="1308214" y="1272667"/>
                </a:lnTo>
                <a:lnTo>
                  <a:pt x="1944547" y="636333"/>
                </a:lnTo>
                <a:lnTo>
                  <a:pt x="1308214" y="0"/>
                </a:lnTo>
                <a:close/>
              </a:path>
            </a:pathLst>
          </a:custGeom>
          <a:solidFill>
            <a:srgbClr val="00427E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3228" y="1026477"/>
            <a:ext cx="4046220" cy="4114800"/>
          </a:xfrm>
          <a:custGeom>
            <a:avLst/>
            <a:gdLst/>
            <a:ahLst/>
            <a:cxnLst/>
            <a:rect l="l" t="t" r="r" b="b"/>
            <a:pathLst>
              <a:path w="4046220" h="4114800">
                <a:moveTo>
                  <a:pt x="1388965" y="0"/>
                </a:moveTo>
                <a:lnTo>
                  <a:pt x="0" y="1195298"/>
                </a:lnTo>
                <a:lnTo>
                  <a:pt x="68521" y="3026486"/>
                </a:lnTo>
                <a:lnTo>
                  <a:pt x="1542928" y="4114647"/>
                </a:lnTo>
                <a:lnTo>
                  <a:pt x="3312952" y="3640366"/>
                </a:lnTo>
                <a:lnTo>
                  <a:pt x="4045742" y="1960791"/>
                </a:lnTo>
                <a:lnTo>
                  <a:pt x="3189483" y="340677"/>
                </a:lnTo>
                <a:lnTo>
                  <a:pt x="1388965" y="0"/>
                </a:lnTo>
                <a:close/>
              </a:path>
            </a:pathLst>
          </a:custGeom>
          <a:solidFill>
            <a:srgbClr val="00427E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4655" y="5859653"/>
            <a:ext cx="2543175" cy="2027555"/>
          </a:xfrm>
          <a:custGeom>
            <a:avLst/>
            <a:gdLst/>
            <a:ahLst/>
            <a:cxnLst/>
            <a:rect l="l" t="t" r="r" b="b"/>
            <a:pathLst>
              <a:path w="2543175" h="2027554">
                <a:moveTo>
                  <a:pt x="872947" y="0"/>
                </a:moveTo>
                <a:lnTo>
                  <a:pt x="0" y="751230"/>
                </a:lnTo>
                <a:lnTo>
                  <a:pt x="43065" y="1902101"/>
                </a:lnTo>
                <a:lnTo>
                  <a:pt x="212356" y="2027047"/>
                </a:lnTo>
                <a:lnTo>
                  <a:pt x="2195957" y="2027047"/>
                </a:lnTo>
                <a:lnTo>
                  <a:pt x="2542692" y="1232329"/>
                </a:lnTo>
                <a:lnTo>
                  <a:pt x="2004542" y="214109"/>
                </a:lnTo>
                <a:lnTo>
                  <a:pt x="872947" y="0"/>
                </a:lnTo>
                <a:close/>
              </a:path>
            </a:pathLst>
          </a:custGeom>
          <a:solidFill>
            <a:srgbClr val="ED314B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1449" y="5208485"/>
            <a:ext cx="1577975" cy="1604645"/>
          </a:xfrm>
          <a:custGeom>
            <a:avLst/>
            <a:gdLst/>
            <a:ahLst/>
            <a:cxnLst/>
            <a:rect l="l" t="t" r="r" b="b"/>
            <a:pathLst>
              <a:path w="1577975" h="1604645">
                <a:moveTo>
                  <a:pt x="541667" y="0"/>
                </a:moveTo>
                <a:lnTo>
                  <a:pt x="0" y="466140"/>
                </a:lnTo>
                <a:lnTo>
                  <a:pt x="26733" y="1180261"/>
                </a:lnTo>
                <a:lnTo>
                  <a:pt x="601713" y="1604618"/>
                </a:lnTo>
                <a:lnTo>
                  <a:pt x="1291983" y="1419661"/>
                </a:lnTo>
                <a:lnTo>
                  <a:pt x="1577746" y="764667"/>
                </a:lnTo>
                <a:lnTo>
                  <a:pt x="1243825" y="132854"/>
                </a:lnTo>
                <a:lnTo>
                  <a:pt x="541667" y="0"/>
                </a:lnTo>
                <a:close/>
              </a:path>
            </a:pathLst>
          </a:custGeom>
          <a:solidFill>
            <a:srgbClr val="00427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00427" y="7048000"/>
            <a:ext cx="1372273" cy="83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7333768"/>
            <a:ext cx="897255" cy="553085"/>
          </a:xfrm>
          <a:custGeom>
            <a:avLst/>
            <a:gdLst/>
            <a:ahLst/>
            <a:cxnLst/>
            <a:rect l="l" t="t" r="r" b="b"/>
            <a:pathLst>
              <a:path w="897255" h="553084">
                <a:moveTo>
                  <a:pt x="0" y="0"/>
                </a:moveTo>
                <a:lnTo>
                  <a:pt x="0" y="234094"/>
                </a:lnTo>
                <a:lnTo>
                  <a:pt x="42035" y="261505"/>
                </a:lnTo>
                <a:lnTo>
                  <a:pt x="84751" y="288421"/>
                </a:lnTo>
                <a:lnTo>
                  <a:pt x="128129" y="314844"/>
                </a:lnTo>
                <a:lnTo>
                  <a:pt x="172149" y="340780"/>
                </a:lnTo>
                <a:lnTo>
                  <a:pt x="216792" y="366232"/>
                </a:lnTo>
                <a:lnTo>
                  <a:pt x="262038" y="391204"/>
                </a:lnTo>
                <a:lnTo>
                  <a:pt x="307869" y="415701"/>
                </a:lnTo>
                <a:lnTo>
                  <a:pt x="354265" y="439726"/>
                </a:lnTo>
                <a:lnTo>
                  <a:pt x="401206" y="463285"/>
                </a:lnTo>
                <a:lnTo>
                  <a:pt x="448674" y="486380"/>
                </a:lnTo>
                <a:lnTo>
                  <a:pt x="496649" y="509017"/>
                </a:lnTo>
                <a:lnTo>
                  <a:pt x="545112" y="531199"/>
                </a:lnTo>
                <a:lnTo>
                  <a:pt x="594043" y="552931"/>
                </a:lnTo>
                <a:lnTo>
                  <a:pt x="897081" y="552931"/>
                </a:lnTo>
                <a:lnTo>
                  <a:pt x="850600" y="533249"/>
                </a:lnTo>
                <a:lnTo>
                  <a:pt x="804413" y="512946"/>
                </a:lnTo>
                <a:lnTo>
                  <a:pt x="758531" y="492017"/>
                </a:lnTo>
                <a:lnTo>
                  <a:pt x="712968" y="470454"/>
                </a:lnTo>
                <a:lnTo>
                  <a:pt x="667737" y="448250"/>
                </a:lnTo>
                <a:lnTo>
                  <a:pt x="622852" y="425398"/>
                </a:lnTo>
                <a:lnTo>
                  <a:pt x="578325" y="401890"/>
                </a:lnTo>
                <a:lnTo>
                  <a:pt x="534170" y="377720"/>
                </a:lnTo>
                <a:lnTo>
                  <a:pt x="490400" y="352880"/>
                </a:lnTo>
                <a:lnTo>
                  <a:pt x="447028" y="327364"/>
                </a:lnTo>
                <a:lnTo>
                  <a:pt x="404068" y="301164"/>
                </a:lnTo>
                <a:lnTo>
                  <a:pt x="361532" y="274273"/>
                </a:lnTo>
                <a:lnTo>
                  <a:pt x="319434" y="246685"/>
                </a:lnTo>
                <a:lnTo>
                  <a:pt x="277787" y="218391"/>
                </a:lnTo>
                <a:lnTo>
                  <a:pt x="236605" y="189385"/>
                </a:lnTo>
                <a:lnTo>
                  <a:pt x="195900" y="159660"/>
                </a:lnTo>
                <a:lnTo>
                  <a:pt x="155686" y="129209"/>
                </a:lnTo>
                <a:lnTo>
                  <a:pt x="115975" y="98025"/>
                </a:lnTo>
                <a:lnTo>
                  <a:pt x="76782" y="66099"/>
                </a:lnTo>
                <a:lnTo>
                  <a:pt x="38119" y="33427"/>
                </a:lnTo>
                <a:lnTo>
                  <a:pt x="0" y="0"/>
                </a:lnTo>
                <a:close/>
              </a:path>
            </a:pathLst>
          </a:custGeom>
          <a:solidFill>
            <a:srgbClr val="E84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" y="6658560"/>
            <a:ext cx="1645285" cy="1228725"/>
          </a:xfrm>
          <a:custGeom>
            <a:avLst/>
            <a:gdLst/>
            <a:ahLst/>
            <a:cxnLst/>
            <a:rect l="l" t="t" r="r" b="b"/>
            <a:pathLst>
              <a:path w="1645285" h="1228725">
                <a:moveTo>
                  <a:pt x="0" y="0"/>
                </a:moveTo>
                <a:lnTo>
                  <a:pt x="0" y="675396"/>
                </a:lnTo>
                <a:lnTo>
                  <a:pt x="37985" y="708745"/>
                </a:lnTo>
                <a:lnTo>
                  <a:pt x="76509" y="741346"/>
                </a:lnTo>
                <a:lnTo>
                  <a:pt x="115560" y="773208"/>
                </a:lnTo>
                <a:lnTo>
                  <a:pt x="155125" y="804337"/>
                </a:lnTo>
                <a:lnTo>
                  <a:pt x="195189" y="834740"/>
                </a:lnTo>
                <a:lnTo>
                  <a:pt x="235741" y="864423"/>
                </a:lnTo>
                <a:lnTo>
                  <a:pt x="276767" y="893395"/>
                </a:lnTo>
                <a:lnTo>
                  <a:pt x="318254" y="921661"/>
                </a:lnTo>
                <a:lnTo>
                  <a:pt x="360189" y="949230"/>
                </a:lnTo>
                <a:lnTo>
                  <a:pt x="402559" y="976107"/>
                </a:lnTo>
                <a:lnTo>
                  <a:pt x="445351" y="1002300"/>
                </a:lnTo>
                <a:lnTo>
                  <a:pt x="488552" y="1027816"/>
                </a:lnTo>
                <a:lnTo>
                  <a:pt x="532148" y="1052662"/>
                </a:lnTo>
                <a:lnTo>
                  <a:pt x="576127" y="1076844"/>
                </a:lnTo>
                <a:lnTo>
                  <a:pt x="620476" y="1100371"/>
                </a:lnTo>
                <a:lnTo>
                  <a:pt x="665181" y="1123248"/>
                </a:lnTo>
                <a:lnTo>
                  <a:pt x="710230" y="1145483"/>
                </a:lnTo>
                <a:lnTo>
                  <a:pt x="755609" y="1167082"/>
                </a:lnTo>
                <a:lnTo>
                  <a:pt x="801305" y="1188053"/>
                </a:lnTo>
                <a:lnTo>
                  <a:pt x="847306" y="1208403"/>
                </a:lnTo>
                <a:lnTo>
                  <a:pt x="893598" y="1228139"/>
                </a:lnTo>
                <a:lnTo>
                  <a:pt x="1644815" y="1228139"/>
                </a:lnTo>
                <a:lnTo>
                  <a:pt x="1601893" y="1220747"/>
                </a:lnTo>
                <a:lnTo>
                  <a:pt x="1559025" y="1212606"/>
                </a:lnTo>
                <a:lnTo>
                  <a:pt x="1516226" y="1203701"/>
                </a:lnTo>
                <a:lnTo>
                  <a:pt x="1473509" y="1194017"/>
                </a:lnTo>
                <a:lnTo>
                  <a:pt x="1430889" y="1183539"/>
                </a:lnTo>
                <a:lnTo>
                  <a:pt x="1388381" y="1172254"/>
                </a:lnTo>
                <a:lnTo>
                  <a:pt x="1345999" y="1160146"/>
                </a:lnTo>
                <a:lnTo>
                  <a:pt x="1303759" y="1147201"/>
                </a:lnTo>
                <a:lnTo>
                  <a:pt x="1261674" y="1133404"/>
                </a:lnTo>
                <a:lnTo>
                  <a:pt x="1219759" y="1118740"/>
                </a:lnTo>
                <a:lnTo>
                  <a:pt x="1178029" y="1103195"/>
                </a:lnTo>
                <a:lnTo>
                  <a:pt x="1136498" y="1086754"/>
                </a:lnTo>
                <a:lnTo>
                  <a:pt x="1095182" y="1069403"/>
                </a:lnTo>
                <a:lnTo>
                  <a:pt x="1054093" y="1051127"/>
                </a:lnTo>
                <a:lnTo>
                  <a:pt x="1013248" y="1031910"/>
                </a:lnTo>
                <a:lnTo>
                  <a:pt x="972660" y="1011740"/>
                </a:lnTo>
                <a:lnTo>
                  <a:pt x="932345" y="990600"/>
                </a:lnTo>
                <a:lnTo>
                  <a:pt x="892316" y="968476"/>
                </a:lnTo>
                <a:lnTo>
                  <a:pt x="852589" y="945354"/>
                </a:lnTo>
                <a:lnTo>
                  <a:pt x="813178" y="921220"/>
                </a:lnTo>
                <a:lnTo>
                  <a:pt x="774097" y="896057"/>
                </a:lnTo>
                <a:lnTo>
                  <a:pt x="735361" y="869852"/>
                </a:lnTo>
                <a:lnTo>
                  <a:pt x="696985" y="842590"/>
                </a:lnTo>
                <a:lnTo>
                  <a:pt x="658984" y="814257"/>
                </a:lnTo>
                <a:lnTo>
                  <a:pt x="621371" y="784837"/>
                </a:lnTo>
                <a:lnTo>
                  <a:pt x="584162" y="754317"/>
                </a:lnTo>
                <a:lnTo>
                  <a:pt x="547370" y="722681"/>
                </a:lnTo>
                <a:lnTo>
                  <a:pt x="511011" y="689914"/>
                </a:lnTo>
                <a:lnTo>
                  <a:pt x="475100" y="656003"/>
                </a:lnTo>
                <a:lnTo>
                  <a:pt x="439650" y="620933"/>
                </a:lnTo>
                <a:lnTo>
                  <a:pt x="404676" y="584688"/>
                </a:lnTo>
                <a:lnTo>
                  <a:pt x="370194" y="547255"/>
                </a:lnTo>
                <a:lnTo>
                  <a:pt x="336217" y="508618"/>
                </a:lnTo>
                <a:lnTo>
                  <a:pt x="302759" y="468763"/>
                </a:lnTo>
                <a:lnTo>
                  <a:pt x="269837" y="427675"/>
                </a:lnTo>
                <a:lnTo>
                  <a:pt x="237464" y="385340"/>
                </a:lnTo>
                <a:lnTo>
                  <a:pt x="205654" y="341744"/>
                </a:lnTo>
                <a:lnTo>
                  <a:pt x="174423" y="296870"/>
                </a:lnTo>
                <a:lnTo>
                  <a:pt x="143785" y="250705"/>
                </a:lnTo>
                <a:lnTo>
                  <a:pt x="113755" y="203235"/>
                </a:lnTo>
                <a:lnTo>
                  <a:pt x="84346" y="154443"/>
                </a:lnTo>
                <a:lnTo>
                  <a:pt x="55575" y="104317"/>
                </a:lnTo>
                <a:lnTo>
                  <a:pt x="27454" y="52840"/>
                </a:lnTo>
                <a:lnTo>
                  <a:pt x="0" y="0"/>
                </a:lnTo>
                <a:close/>
              </a:path>
            </a:pathLst>
          </a:custGeom>
          <a:solidFill>
            <a:srgbClr val="384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" y="7139837"/>
            <a:ext cx="1018540" cy="747395"/>
          </a:xfrm>
          <a:custGeom>
            <a:avLst/>
            <a:gdLst/>
            <a:ahLst/>
            <a:cxnLst/>
            <a:rect l="l" t="t" r="r" b="b"/>
            <a:pathLst>
              <a:path w="1018540" h="747395">
                <a:moveTo>
                  <a:pt x="0" y="0"/>
                </a:moveTo>
                <a:lnTo>
                  <a:pt x="0" y="23213"/>
                </a:lnTo>
                <a:lnTo>
                  <a:pt x="33148" y="62873"/>
                </a:lnTo>
                <a:lnTo>
                  <a:pt x="66864" y="101675"/>
                </a:lnTo>
                <a:lnTo>
                  <a:pt x="101146" y="139618"/>
                </a:lnTo>
                <a:lnTo>
                  <a:pt x="135992" y="176699"/>
                </a:lnTo>
                <a:lnTo>
                  <a:pt x="171402" y="212917"/>
                </a:lnTo>
                <a:lnTo>
                  <a:pt x="207372" y="248271"/>
                </a:lnTo>
                <a:lnTo>
                  <a:pt x="243902" y="282759"/>
                </a:lnTo>
                <a:lnTo>
                  <a:pt x="280990" y="316379"/>
                </a:lnTo>
                <a:lnTo>
                  <a:pt x="318634" y="349129"/>
                </a:lnTo>
                <a:lnTo>
                  <a:pt x="356833" y="381009"/>
                </a:lnTo>
                <a:lnTo>
                  <a:pt x="395585" y="412015"/>
                </a:lnTo>
                <a:lnTo>
                  <a:pt x="434888" y="442147"/>
                </a:lnTo>
                <a:lnTo>
                  <a:pt x="474741" y="471403"/>
                </a:lnTo>
                <a:lnTo>
                  <a:pt x="515143" y="499782"/>
                </a:lnTo>
                <a:lnTo>
                  <a:pt x="556091" y="527281"/>
                </a:lnTo>
                <a:lnTo>
                  <a:pt x="597583" y="553900"/>
                </a:lnTo>
                <a:lnTo>
                  <a:pt x="639619" y="579635"/>
                </a:lnTo>
                <a:lnTo>
                  <a:pt x="682197" y="604487"/>
                </a:lnTo>
                <a:lnTo>
                  <a:pt x="725315" y="628452"/>
                </a:lnTo>
                <a:lnTo>
                  <a:pt x="768971" y="651531"/>
                </a:lnTo>
                <a:lnTo>
                  <a:pt x="813165" y="673720"/>
                </a:lnTo>
                <a:lnTo>
                  <a:pt x="857893" y="695018"/>
                </a:lnTo>
                <a:lnTo>
                  <a:pt x="903155" y="715424"/>
                </a:lnTo>
                <a:lnTo>
                  <a:pt x="948949" y="734936"/>
                </a:lnTo>
                <a:lnTo>
                  <a:pt x="978296" y="746862"/>
                </a:lnTo>
                <a:lnTo>
                  <a:pt x="1018239" y="746862"/>
                </a:lnTo>
                <a:lnTo>
                  <a:pt x="984812" y="733887"/>
                </a:lnTo>
                <a:lnTo>
                  <a:pt x="951674" y="720453"/>
                </a:lnTo>
                <a:lnTo>
                  <a:pt x="905646" y="700830"/>
                </a:lnTo>
                <a:lnTo>
                  <a:pt x="860160" y="680292"/>
                </a:lnTo>
                <a:lnTo>
                  <a:pt x="815217" y="658838"/>
                </a:lnTo>
                <a:lnTo>
                  <a:pt x="770820" y="636472"/>
                </a:lnTo>
                <a:lnTo>
                  <a:pt x="726969" y="613194"/>
                </a:lnTo>
                <a:lnTo>
                  <a:pt x="683668" y="589007"/>
                </a:lnTo>
                <a:lnTo>
                  <a:pt x="640916" y="563912"/>
                </a:lnTo>
                <a:lnTo>
                  <a:pt x="598717" y="537910"/>
                </a:lnTo>
                <a:lnTo>
                  <a:pt x="557071" y="511004"/>
                </a:lnTo>
                <a:lnTo>
                  <a:pt x="515981" y="483195"/>
                </a:lnTo>
                <a:lnTo>
                  <a:pt x="475448" y="454485"/>
                </a:lnTo>
                <a:lnTo>
                  <a:pt x="435474" y="424875"/>
                </a:lnTo>
                <a:lnTo>
                  <a:pt x="396061" y="394367"/>
                </a:lnTo>
                <a:lnTo>
                  <a:pt x="357209" y="362963"/>
                </a:lnTo>
                <a:lnTo>
                  <a:pt x="318922" y="330664"/>
                </a:lnTo>
                <a:lnTo>
                  <a:pt x="281201" y="297473"/>
                </a:lnTo>
                <a:lnTo>
                  <a:pt x="244047" y="263390"/>
                </a:lnTo>
                <a:lnTo>
                  <a:pt x="207462" y="228418"/>
                </a:lnTo>
                <a:lnTo>
                  <a:pt x="171448" y="192558"/>
                </a:lnTo>
                <a:lnTo>
                  <a:pt x="136006" y="155812"/>
                </a:lnTo>
                <a:lnTo>
                  <a:pt x="101139" y="118181"/>
                </a:lnTo>
                <a:lnTo>
                  <a:pt x="66848" y="79668"/>
                </a:lnTo>
                <a:lnTo>
                  <a:pt x="33134" y="40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" y="7511119"/>
            <a:ext cx="989330" cy="375920"/>
          </a:xfrm>
          <a:custGeom>
            <a:avLst/>
            <a:gdLst/>
            <a:ahLst/>
            <a:cxnLst/>
            <a:rect l="l" t="t" r="r" b="b"/>
            <a:pathLst>
              <a:path w="989330" h="375920">
                <a:moveTo>
                  <a:pt x="0" y="0"/>
                </a:moveTo>
                <a:lnTo>
                  <a:pt x="0" y="8525"/>
                </a:lnTo>
                <a:lnTo>
                  <a:pt x="41696" y="34645"/>
                </a:lnTo>
                <a:lnTo>
                  <a:pt x="84449" y="60042"/>
                </a:lnTo>
                <a:lnTo>
                  <a:pt x="128255" y="84715"/>
                </a:lnTo>
                <a:lnTo>
                  <a:pt x="173114" y="108662"/>
                </a:lnTo>
                <a:lnTo>
                  <a:pt x="219020" y="131882"/>
                </a:lnTo>
                <a:lnTo>
                  <a:pt x="265973" y="154372"/>
                </a:lnTo>
                <a:lnTo>
                  <a:pt x="313969" y="176131"/>
                </a:lnTo>
                <a:lnTo>
                  <a:pt x="363006" y="197158"/>
                </a:lnTo>
                <a:lnTo>
                  <a:pt x="413081" y="217450"/>
                </a:lnTo>
                <a:lnTo>
                  <a:pt x="455978" y="233940"/>
                </a:lnTo>
                <a:lnTo>
                  <a:pt x="499605" y="249910"/>
                </a:lnTo>
                <a:lnTo>
                  <a:pt x="543959" y="265359"/>
                </a:lnTo>
                <a:lnTo>
                  <a:pt x="589039" y="280285"/>
                </a:lnTo>
                <a:lnTo>
                  <a:pt x="634843" y="294688"/>
                </a:lnTo>
                <a:lnTo>
                  <a:pt x="681369" y="308568"/>
                </a:lnTo>
                <a:lnTo>
                  <a:pt x="728617" y="321922"/>
                </a:lnTo>
                <a:lnTo>
                  <a:pt x="776584" y="334751"/>
                </a:lnTo>
                <a:lnTo>
                  <a:pt x="825269" y="347053"/>
                </a:lnTo>
                <a:lnTo>
                  <a:pt x="874670" y="358827"/>
                </a:lnTo>
                <a:lnTo>
                  <a:pt x="924786" y="370072"/>
                </a:lnTo>
                <a:lnTo>
                  <a:pt x="950548" y="375580"/>
                </a:lnTo>
                <a:lnTo>
                  <a:pt x="988847" y="375580"/>
                </a:lnTo>
                <a:lnTo>
                  <a:pt x="924756" y="362184"/>
                </a:lnTo>
                <a:lnTo>
                  <a:pt x="870343" y="349940"/>
                </a:lnTo>
                <a:lnTo>
                  <a:pt x="816777" y="337071"/>
                </a:lnTo>
                <a:lnTo>
                  <a:pt x="764062" y="323578"/>
                </a:lnTo>
                <a:lnTo>
                  <a:pt x="712198" y="309464"/>
                </a:lnTo>
                <a:lnTo>
                  <a:pt x="661188" y="294728"/>
                </a:lnTo>
                <a:lnTo>
                  <a:pt x="611035" y="279373"/>
                </a:lnTo>
                <a:lnTo>
                  <a:pt x="561740" y="263399"/>
                </a:lnTo>
                <a:lnTo>
                  <a:pt x="513305" y="246807"/>
                </a:lnTo>
                <a:lnTo>
                  <a:pt x="465734" y="229600"/>
                </a:lnTo>
                <a:lnTo>
                  <a:pt x="419027" y="211778"/>
                </a:lnTo>
                <a:lnTo>
                  <a:pt x="373187" y="193342"/>
                </a:lnTo>
                <a:lnTo>
                  <a:pt x="328216" y="174293"/>
                </a:lnTo>
                <a:lnTo>
                  <a:pt x="284117" y="154633"/>
                </a:lnTo>
                <a:lnTo>
                  <a:pt x="240891" y="134363"/>
                </a:lnTo>
                <a:lnTo>
                  <a:pt x="198541" y="113484"/>
                </a:lnTo>
                <a:lnTo>
                  <a:pt x="157068" y="91998"/>
                </a:lnTo>
                <a:lnTo>
                  <a:pt x="116476" y="69905"/>
                </a:lnTo>
                <a:lnTo>
                  <a:pt x="76766" y="47207"/>
                </a:lnTo>
                <a:lnTo>
                  <a:pt x="37939" y="239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13014" y="365899"/>
            <a:ext cx="6821170" cy="524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75" dirty="0"/>
              <a:t>INCLUSIÓN, </a:t>
            </a:r>
            <a:r>
              <a:rPr spc="90" dirty="0"/>
              <a:t>PRINCIPIO</a:t>
            </a:r>
            <a:r>
              <a:rPr spc="30" dirty="0"/>
              <a:t> </a:t>
            </a:r>
            <a:r>
              <a:rPr spc="10" dirty="0"/>
              <a:t>DEMOCRÁTICO</a:t>
            </a:r>
          </a:p>
        </p:txBody>
      </p:sp>
      <p:sp>
        <p:nvSpPr>
          <p:cNvPr id="13" name="object 13"/>
          <p:cNvSpPr/>
          <p:nvPr/>
        </p:nvSpPr>
        <p:spPr>
          <a:xfrm>
            <a:off x="613854" y="976382"/>
            <a:ext cx="9059545" cy="0"/>
          </a:xfrm>
          <a:custGeom>
            <a:avLst/>
            <a:gdLst/>
            <a:ahLst/>
            <a:cxnLst/>
            <a:rect l="l" t="t" r="r" b="b"/>
            <a:pathLst>
              <a:path w="9059545">
                <a:moveTo>
                  <a:pt x="0" y="0"/>
                </a:moveTo>
                <a:lnTo>
                  <a:pt x="9059291" y="0"/>
                </a:lnTo>
              </a:path>
            </a:pathLst>
          </a:custGeom>
          <a:ln w="36004">
            <a:solidFill>
              <a:srgbClr val="D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9425" y="1863953"/>
            <a:ext cx="7188200" cy="1146175"/>
          </a:xfrm>
          <a:custGeom>
            <a:avLst/>
            <a:gdLst/>
            <a:ahLst/>
            <a:cxnLst/>
            <a:rect l="l" t="t" r="r" b="b"/>
            <a:pathLst>
              <a:path w="7188200" h="1146175">
                <a:moveTo>
                  <a:pt x="7188149" y="0"/>
                </a:moveTo>
                <a:lnTo>
                  <a:pt x="353364" y="355028"/>
                </a:lnTo>
                <a:lnTo>
                  <a:pt x="0" y="1145984"/>
                </a:lnTo>
                <a:lnTo>
                  <a:pt x="6834797" y="790956"/>
                </a:lnTo>
                <a:lnTo>
                  <a:pt x="718814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2240" y="1629562"/>
            <a:ext cx="7662545" cy="1019175"/>
          </a:xfrm>
          <a:custGeom>
            <a:avLst/>
            <a:gdLst/>
            <a:ahLst/>
            <a:cxnLst/>
            <a:rect l="l" t="t" r="r" b="b"/>
            <a:pathLst>
              <a:path w="7662545" h="1019175">
                <a:moveTo>
                  <a:pt x="7662519" y="0"/>
                </a:moveTo>
                <a:lnTo>
                  <a:pt x="376669" y="0"/>
                </a:lnTo>
                <a:lnTo>
                  <a:pt x="0" y="1019111"/>
                </a:lnTo>
                <a:lnTo>
                  <a:pt x="7285850" y="1019111"/>
                </a:lnTo>
                <a:lnTo>
                  <a:pt x="7662519" y="0"/>
                </a:lnTo>
                <a:close/>
              </a:path>
            </a:pathLst>
          </a:custGeom>
          <a:solidFill>
            <a:srgbClr val="DA3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96083" y="1719211"/>
            <a:ext cx="5875020" cy="8248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751840" marR="5080" indent="-739775">
              <a:lnSpc>
                <a:spcPts val="3060"/>
              </a:lnSpc>
              <a:spcBef>
                <a:spcPts val="350"/>
              </a:spcBef>
            </a:pPr>
            <a:r>
              <a:rPr sz="2700" b="1" i="1" spc="25" dirty="0">
                <a:solidFill>
                  <a:srgbClr val="FFFFFF"/>
                </a:solidFill>
                <a:latin typeface="Calibri"/>
                <a:cs typeface="Calibri"/>
              </a:rPr>
              <a:t>DEMOCRATIZACIÓN </a:t>
            </a:r>
            <a:r>
              <a:rPr sz="2700" b="1" i="1" spc="8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700" b="1" i="1" spc="110" dirty="0">
                <a:solidFill>
                  <a:srgbClr val="FFFFFF"/>
                </a:solidFill>
                <a:latin typeface="Calibri"/>
                <a:cs typeface="Calibri"/>
              </a:rPr>
              <a:t>SABER </a:t>
            </a:r>
            <a:r>
              <a:rPr sz="2700" b="1" i="1" spc="13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700" b="1" i="1" spc="4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700" b="1" i="1" spc="-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125" dirty="0">
                <a:solidFill>
                  <a:srgbClr val="FFFFFF"/>
                </a:solidFill>
                <a:latin typeface="Calibri"/>
                <a:cs typeface="Calibri"/>
              </a:rPr>
              <a:t>LA  </a:t>
            </a:r>
            <a:r>
              <a:rPr sz="2700" b="1" i="1" spc="-30" dirty="0">
                <a:solidFill>
                  <a:srgbClr val="FFFFFF"/>
                </a:solidFill>
                <a:latin typeface="Calibri"/>
                <a:cs typeface="Calibri"/>
              </a:rPr>
              <a:t>COMUNIDAD </a:t>
            </a:r>
            <a:r>
              <a:rPr sz="2700" b="1" i="1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700" b="1" i="1" spc="5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700" b="1" i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30" dirty="0">
                <a:solidFill>
                  <a:srgbClr val="FFFFFF"/>
                </a:solidFill>
                <a:latin typeface="Calibri"/>
                <a:cs typeface="Calibri"/>
              </a:rPr>
              <a:t>CULTIVA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22436" y="3321430"/>
            <a:ext cx="6238875" cy="240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b="1" dirty="0">
                <a:solidFill>
                  <a:srgbClr val="004B93"/>
                </a:solidFill>
                <a:latin typeface="Times New Roman"/>
                <a:cs typeface="Times New Roman"/>
              </a:rPr>
              <a:t>Generar las condiciones</a:t>
            </a:r>
            <a:r>
              <a:rPr sz="2950" b="1" spc="-95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2950" b="1" dirty="0">
                <a:solidFill>
                  <a:srgbClr val="004B93"/>
                </a:solidFill>
                <a:latin typeface="Times New Roman"/>
                <a:cs typeface="Times New Roman"/>
              </a:rPr>
              <a:t>institucionales</a:t>
            </a:r>
            <a:endParaRPr sz="2950">
              <a:latin typeface="Times New Roman"/>
              <a:cs typeface="Times New Roman"/>
            </a:endParaRPr>
          </a:p>
          <a:p>
            <a:pPr marL="71755" marR="177165">
              <a:lnSpc>
                <a:spcPts val="3040"/>
              </a:lnSpc>
              <a:spcBef>
                <a:spcPts val="3055"/>
              </a:spcBef>
            </a:pP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Quien ingrese </a:t>
            </a:r>
            <a:r>
              <a:rPr sz="2950" spc="-5" dirty="0">
                <a:solidFill>
                  <a:srgbClr val="004B93"/>
                </a:solidFill>
                <a:latin typeface="Times New Roman"/>
                <a:cs typeface="Times New Roman"/>
              </a:rPr>
              <a:t>tenga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la alta</a:t>
            </a:r>
            <a:r>
              <a:rPr sz="2950" spc="-80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probabilidad  de concluir </a:t>
            </a:r>
            <a:r>
              <a:rPr sz="2950" spc="-5" dirty="0">
                <a:solidFill>
                  <a:srgbClr val="004B93"/>
                </a:solidFill>
                <a:latin typeface="Times New Roman"/>
                <a:cs typeface="Times New Roman"/>
              </a:rPr>
              <a:t>sus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estudios e incorporarse  al ejercicio profesional con calidad y  competencia.</a:t>
            </a:r>
            <a:endParaRPr sz="29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3228" y="1026477"/>
            <a:ext cx="4046220" cy="4114800"/>
          </a:xfrm>
          <a:custGeom>
            <a:avLst/>
            <a:gdLst/>
            <a:ahLst/>
            <a:cxnLst/>
            <a:rect l="l" t="t" r="r" b="b"/>
            <a:pathLst>
              <a:path w="4046220" h="4114800">
                <a:moveTo>
                  <a:pt x="1388965" y="0"/>
                </a:moveTo>
                <a:lnTo>
                  <a:pt x="0" y="1195298"/>
                </a:lnTo>
                <a:lnTo>
                  <a:pt x="68521" y="3026486"/>
                </a:lnTo>
                <a:lnTo>
                  <a:pt x="1542928" y="4114647"/>
                </a:lnTo>
                <a:lnTo>
                  <a:pt x="3312952" y="3640366"/>
                </a:lnTo>
                <a:lnTo>
                  <a:pt x="4045742" y="1960791"/>
                </a:lnTo>
                <a:lnTo>
                  <a:pt x="3189483" y="340677"/>
                </a:lnTo>
                <a:lnTo>
                  <a:pt x="1388965" y="0"/>
                </a:lnTo>
                <a:close/>
              </a:path>
            </a:pathLst>
          </a:custGeom>
          <a:solidFill>
            <a:srgbClr val="00427E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4655" y="5859653"/>
            <a:ext cx="2543175" cy="2027555"/>
          </a:xfrm>
          <a:custGeom>
            <a:avLst/>
            <a:gdLst/>
            <a:ahLst/>
            <a:cxnLst/>
            <a:rect l="l" t="t" r="r" b="b"/>
            <a:pathLst>
              <a:path w="2543175" h="2027554">
                <a:moveTo>
                  <a:pt x="872947" y="0"/>
                </a:moveTo>
                <a:lnTo>
                  <a:pt x="0" y="751230"/>
                </a:lnTo>
                <a:lnTo>
                  <a:pt x="43065" y="1902101"/>
                </a:lnTo>
                <a:lnTo>
                  <a:pt x="212356" y="2027047"/>
                </a:lnTo>
                <a:lnTo>
                  <a:pt x="2195957" y="2027047"/>
                </a:lnTo>
                <a:lnTo>
                  <a:pt x="2542692" y="1232329"/>
                </a:lnTo>
                <a:lnTo>
                  <a:pt x="2004542" y="214109"/>
                </a:lnTo>
                <a:lnTo>
                  <a:pt x="872947" y="0"/>
                </a:lnTo>
                <a:close/>
              </a:path>
            </a:pathLst>
          </a:custGeom>
          <a:solidFill>
            <a:srgbClr val="ED314B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1449" y="5208485"/>
            <a:ext cx="1577975" cy="1604645"/>
          </a:xfrm>
          <a:custGeom>
            <a:avLst/>
            <a:gdLst/>
            <a:ahLst/>
            <a:cxnLst/>
            <a:rect l="l" t="t" r="r" b="b"/>
            <a:pathLst>
              <a:path w="1577975" h="1604645">
                <a:moveTo>
                  <a:pt x="541667" y="0"/>
                </a:moveTo>
                <a:lnTo>
                  <a:pt x="0" y="466140"/>
                </a:lnTo>
                <a:lnTo>
                  <a:pt x="26733" y="1180261"/>
                </a:lnTo>
                <a:lnTo>
                  <a:pt x="601713" y="1604618"/>
                </a:lnTo>
                <a:lnTo>
                  <a:pt x="1291983" y="1419661"/>
                </a:lnTo>
                <a:lnTo>
                  <a:pt x="1577746" y="764667"/>
                </a:lnTo>
                <a:lnTo>
                  <a:pt x="1243825" y="132854"/>
                </a:lnTo>
                <a:lnTo>
                  <a:pt x="541667" y="0"/>
                </a:lnTo>
                <a:close/>
              </a:path>
            </a:pathLst>
          </a:custGeom>
          <a:solidFill>
            <a:srgbClr val="00427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9425" y="1863953"/>
            <a:ext cx="7188200" cy="1146175"/>
          </a:xfrm>
          <a:custGeom>
            <a:avLst/>
            <a:gdLst/>
            <a:ahLst/>
            <a:cxnLst/>
            <a:rect l="l" t="t" r="r" b="b"/>
            <a:pathLst>
              <a:path w="7188200" h="1146175">
                <a:moveTo>
                  <a:pt x="7188149" y="0"/>
                </a:moveTo>
                <a:lnTo>
                  <a:pt x="353364" y="355028"/>
                </a:lnTo>
                <a:lnTo>
                  <a:pt x="0" y="1145984"/>
                </a:lnTo>
                <a:lnTo>
                  <a:pt x="6834797" y="790956"/>
                </a:lnTo>
                <a:lnTo>
                  <a:pt x="718814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2240" y="1629562"/>
            <a:ext cx="7662545" cy="1019175"/>
          </a:xfrm>
          <a:custGeom>
            <a:avLst/>
            <a:gdLst/>
            <a:ahLst/>
            <a:cxnLst/>
            <a:rect l="l" t="t" r="r" b="b"/>
            <a:pathLst>
              <a:path w="7662545" h="1019175">
                <a:moveTo>
                  <a:pt x="7662519" y="0"/>
                </a:moveTo>
                <a:lnTo>
                  <a:pt x="376669" y="0"/>
                </a:lnTo>
                <a:lnTo>
                  <a:pt x="0" y="1019111"/>
                </a:lnTo>
                <a:lnTo>
                  <a:pt x="7285850" y="1019111"/>
                </a:lnTo>
                <a:lnTo>
                  <a:pt x="7662519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00427" y="7048000"/>
            <a:ext cx="1372273" cy="8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7333768"/>
            <a:ext cx="897255" cy="553085"/>
          </a:xfrm>
          <a:custGeom>
            <a:avLst/>
            <a:gdLst/>
            <a:ahLst/>
            <a:cxnLst/>
            <a:rect l="l" t="t" r="r" b="b"/>
            <a:pathLst>
              <a:path w="897255" h="553084">
                <a:moveTo>
                  <a:pt x="0" y="0"/>
                </a:moveTo>
                <a:lnTo>
                  <a:pt x="0" y="234094"/>
                </a:lnTo>
                <a:lnTo>
                  <a:pt x="42035" y="261505"/>
                </a:lnTo>
                <a:lnTo>
                  <a:pt x="84751" y="288421"/>
                </a:lnTo>
                <a:lnTo>
                  <a:pt x="128129" y="314844"/>
                </a:lnTo>
                <a:lnTo>
                  <a:pt x="172149" y="340780"/>
                </a:lnTo>
                <a:lnTo>
                  <a:pt x="216792" y="366232"/>
                </a:lnTo>
                <a:lnTo>
                  <a:pt x="262038" y="391204"/>
                </a:lnTo>
                <a:lnTo>
                  <a:pt x="307869" y="415701"/>
                </a:lnTo>
                <a:lnTo>
                  <a:pt x="354265" y="439726"/>
                </a:lnTo>
                <a:lnTo>
                  <a:pt x="401206" y="463285"/>
                </a:lnTo>
                <a:lnTo>
                  <a:pt x="448674" y="486380"/>
                </a:lnTo>
                <a:lnTo>
                  <a:pt x="496649" y="509017"/>
                </a:lnTo>
                <a:lnTo>
                  <a:pt x="545112" y="531199"/>
                </a:lnTo>
                <a:lnTo>
                  <a:pt x="594043" y="552931"/>
                </a:lnTo>
                <a:lnTo>
                  <a:pt x="897081" y="552931"/>
                </a:lnTo>
                <a:lnTo>
                  <a:pt x="850600" y="533249"/>
                </a:lnTo>
                <a:lnTo>
                  <a:pt x="804413" y="512946"/>
                </a:lnTo>
                <a:lnTo>
                  <a:pt x="758531" y="492017"/>
                </a:lnTo>
                <a:lnTo>
                  <a:pt x="712968" y="470454"/>
                </a:lnTo>
                <a:lnTo>
                  <a:pt x="667737" y="448250"/>
                </a:lnTo>
                <a:lnTo>
                  <a:pt x="622852" y="425398"/>
                </a:lnTo>
                <a:lnTo>
                  <a:pt x="578325" y="401890"/>
                </a:lnTo>
                <a:lnTo>
                  <a:pt x="534170" y="377720"/>
                </a:lnTo>
                <a:lnTo>
                  <a:pt x="490400" y="352880"/>
                </a:lnTo>
                <a:lnTo>
                  <a:pt x="447028" y="327364"/>
                </a:lnTo>
                <a:lnTo>
                  <a:pt x="404068" y="301164"/>
                </a:lnTo>
                <a:lnTo>
                  <a:pt x="361532" y="274273"/>
                </a:lnTo>
                <a:lnTo>
                  <a:pt x="319434" y="246685"/>
                </a:lnTo>
                <a:lnTo>
                  <a:pt x="277787" y="218391"/>
                </a:lnTo>
                <a:lnTo>
                  <a:pt x="236605" y="189385"/>
                </a:lnTo>
                <a:lnTo>
                  <a:pt x="195900" y="159660"/>
                </a:lnTo>
                <a:lnTo>
                  <a:pt x="155686" y="129209"/>
                </a:lnTo>
                <a:lnTo>
                  <a:pt x="115975" y="98025"/>
                </a:lnTo>
                <a:lnTo>
                  <a:pt x="76782" y="66099"/>
                </a:lnTo>
                <a:lnTo>
                  <a:pt x="38119" y="33427"/>
                </a:lnTo>
                <a:lnTo>
                  <a:pt x="0" y="0"/>
                </a:lnTo>
                <a:close/>
              </a:path>
            </a:pathLst>
          </a:custGeom>
          <a:solidFill>
            <a:srgbClr val="E84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" y="6658560"/>
            <a:ext cx="1645285" cy="1228725"/>
          </a:xfrm>
          <a:custGeom>
            <a:avLst/>
            <a:gdLst/>
            <a:ahLst/>
            <a:cxnLst/>
            <a:rect l="l" t="t" r="r" b="b"/>
            <a:pathLst>
              <a:path w="1645285" h="1228725">
                <a:moveTo>
                  <a:pt x="0" y="0"/>
                </a:moveTo>
                <a:lnTo>
                  <a:pt x="0" y="675396"/>
                </a:lnTo>
                <a:lnTo>
                  <a:pt x="37985" y="708745"/>
                </a:lnTo>
                <a:lnTo>
                  <a:pt x="76509" y="741346"/>
                </a:lnTo>
                <a:lnTo>
                  <a:pt x="115560" y="773208"/>
                </a:lnTo>
                <a:lnTo>
                  <a:pt x="155125" y="804337"/>
                </a:lnTo>
                <a:lnTo>
                  <a:pt x="195189" y="834740"/>
                </a:lnTo>
                <a:lnTo>
                  <a:pt x="235741" y="864423"/>
                </a:lnTo>
                <a:lnTo>
                  <a:pt x="276767" y="893395"/>
                </a:lnTo>
                <a:lnTo>
                  <a:pt x="318254" y="921661"/>
                </a:lnTo>
                <a:lnTo>
                  <a:pt x="360189" y="949230"/>
                </a:lnTo>
                <a:lnTo>
                  <a:pt x="402559" y="976107"/>
                </a:lnTo>
                <a:lnTo>
                  <a:pt x="445351" y="1002300"/>
                </a:lnTo>
                <a:lnTo>
                  <a:pt x="488552" y="1027816"/>
                </a:lnTo>
                <a:lnTo>
                  <a:pt x="532148" y="1052662"/>
                </a:lnTo>
                <a:lnTo>
                  <a:pt x="576127" y="1076844"/>
                </a:lnTo>
                <a:lnTo>
                  <a:pt x="620476" y="1100371"/>
                </a:lnTo>
                <a:lnTo>
                  <a:pt x="665181" y="1123248"/>
                </a:lnTo>
                <a:lnTo>
                  <a:pt x="710230" y="1145483"/>
                </a:lnTo>
                <a:lnTo>
                  <a:pt x="755609" y="1167082"/>
                </a:lnTo>
                <a:lnTo>
                  <a:pt x="801305" y="1188053"/>
                </a:lnTo>
                <a:lnTo>
                  <a:pt x="847306" y="1208403"/>
                </a:lnTo>
                <a:lnTo>
                  <a:pt x="893598" y="1228139"/>
                </a:lnTo>
                <a:lnTo>
                  <a:pt x="1644815" y="1228139"/>
                </a:lnTo>
                <a:lnTo>
                  <a:pt x="1601893" y="1220747"/>
                </a:lnTo>
                <a:lnTo>
                  <a:pt x="1559025" y="1212606"/>
                </a:lnTo>
                <a:lnTo>
                  <a:pt x="1516226" y="1203701"/>
                </a:lnTo>
                <a:lnTo>
                  <a:pt x="1473509" y="1194017"/>
                </a:lnTo>
                <a:lnTo>
                  <a:pt x="1430889" y="1183539"/>
                </a:lnTo>
                <a:lnTo>
                  <a:pt x="1388381" y="1172254"/>
                </a:lnTo>
                <a:lnTo>
                  <a:pt x="1345999" y="1160146"/>
                </a:lnTo>
                <a:lnTo>
                  <a:pt x="1303759" y="1147201"/>
                </a:lnTo>
                <a:lnTo>
                  <a:pt x="1261674" y="1133404"/>
                </a:lnTo>
                <a:lnTo>
                  <a:pt x="1219759" y="1118740"/>
                </a:lnTo>
                <a:lnTo>
                  <a:pt x="1178029" y="1103195"/>
                </a:lnTo>
                <a:lnTo>
                  <a:pt x="1136498" y="1086754"/>
                </a:lnTo>
                <a:lnTo>
                  <a:pt x="1095182" y="1069403"/>
                </a:lnTo>
                <a:lnTo>
                  <a:pt x="1054093" y="1051127"/>
                </a:lnTo>
                <a:lnTo>
                  <a:pt x="1013248" y="1031910"/>
                </a:lnTo>
                <a:lnTo>
                  <a:pt x="972660" y="1011740"/>
                </a:lnTo>
                <a:lnTo>
                  <a:pt x="932345" y="990600"/>
                </a:lnTo>
                <a:lnTo>
                  <a:pt x="892316" y="968476"/>
                </a:lnTo>
                <a:lnTo>
                  <a:pt x="852589" y="945354"/>
                </a:lnTo>
                <a:lnTo>
                  <a:pt x="813178" y="921220"/>
                </a:lnTo>
                <a:lnTo>
                  <a:pt x="774097" y="896057"/>
                </a:lnTo>
                <a:lnTo>
                  <a:pt x="735361" y="869852"/>
                </a:lnTo>
                <a:lnTo>
                  <a:pt x="696985" y="842590"/>
                </a:lnTo>
                <a:lnTo>
                  <a:pt x="658984" y="814257"/>
                </a:lnTo>
                <a:lnTo>
                  <a:pt x="621371" y="784837"/>
                </a:lnTo>
                <a:lnTo>
                  <a:pt x="584162" y="754317"/>
                </a:lnTo>
                <a:lnTo>
                  <a:pt x="547370" y="722681"/>
                </a:lnTo>
                <a:lnTo>
                  <a:pt x="511011" y="689914"/>
                </a:lnTo>
                <a:lnTo>
                  <a:pt x="475100" y="656003"/>
                </a:lnTo>
                <a:lnTo>
                  <a:pt x="439650" y="620933"/>
                </a:lnTo>
                <a:lnTo>
                  <a:pt x="404676" y="584688"/>
                </a:lnTo>
                <a:lnTo>
                  <a:pt x="370194" y="547255"/>
                </a:lnTo>
                <a:lnTo>
                  <a:pt x="336217" y="508618"/>
                </a:lnTo>
                <a:lnTo>
                  <a:pt x="302759" y="468763"/>
                </a:lnTo>
                <a:lnTo>
                  <a:pt x="269837" y="427675"/>
                </a:lnTo>
                <a:lnTo>
                  <a:pt x="237464" y="385340"/>
                </a:lnTo>
                <a:lnTo>
                  <a:pt x="205654" y="341744"/>
                </a:lnTo>
                <a:lnTo>
                  <a:pt x="174423" y="296870"/>
                </a:lnTo>
                <a:lnTo>
                  <a:pt x="143785" y="250705"/>
                </a:lnTo>
                <a:lnTo>
                  <a:pt x="113755" y="203235"/>
                </a:lnTo>
                <a:lnTo>
                  <a:pt x="84346" y="154443"/>
                </a:lnTo>
                <a:lnTo>
                  <a:pt x="55575" y="104317"/>
                </a:lnTo>
                <a:lnTo>
                  <a:pt x="27454" y="52840"/>
                </a:lnTo>
                <a:lnTo>
                  <a:pt x="0" y="0"/>
                </a:lnTo>
                <a:close/>
              </a:path>
            </a:pathLst>
          </a:custGeom>
          <a:solidFill>
            <a:srgbClr val="384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" y="7139837"/>
            <a:ext cx="1018540" cy="747395"/>
          </a:xfrm>
          <a:custGeom>
            <a:avLst/>
            <a:gdLst/>
            <a:ahLst/>
            <a:cxnLst/>
            <a:rect l="l" t="t" r="r" b="b"/>
            <a:pathLst>
              <a:path w="1018540" h="747395">
                <a:moveTo>
                  <a:pt x="0" y="0"/>
                </a:moveTo>
                <a:lnTo>
                  <a:pt x="0" y="23213"/>
                </a:lnTo>
                <a:lnTo>
                  <a:pt x="33148" y="62873"/>
                </a:lnTo>
                <a:lnTo>
                  <a:pt x="66864" y="101675"/>
                </a:lnTo>
                <a:lnTo>
                  <a:pt x="101146" y="139618"/>
                </a:lnTo>
                <a:lnTo>
                  <a:pt x="135992" y="176699"/>
                </a:lnTo>
                <a:lnTo>
                  <a:pt x="171402" y="212917"/>
                </a:lnTo>
                <a:lnTo>
                  <a:pt x="207372" y="248271"/>
                </a:lnTo>
                <a:lnTo>
                  <a:pt x="243902" y="282759"/>
                </a:lnTo>
                <a:lnTo>
                  <a:pt x="280990" y="316379"/>
                </a:lnTo>
                <a:lnTo>
                  <a:pt x="318634" y="349129"/>
                </a:lnTo>
                <a:lnTo>
                  <a:pt x="356833" y="381009"/>
                </a:lnTo>
                <a:lnTo>
                  <a:pt x="395585" y="412015"/>
                </a:lnTo>
                <a:lnTo>
                  <a:pt x="434888" y="442147"/>
                </a:lnTo>
                <a:lnTo>
                  <a:pt x="474741" y="471403"/>
                </a:lnTo>
                <a:lnTo>
                  <a:pt x="515143" y="499782"/>
                </a:lnTo>
                <a:lnTo>
                  <a:pt x="556091" y="527281"/>
                </a:lnTo>
                <a:lnTo>
                  <a:pt x="597583" y="553900"/>
                </a:lnTo>
                <a:lnTo>
                  <a:pt x="639619" y="579635"/>
                </a:lnTo>
                <a:lnTo>
                  <a:pt x="682197" y="604487"/>
                </a:lnTo>
                <a:lnTo>
                  <a:pt x="725315" y="628452"/>
                </a:lnTo>
                <a:lnTo>
                  <a:pt x="768971" y="651531"/>
                </a:lnTo>
                <a:lnTo>
                  <a:pt x="813165" y="673720"/>
                </a:lnTo>
                <a:lnTo>
                  <a:pt x="857893" y="695018"/>
                </a:lnTo>
                <a:lnTo>
                  <a:pt x="903155" y="715424"/>
                </a:lnTo>
                <a:lnTo>
                  <a:pt x="948949" y="734936"/>
                </a:lnTo>
                <a:lnTo>
                  <a:pt x="978296" y="746862"/>
                </a:lnTo>
                <a:lnTo>
                  <a:pt x="1018239" y="746862"/>
                </a:lnTo>
                <a:lnTo>
                  <a:pt x="984812" y="733887"/>
                </a:lnTo>
                <a:lnTo>
                  <a:pt x="951674" y="720453"/>
                </a:lnTo>
                <a:lnTo>
                  <a:pt x="905646" y="700830"/>
                </a:lnTo>
                <a:lnTo>
                  <a:pt x="860160" y="680292"/>
                </a:lnTo>
                <a:lnTo>
                  <a:pt x="815217" y="658838"/>
                </a:lnTo>
                <a:lnTo>
                  <a:pt x="770820" y="636472"/>
                </a:lnTo>
                <a:lnTo>
                  <a:pt x="726969" y="613194"/>
                </a:lnTo>
                <a:lnTo>
                  <a:pt x="683668" y="589007"/>
                </a:lnTo>
                <a:lnTo>
                  <a:pt x="640916" y="563912"/>
                </a:lnTo>
                <a:lnTo>
                  <a:pt x="598717" y="537910"/>
                </a:lnTo>
                <a:lnTo>
                  <a:pt x="557071" y="511004"/>
                </a:lnTo>
                <a:lnTo>
                  <a:pt x="515981" y="483195"/>
                </a:lnTo>
                <a:lnTo>
                  <a:pt x="475448" y="454485"/>
                </a:lnTo>
                <a:lnTo>
                  <a:pt x="435474" y="424875"/>
                </a:lnTo>
                <a:lnTo>
                  <a:pt x="396061" y="394367"/>
                </a:lnTo>
                <a:lnTo>
                  <a:pt x="357209" y="362963"/>
                </a:lnTo>
                <a:lnTo>
                  <a:pt x="318922" y="330664"/>
                </a:lnTo>
                <a:lnTo>
                  <a:pt x="281201" y="297473"/>
                </a:lnTo>
                <a:lnTo>
                  <a:pt x="244047" y="263390"/>
                </a:lnTo>
                <a:lnTo>
                  <a:pt x="207462" y="228418"/>
                </a:lnTo>
                <a:lnTo>
                  <a:pt x="171448" y="192558"/>
                </a:lnTo>
                <a:lnTo>
                  <a:pt x="136006" y="155812"/>
                </a:lnTo>
                <a:lnTo>
                  <a:pt x="101139" y="118181"/>
                </a:lnTo>
                <a:lnTo>
                  <a:pt x="66848" y="79668"/>
                </a:lnTo>
                <a:lnTo>
                  <a:pt x="33134" y="40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" y="7511119"/>
            <a:ext cx="989330" cy="375920"/>
          </a:xfrm>
          <a:custGeom>
            <a:avLst/>
            <a:gdLst/>
            <a:ahLst/>
            <a:cxnLst/>
            <a:rect l="l" t="t" r="r" b="b"/>
            <a:pathLst>
              <a:path w="989330" h="375920">
                <a:moveTo>
                  <a:pt x="0" y="0"/>
                </a:moveTo>
                <a:lnTo>
                  <a:pt x="0" y="8525"/>
                </a:lnTo>
                <a:lnTo>
                  <a:pt x="41696" y="34645"/>
                </a:lnTo>
                <a:lnTo>
                  <a:pt x="84449" y="60042"/>
                </a:lnTo>
                <a:lnTo>
                  <a:pt x="128255" y="84715"/>
                </a:lnTo>
                <a:lnTo>
                  <a:pt x="173114" y="108662"/>
                </a:lnTo>
                <a:lnTo>
                  <a:pt x="219020" y="131882"/>
                </a:lnTo>
                <a:lnTo>
                  <a:pt x="265973" y="154372"/>
                </a:lnTo>
                <a:lnTo>
                  <a:pt x="313969" y="176131"/>
                </a:lnTo>
                <a:lnTo>
                  <a:pt x="363006" y="197158"/>
                </a:lnTo>
                <a:lnTo>
                  <a:pt x="413081" y="217450"/>
                </a:lnTo>
                <a:lnTo>
                  <a:pt x="455978" y="233940"/>
                </a:lnTo>
                <a:lnTo>
                  <a:pt x="499605" y="249910"/>
                </a:lnTo>
                <a:lnTo>
                  <a:pt x="543959" y="265359"/>
                </a:lnTo>
                <a:lnTo>
                  <a:pt x="589039" y="280285"/>
                </a:lnTo>
                <a:lnTo>
                  <a:pt x="634843" y="294688"/>
                </a:lnTo>
                <a:lnTo>
                  <a:pt x="681369" y="308568"/>
                </a:lnTo>
                <a:lnTo>
                  <a:pt x="728617" y="321922"/>
                </a:lnTo>
                <a:lnTo>
                  <a:pt x="776584" y="334751"/>
                </a:lnTo>
                <a:lnTo>
                  <a:pt x="825269" y="347053"/>
                </a:lnTo>
                <a:lnTo>
                  <a:pt x="874670" y="358827"/>
                </a:lnTo>
                <a:lnTo>
                  <a:pt x="924786" y="370072"/>
                </a:lnTo>
                <a:lnTo>
                  <a:pt x="950548" y="375580"/>
                </a:lnTo>
                <a:lnTo>
                  <a:pt x="988847" y="375580"/>
                </a:lnTo>
                <a:lnTo>
                  <a:pt x="924756" y="362184"/>
                </a:lnTo>
                <a:lnTo>
                  <a:pt x="870343" y="349940"/>
                </a:lnTo>
                <a:lnTo>
                  <a:pt x="816777" y="337071"/>
                </a:lnTo>
                <a:lnTo>
                  <a:pt x="764062" y="323578"/>
                </a:lnTo>
                <a:lnTo>
                  <a:pt x="712198" y="309464"/>
                </a:lnTo>
                <a:lnTo>
                  <a:pt x="661188" y="294728"/>
                </a:lnTo>
                <a:lnTo>
                  <a:pt x="611035" y="279373"/>
                </a:lnTo>
                <a:lnTo>
                  <a:pt x="561740" y="263399"/>
                </a:lnTo>
                <a:lnTo>
                  <a:pt x="513305" y="246807"/>
                </a:lnTo>
                <a:lnTo>
                  <a:pt x="465734" y="229600"/>
                </a:lnTo>
                <a:lnTo>
                  <a:pt x="419027" y="211778"/>
                </a:lnTo>
                <a:lnTo>
                  <a:pt x="373187" y="193342"/>
                </a:lnTo>
                <a:lnTo>
                  <a:pt x="328216" y="174293"/>
                </a:lnTo>
                <a:lnTo>
                  <a:pt x="284117" y="154633"/>
                </a:lnTo>
                <a:lnTo>
                  <a:pt x="240891" y="134363"/>
                </a:lnTo>
                <a:lnTo>
                  <a:pt x="198541" y="113484"/>
                </a:lnTo>
                <a:lnTo>
                  <a:pt x="157068" y="91998"/>
                </a:lnTo>
                <a:lnTo>
                  <a:pt x="116476" y="69905"/>
                </a:lnTo>
                <a:lnTo>
                  <a:pt x="76766" y="47207"/>
                </a:lnTo>
                <a:lnTo>
                  <a:pt x="37939" y="239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9871" y="381609"/>
            <a:ext cx="9562465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85" dirty="0"/>
              <a:t>RESPONSABILIDAD SOCIAL, </a:t>
            </a:r>
            <a:r>
              <a:rPr sz="3100" spc="75" dirty="0"/>
              <a:t>PRINCIPIO</a:t>
            </a:r>
            <a:r>
              <a:rPr sz="3100" spc="-114" dirty="0"/>
              <a:t> </a:t>
            </a:r>
            <a:r>
              <a:rPr sz="3100" spc="75" dirty="0"/>
              <a:t>CONSUSTANCIAL</a:t>
            </a:r>
            <a:endParaRPr sz="3100"/>
          </a:p>
        </p:txBody>
      </p:sp>
      <p:sp>
        <p:nvSpPr>
          <p:cNvPr id="13" name="object 13"/>
          <p:cNvSpPr/>
          <p:nvPr/>
        </p:nvSpPr>
        <p:spPr>
          <a:xfrm>
            <a:off x="613854" y="976382"/>
            <a:ext cx="9059545" cy="0"/>
          </a:xfrm>
          <a:custGeom>
            <a:avLst/>
            <a:gdLst/>
            <a:ahLst/>
            <a:cxnLst/>
            <a:rect l="l" t="t" r="r" b="b"/>
            <a:pathLst>
              <a:path w="9059545">
                <a:moveTo>
                  <a:pt x="0" y="0"/>
                </a:moveTo>
                <a:lnTo>
                  <a:pt x="9059291" y="0"/>
                </a:lnTo>
              </a:path>
            </a:pathLst>
          </a:custGeom>
          <a:ln w="36004">
            <a:solidFill>
              <a:srgbClr val="D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45269" y="1706879"/>
            <a:ext cx="4149725" cy="8248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93345" marR="5080" indent="-81280">
              <a:lnSpc>
                <a:spcPts val="3060"/>
              </a:lnSpc>
              <a:spcBef>
                <a:spcPts val="350"/>
              </a:spcBef>
            </a:pPr>
            <a:r>
              <a:rPr sz="2700" b="1" i="1" spc="12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700" b="1" i="1" spc="50" dirty="0">
                <a:solidFill>
                  <a:srgbClr val="FFFFFF"/>
                </a:solidFill>
                <a:latin typeface="Calibri"/>
                <a:cs typeface="Calibri"/>
              </a:rPr>
              <a:t>UNIVERSIDAD </a:t>
            </a:r>
            <a:r>
              <a:rPr sz="2700" b="1" i="1" spc="60" dirty="0">
                <a:solidFill>
                  <a:srgbClr val="FFFFFF"/>
                </a:solidFill>
                <a:latin typeface="Calibri"/>
                <a:cs typeface="Calibri"/>
              </a:rPr>
              <a:t>DEBE</a:t>
            </a:r>
            <a:r>
              <a:rPr sz="2700" b="1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50" dirty="0">
                <a:solidFill>
                  <a:srgbClr val="FFFFFF"/>
                </a:solidFill>
                <a:latin typeface="Calibri"/>
                <a:cs typeface="Calibri"/>
              </a:rPr>
              <a:t>DAR  </a:t>
            </a:r>
            <a:r>
              <a:rPr sz="2700" b="1" i="1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700" b="1" i="1" spc="65" dirty="0">
                <a:solidFill>
                  <a:srgbClr val="FFFFFF"/>
                </a:solidFill>
                <a:latin typeface="Calibri"/>
                <a:cs typeface="Calibri"/>
              </a:rPr>
              <a:t>PASO </a:t>
            </a:r>
            <a:r>
              <a:rPr sz="2700" b="1" i="1" spc="55" dirty="0">
                <a:solidFill>
                  <a:srgbClr val="FFFFFF"/>
                </a:solidFill>
                <a:latin typeface="Calibri"/>
                <a:cs typeface="Calibri"/>
              </a:rPr>
              <a:t>HACIA</a:t>
            </a:r>
            <a:r>
              <a:rPr sz="27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75" dirty="0">
                <a:solidFill>
                  <a:srgbClr val="FFFFFF"/>
                </a:solidFill>
                <a:latin typeface="Calibri"/>
                <a:cs typeface="Calibri"/>
              </a:rPr>
              <a:t>ADELANTE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19543" y="3535438"/>
            <a:ext cx="5883910" cy="31781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12065">
              <a:lnSpc>
                <a:spcPts val="3040"/>
              </a:lnSpc>
              <a:spcBef>
                <a:spcPts val="615"/>
              </a:spcBef>
            </a:pPr>
            <a:r>
              <a:rPr sz="2950" spc="-15" dirty="0">
                <a:solidFill>
                  <a:srgbClr val="004B93"/>
                </a:solidFill>
                <a:latin typeface="Times New Roman"/>
                <a:cs typeface="Times New Roman"/>
              </a:rPr>
              <a:t>Para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atender necesidades y adecuarse</a:t>
            </a:r>
            <a:r>
              <a:rPr sz="2950" spc="-65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a  las tendencias</a:t>
            </a:r>
            <a:r>
              <a:rPr sz="2950" spc="-10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2950" spc="-5" dirty="0">
                <a:solidFill>
                  <a:srgbClr val="004B93"/>
                </a:solidFill>
                <a:latin typeface="Times New Roman"/>
                <a:cs typeface="Times New Roman"/>
              </a:rPr>
              <a:t>emergentes.</a:t>
            </a:r>
            <a:endParaRPr sz="2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3040"/>
              </a:lnSpc>
            </a:pP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Pertinencia como un </a:t>
            </a:r>
            <a:r>
              <a:rPr sz="2950" spc="-20" dirty="0">
                <a:solidFill>
                  <a:srgbClr val="004B93"/>
                </a:solidFill>
                <a:latin typeface="Times New Roman"/>
                <a:cs typeface="Times New Roman"/>
              </a:rPr>
              <a:t>objetivo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de la  responsabilidad social en cuanto que</a:t>
            </a:r>
            <a:r>
              <a:rPr sz="2950" spc="-95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la  calidad por sí sola no tiene </a:t>
            </a:r>
            <a:r>
              <a:rPr sz="2950" spc="-5" dirty="0">
                <a:solidFill>
                  <a:srgbClr val="004B93"/>
                </a:solidFill>
                <a:latin typeface="Times New Roman"/>
                <a:cs typeface="Times New Roman"/>
              </a:rPr>
              <a:t>su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cabal  </a:t>
            </a:r>
            <a:r>
              <a:rPr sz="2950" spc="-15" dirty="0">
                <a:solidFill>
                  <a:srgbClr val="004B93"/>
                </a:solidFill>
                <a:latin typeface="Times New Roman"/>
                <a:cs typeface="Times New Roman"/>
              </a:rPr>
              <a:t>significado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si ésta no se relaciona con  </a:t>
            </a:r>
            <a:r>
              <a:rPr sz="2950" spc="-5" dirty="0">
                <a:solidFill>
                  <a:srgbClr val="004B93"/>
                </a:solidFill>
                <a:latin typeface="Times New Roman"/>
                <a:cs typeface="Times New Roman"/>
              </a:rPr>
              <a:t>su contribución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al</a:t>
            </a:r>
            <a:r>
              <a:rPr sz="2950" spc="-5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2950" dirty="0">
                <a:solidFill>
                  <a:srgbClr val="004B93"/>
                </a:solidFill>
                <a:latin typeface="Times New Roman"/>
                <a:cs typeface="Times New Roman"/>
              </a:rPr>
              <a:t>desarrollo.</a:t>
            </a:r>
            <a:endParaRPr sz="29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3228" y="1026477"/>
            <a:ext cx="4046220" cy="4114800"/>
          </a:xfrm>
          <a:custGeom>
            <a:avLst/>
            <a:gdLst/>
            <a:ahLst/>
            <a:cxnLst/>
            <a:rect l="l" t="t" r="r" b="b"/>
            <a:pathLst>
              <a:path w="4046220" h="4114800">
                <a:moveTo>
                  <a:pt x="1388965" y="0"/>
                </a:moveTo>
                <a:lnTo>
                  <a:pt x="0" y="1195298"/>
                </a:lnTo>
                <a:lnTo>
                  <a:pt x="68521" y="3026486"/>
                </a:lnTo>
                <a:lnTo>
                  <a:pt x="1542928" y="4114647"/>
                </a:lnTo>
                <a:lnTo>
                  <a:pt x="3312952" y="3640366"/>
                </a:lnTo>
                <a:lnTo>
                  <a:pt x="4045742" y="1960791"/>
                </a:lnTo>
                <a:lnTo>
                  <a:pt x="3189483" y="340677"/>
                </a:lnTo>
                <a:lnTo>
                  <a:pt x="1388965" y="0"/>
                </a:lnTo>
                <a:close/>
              </a:path>
            </a:pathLst>
          </a:custGeom>
          <a:solidFill>
            <a:srgbClr val="00427E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4655" y="5859653"/>
            <a:ext cx="2543175" cy="2027555"/>
          </a:xfrm>
          <a:custGeom>
            <a:avLst/>
            <a:gdLst/>
            <a:ahLst/>
            <a:cxnLst/>
            <a:rect l="l" t="t" r="r" b="b"/>
            <a:pathLst>
              <a:path w="2543175" h="2027554">
                <a:moveTo>
                  <a:pt x="872947" y="0"/>
                </a:moveTo>
                <a:lnTo>
                  <a:pt x="0" y="751230"/>
                </a:lnTo>
                <a:lnTo>
                  <a:pt x="43065" y="1902101"/>
                </a:lnTo>
                <a:lnTo>
                  <a:pt x="212356" y="2027047"/>
                </a:lnTo>
                <a:lnTo>
                  <a:pt x="2195957" y="2027047"/>
                </a:lnTo>
                <a:lnTo>
                  <a:pt x="2542692" y="1232329"/>
                </a:lnTo>
                <a:lnTo>
                  <a:pt x="2004542" y="214109"/>
                </a:lnTo>
                <a:lnTo>
                  <a:pt x="872947" y="0"/>
                </a:lnTo>
                <a:close/>
              </a:path>
            </a:pathLst>
          </a:custGeom>
          <a:solidFill>
            <a:srgbClr val="ED314B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1449" y="5208485"/>
            <a:ext cx="1577975" cy="1604645"/>
          </a:xfrm>
          <a:custGeom>
            <a:avLst/>
            <a:gdLst/>
            <a:ahLst/>
            <a:cxnLst/>
            <a:rect l="l" t="t" r="r" b="b"/>
            <a:pathLst>
              <a:path w="1577975" h="1604645">
                <a:moveTo>
                  <a:pt x="541667" y="0"/>
                </a:moveTo>
                <a:lnTo>
                  <a:pt x="0" y="466140"/>
                </a:lnTo>
                <a:lnTo>
                  <a:pt x="26733" y="1180261"/>
                </a:lnTo>
                <a:lnTo>
                  <a:pt x="601713" y="1604618"/>
                </a:lnTo>
                <a:lnTo>
                  <a:pt x="1291983" y="1419661"/>
                </a:lnTo>
                <a:lnTo>
                  <a:pt x="1577746" y="764667"/>
                </a:lnTo>
                <a:lnTo>
                  <a:pt x="1243825" y="132854"/>
                </a:lnTo>
                <a:lnTo>
                  <a:pt x="541667" y="0"/>
                </a:lnTo>
                <a:close/>
              </a:path>
            </a:pathLst>
          </a:custGeom>
          <a:solidFill>
            <a:srgbClr val="00427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2240" y="1995576"/>
            <a:ext cx="7662545" cy="875665"/>
          </a:xfrm>
          <a:custGeom>
            <a:avLst/>
            <a:gdLst/>
            <a:ahLst/>
            <a:cxnLst/>
            <a:rect l="l" t="t" r="r" b="b"/>
            <a:pathLst>
              <a:path w="7662545" h="875664">
                <a:moveTo>
                  <a:pt x="7662519" y="0"/>
                </a:moveTo>
                <a:lnTo>
                  <a:pt x="376669" y="271157"/>
                </a:lnTo>
                <a:lnTo>
                  <a:pt x="0" y="875258"/>
                </a:lnTo>
                <a:lnTo>
                  <a:pt x="7285850" y="604100"/>
                </a:lnTo>
                <a:lnTo>
                  <a:pt x="766251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2240" y="1995576"/>
            <a:ext cx="7662545" cy="590550"/>
          </a:xfrm>
          <a:custGeom>
            <a:avLst/>
            <a:gdLst/>
            <a:ahLst/>
            <a:cxnLst/>
            <a:rect l="l" t="t" r="r" b="b"/>
            <a:pathLst>
              <a:path w="7662545" h="590550">
                <a:moveTo>
                  <a:pt x="7662519" y="0"/>
                </a:moveTo>
                <a:lnTo>
                  <a:pt x="376669" y="0"/>
                </a:lnTo>
                <a:lnTo>
                  <a:pt x="0" y="590080"/>
                </a:lnTo>
                <a:lnTo>
                  <a:pt x="7285850" y="590080"/>
                </a:lnTo>
                <a:lnTo>
                  <a:pt x="7662519" y="0"/>
                </a:lnTo>
                <a:close/>
              </a:path>
            </a:pathLst>
          </a:custGeom>
          <a:solidFill>
            <a:srgbClr val="DA3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00427" y="7048000"/>
            <a:ext cx="1372273" cy="8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7333768"/>
            <a:ext cx="897255" cy="553085"/>
          </a:xfrm>
          <a:custGeom>
            <a:avLst/>
            <a:gdLst/>
            <a:ahLst/>
            <a:cxnLst/>
            <a:rect l="l" t="t" r="r" b="b"/>
            <a:pathLst>
              <a:path w="897255" h="553084">
                <a:moveTo>
                  <a:pt x="0" y="0"/>
                </a:moveTo>
                <a:lnTo>
                  <a:pt x="0" y="234094"/>
                </a:lnTo>
                <a:lnTo>
                  <a:pt x="42035" y="261505"/>
                </a:lnTo>
                <a:lnTo>
                  <a:pt x="84751" y="288421"/>
                </a:lnTo>
                <a:lnTo>
                  <a:pt x="128129" y="314844"/>
                </a:lnTo>
                <a:lnTo>
                  <a:pt x="172149" y="340780"/>
                </a:lnTo>
                <a:lnTo>
                  <a:pt x="216792" y="366232"/>
                </a:lnTo>
                <a:lnTo>
                  <a:pt x="262038" y="391204"/>
                </a:lnTo>
                <a:lnTo>
                  <a:pt x="307869" y="415701"/>
                </a:lnTo>
                <a:lnTo>
                  <a:pt x="354265" y="439726"/>
                </a:lnTo>
                <a:lnTo>
                  <a:pt x="401206" y="463285"/>
                </a:lnTo>
                <a:lnTo>
                  <a:pt x="448674" y="486380"/>
                </a:lnTo>
                <a:lnTo>
                  <a:pt x="496649" y="509017"/>
                </a:lnTo>
                <a:lnTo>
                  <a:pt x="545112" y="531199"/>
                </a:lnTo>
                <a:lnTo>
                  <a:pt x="594043" y="552931"/>
                </a:lnTo>
                <a:lnTo>
                  <a:pt x="897081" y="552931"/>
                </a:lnTo>
                <a:lnTo>
                  <a:pt x="850600" y="533249"/>
                </a:lnTo>
                <a:lnTo>
                  <a:pt x="804413" y="512946"/>
                </a:lnTo>
                <a:lnTo>
                  <a:pt x="758531" y="492017"/>
                </a:lnTo>
                <a:lnTo>
                  <a:pt x="712968" y="470454"/>
                </a:lnTo>
                <a:lnTo>
                  <a:pt x="667737" y="448250"/>
                </a:lnTo>
                <a:lnTo>
                  <a:pt x="622852" y="425398"/>
                </a:lnTo>
                <a:lnTo>
                  <a:pt x="578325" y="401890"/>
                </a:lnTo>
                <a:lnTo>
                  <a:pt x="534170" y="377720"/>
                </a:lnTo>
                <a:lnTo>
                  <a:pt x="490400" y="352880"/>
                </a:lnTo>
                <a:lnTo>
                  <a:pt x="447028" y="327364"/>
                </a:lnTo>
                <a:lnTo>
                  <a:pt x="404068" y="301164"/>
                </a:lnTo>
                <a:lnTo>
                  <a:pt x="361532" y="274273"/>
                </a:lnTo>
                <a:lnTo>
                  <a:pt x="319434" y="246685"/>
                </a:lnTo>
                <a:lnTo>
                  <a:pt x="277787" y="218391"/>
                </a:lnTo>
                <a:lnTo>
                  <a:pt x="236605" y="189385"/>
                </a:lnTo>
                <a:lnTo>
                  <a:pt x="195900" y="159660"/>
                </a:lnTo>
                <a:lnTo>
                  <a:pt x="155686" y="129209"/>
                </a:lnTo>
                <a:lnTo>
                  <a:pt x="115975" y="98025"/>
                </a:lnTo>
                <a:lnTo>
                  <a:pt x="76782" y="66099"/>
                </a:lnTo>
                <a:lnTo>
                  <a:pt x="38119" y="33427"/>
                </a:lnTo>
                <a:lnTo>
                  <a:pt x="0" y="0"/>
                </a:lnTo>
                <a:close/>
              </a:path>
            </a:pathLst>
          </a:custGeom>
          <a:solidFill>
            <a:srgbClr val="E84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" y="6658560"/>
            <a:ext cx="1645285" cy="1228725"/>
          </a:xfrm>
          <a:custGeom>
            <a:avLst/>
            <a:gdLst/>
            <a:ahLst/>
            <a:cxnLst/>
            <a:rect l="l" t="t" r="r" b="b"/>
            <a:pathLst>
              <a:path w="1645285" h="1228725">
                <a:moveTo>
                  <a:pt x="0" y="0"/>
                </a:moveTo>
                <a:lnTo>
                  <a:pt x="0" y="675396"/>
                </a:lnTo>
                <a:lnTo>
                  <a:pt x="37985" y="708745"/>
                </a:lnTo>
                <a:lnTo>
                  <a:pt x="76509" y="741346"/>
                </a:lnTo>
                <a:lnTo>
                  <a:pt x="115560" y="773208"/>
                </a:lnTo>
                <a:lnTo>
                  <a:pt x="155125" y="804337"/>
                </a:lnTo>
                <a:lnTo>
                  <a:pt x="195189" y="834740"/>
                </a:lnTo>
                <a:lnTo>
                  <a:pt x="235741" y="864423"/>
                </a:lnTo>
                <a:lnTo>
                  <a:pt x="276767" y="893395"/>
                </a:lnTo>
                <a:lnTo>
                  <a:pt x="318254" y="921661"/>
                </a:lnTo>
                <a:lnTo>
                  <a:pt x="360189" y="949230"/>
                </a:lnTo>
                <a:lnTo>
                  <a:pt x="402559" y="976107"/>
                </a:lnTo>
                <a:lnTo>
                  <a:pt x="445351" y="1002300"/>
                </a:lnTo>
                <a:lnTo>
                  <a:pt x="488552" y="1027816"/>
                </a:lnTo>
                <a:lnTo>
                  <a:pt x="532148" y="1052662"/>
                </a:lnTo>
                <a:lnTo>
                  <a:pt x="576127" y="1076844"/>
                </a:lnTo>
                <a:lnTo>
                  <a:pt x="620476" y="1100371"/>
                </a:lnTo>
                <a:lnTo>
                  <a:pt x="665181" y="1123248"/>
                </a:lnTo>
                <a:lnTo>
                  <a:pt x="710230" y="1145483"/>
                </a:lnTo>
                <a:lnTo>
                  <a:pt x="755609" y="1167082"/>
                </a:lnTo>
                <a:lnTo>
                  <a:pt x="801305" y="1188053"/>
                </a:lnTo>
                <a:lnTo>
                  <a:pt x="847306" y="1208403"/>
                </a:lnTo>
                <a:lnTo>
                  <a:pt x="893598" y="1228139"/>
                </a:lnTo>
                <a:lnTo>
                  <a:pt x="1644815" y="1228139"/>
                </a:lnTo>
                <a:lnTo>
                  <a:pt x="1601893" y="1220747"/>
                </a:lnTo>
                <a:lnTo>
                  <a:pt x="1559025" y="1212606"/>
                </a:lnTo>
                <a:lnTo>
                  <a:pt x="1516226" y="1203701"/>
                </a:lnTo>
                <a:lnTo>
                  <a:pt x="1473509" y="1194017"/>
                </a:lnTo>
                <a:lnTo>
                  <a:pt x="1430889" y="1183539"/>
                </a:lnTo>
                <a:lnTo>
                  <a:pt x="1388381" y="1172254"/>
                </a:lnTo>
                <a:lnTo>
                  <a:pt x="1345999" y="1160146"/>
                </a:lnTo>
                <a:lnTo>
                  <a:pt x="1303759" y="1147201"/>
                </a:lnTo>
                <a:lnTo>
                  <a:pt x="1261674" y="1133404"/>
                </a:lnTo>
                <a:lnTo>
                  <a:pt x="1219759" y="1118740"/>
                </a:lnTo>
                <a:lnTo>
                  <a:pt x="1178029" y="1103195"/>
                </a:lnTo>
                <a:lnTo>
                  <a:pt x="1136498" y="1086754"/>
                </a:lnTo>
                <a:lnTo>
                  <a:pt x="1095182" y="1069403"/>
                </a:lnTo>
                <a:lnTo>
                  <a:pt x="1054093" y="1051127"/>
                </a:lnTo>
                <a:lnTo>
                  <a:pt x="1013248" y="1031910"/>
                </a:lnTo>
                <a:lnTo>
                  <a:pt x="972660" y="1011740"/>
                </a:lnTo>
                <a:lnTo>
                  <a:pt x="932345" y="990600"/>
                </a:lnTo>
                <a:lnTo>
                  <a:pt x="892316" y="968476"/>
                </a:lnTo>
                <a:lnTo>
                  <a:pt x="852589" y="945354"/>
                </a:lnTo>
                <a:lnTo>
                  <a:pt x="813178" y="921220"/>
                </a:lnTo>
                <a:lnTo>
                  <a:pt x="774097" y="896057"/>
                </a:lnTo>
                <a:lnTo>
                  <a:pt x="735361" y="869852"/>
                </a:lnTo>
                <a:lnTo>
                  <a:pt x="696985" y="842590"/>
                </a:lnTo>
                <a:lnTo>
                  <a:pt x="658984" y="814257"/>
                </a:lnTo>
                <a:lnTo>
                  <a:pt x="621371" y="784837"/>
                </a:lnTo>
                <a:lnTo>
                  <a:pt x="584162" y="754317"/>
                </a:lnTo>
                <a:lnTo>
                  <a:pt x="547370" y="722681"/>
                </a:lnTo>
                <a:lnTo>
                  <a:pt x="511011" y="689914"/>
                </a:lnTo>
                <a:lnTo>
                  <a:pt x="475100" y="656003"/>
                </a:lnTo>
                <a:lnTo>
                  <a:pt x="439650" y="620933"/>
                </a:lnTo>
                <a:lnTo>
                  <a:pt x="404676" y="584688"/>
                </a:lnTo>
                <a:lnTo>
                  <a:pt x="370194" y="547255"/>
                </a:lnTo>
                <a:lnTo>
                  <a:pt x="336217" y="508618"/>
                </a:lnTo>
                <a:lnTo>
                  <a:pt x="302759" y="468763"/>
                </a:lnTo>
                <a:lnTo>
                  <a:pt x="269837" y="427675"/>
                </a:lnTo>
                <a:lnTo>
                  <a:pt x="237464" y="385340"/>
                </a:lnTo>
                <a:lnTo>
                  <a:pt x="205654" y="341744"/>
                </a:lnTo>
                <a:lnTo>
                  <a:pt x="174423" y="296870"/>
                </a:lnTo>
                <a:lnTo>
                  <a:pt x="143785" y="250705"/>
                </a:lnTo>
                <a:lnTo>
                  <a:pt x="113755" y="203235"/>
                </a:lnTo>
                <a:lnTo>
                  <a:pt x="84346" y="154443"/>
                </a:lnTo>
                <a:lnTo>
                  <a:pt x="55575" y="104317"/>
                </a:lnTo>
                <a:lnTo>
                  <a:pt x="27454" y="52840"/>
                </a:lnTo>
                <a:lnTo>
                  <a:pt x="0" y="0"/>
                </a:lnTo>
                <a:close/>
              </a:path>
            </a:pathLst>
          </a:custGeom>
          <a:solidFill>
            <a:srgbClr val="384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" y="7139837"/>
            <a:ext cx="1018540" cy="747395"/>
          </a:xfrm>
          <a:custGeom>
            <a:avLst/>
            <a:gdLst/>
            <a:ahLst/>
            <a:cxnLst/>
            <a:rect l="l" t="t" r="r" b="b"/>
            <a:pathLst>
              <a:path w="1018540" h="747395">
                <a:moveTo>
                  <a:pt x="0" y="0"/>
                </a:moveTo>
                <a:lnTo>
                  <a:pt x="0" y="23213"/>
                </a:lnTo>
                <a:lnTo>
                  <a:pt x="33148" y="62873"/>
                </a:lnTo>
                <a:lnTo>
                  <a:pt x="66864" y="101675"/>
                </a:lnTo>
                <a:lnTo>
                  <a:pt x="101146" y="139618"/>
                </a:lnTo>
                <a:lnTo>
                  <a:pt x="135992" y="176699"/>
                </a:lnTo>
                <a:lnTo>
                  <a:pt x="171402" y="212917"/>
                </a:lnTo>
                <a:lnTo>
                  <a:pt x="207372" y="248271"/>
                </a:lnTo>
                <a:lnTo>
                  <a:pt x="243902" y="282759"/>
                </a:lnTo>
                <a:lnTo>
                  <a:pt x="280990" y="316379"/>
                </a:lnTo>
                <a:lnTo>
                  <a:pt x="318634" y="349129"/>
                </a:lnTo>
                <a:lnTo>
                  <a:pt x="356833" y="381009"/>
                </a:lnTo>
                <a:lnTo>
                  <a:pt x="395585" y="412015"/>
                </a:lnTo>
                <a:lnTo>
                  <a:pt x="434888" y="442147"/>
                </a:lnTo>
                <a:lnTo>
                  <a:pt x="474741" y="471403"/>
                </a:lnTo>
                <a:lnTo>
                  <a:pt x="515143" y="499782"/>
                </a:lnTo>
                <a:lnTo>
                  <a:pt x="556091" y="527281"/>
                </a:lnTo>
                <a:lnTo>
                  <a:pt x="597583" y="553900"/>
                </a:lnTo>
                <a:lnTo>
                  <a:pt x="639619" y="579635"/>
                </a:lnTo>
                <a:lnTo>
                  <a:pt x="682197" y="604487"/>
                </a:lnTo>
                <a:lnTo>
                  <a:pt x="725315" y="628452"/>
                </a:lnTo>
                <a:lnTo>
                  <a:pt x="768971" y="651531"/>
                </a:lnTo>
                <a:lnTo>
                  <a:pt x="813165" y="673720"/>
                </a:lnTo>
                <a:lnTo>
                  <a:pt x="857893" y="695018"/>
                </a:lnTo>
                <a:lnTo>
                  <a:pt x="903155" y="715424"/>
                </a:lnTo>
                <a:lnTo>
                  <a:pt x="948949" y="734936"/>
                </a:lnTo>
                <a:lnTo>
                  <a:pt x="978296" y="746862"/>
                </a:lnTo>
                <a:lnTo>
                  <a:pt x="1018239" y="746862"/>
                </a:lnTo>
                <a:lnTo>
                  <a:pt x="984812" y="733887"/>
                </a:lnTo>
                <a:lnTo>
                  <a:pt x="951674" y="720453"/>
                </a:lnTo>
                <a:lnTo>
                  <a:pt x="905646" y="700830"/>
                </a:lnTo>
                <a:lnTo>
                  <a:pt x="860160" y="680292"/>
                </a:lnTo>
                <a:lnTo>
                  <a:pt x="815217" y="658838"/>
                </a:lnTo>
                <a:lnTo>
                  <a:pt x="770820" y="636472"/>
                </a:lnTo>
                <a:lnTo>
                  <a:pt x="726969" y="613194"/>
                </a:lnTo>
                <a:lnTo>
                  <a:pt x="683668" y="589007"/>
                </a:lnTo>
                <a:lnTo>
                  <a:pt x="640916" y="563912"/>
                </a:lnTo>
                <a:lnTo>
                  <a:pt x="598717" y="537910"/>
                </a:lnTo>
                <a:lnTo>
                  <a:pt x="557071" y="511004"/>
                </a:lnTo>
                <a:lnTo>
                  <a:pt x="515981" y="483195"/>
                </a:lnTo>
                <a:lnTo>
                  <a:pt x="475448" y="454485"/>
                </a:lnTo>
                <a:lnTo>
                  <a:pt x="435474" y="424875"/>
                </a:lnTo>
                <a:lnTo>
                  <a:pt x="396061" y="394367"/>
                </a:lnTo>
                <a:lnTo>
                  <a:pt x="357209" y="362963"/>
                </a:lnTo>
                <a:lnTo>
                  <a:pt x="318922" y="330664"/>
                </a:lnTo>
                <a:lnTo>
                  <a:pt x="281201" y="297473"/>
                </a:lnTo>
                <a:lnTo>
                  <a:pt x="244047" y="263390"/>
                </a:lnTo>
                <a:lnTo>
                  <a:pt x="207462" y="228418"/>
                </a:lnTo>
                <a:lnTo>
                  <a:pt x="171448" y="192558"/>
                </a:lnTo>
                <a:lnTo>
                  <a:pt x="136006" y="155812"/>
                </a:lnTo>
                <a:lnTo>
                  <a:pt x="101139" y="118181"/>
                </a:lnTo>
                <a:lnTo>
                  <a:pt x="66848" y="79668"/>
                </a:lnTo>
                <a:lnTo>
                  <a:pt x="33134" y="40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" y="7511119"/>
            <a:ext cx="989330" cy="375920"/>
          </a:xfrm>
          <a:custGeom>
            <a:avLst/>
            <a:gdLst/>
            <a:ahLst/>
            <a:cxnLst/>
            <a:rect l="l" t="t" r="r" b="b"/>
            <a:pathLst>
              <a:path w="989330" h="375920">
                <a:moveTo>
                  <a:pt x="0" y="0"/>
                </a:moveTo>
                <a:lnTo>
                  <a:pt x="0" y="8525"/>
                </a:lnTo>
                <a:lnTo>
                  <a:pt x="41696" y="34645"/>
                </a:lnTo>
                <a:lnTo>
                  <a:pt x="84449" y="60042"/>
                </a:lnTo>
                <a:lnTo>
                  <a:pt x="128255" y="84715"/>
                </a:lnTo>
                <a:lnTo>
                  <a:pt x="173114" y="108662"/>
                </a:lnTo>
                <a:lnTo>
                  <a:pt x="219020" y="131882"/>
                </a:lnTo>
                <a:lnTo>
                  <a:pt x="265973" y="154372"/>
                </a:lnTo>
                <a:lnTo>
                  <a:pt x="313969" y="176131"/>
                </a:lnTo>
                <a:lnTo>
                  <a:pt x="363006" y="197158"/>
                </a:lnTo>
                <a:lnTo>
                  <a:pt x="413081" y="217450"/>
                </a:lnTo>
                <a:lnTo>
                  <a:pt x="455978" y="233940"/>
                </a:lnTo>
                <a:lnTo>
                  <a:pt x="499605" y="249910"/>
                </a:lnTo>
                <a:lnTo>
                  <a:pt x="543959" y="265359"/>
                </a:lnTo>
                <a:lnTo>
                  <a:pt x="589039" y="280285"/>
                </a:lnTo>
                <a:lnTo>
                  <a:pt x="634843" y="294688"/>
                </a:lnTo>
                <a:lnTo>
                  <a:pt x="681369" y="308568"/>
                </a:lnTo>
                <a:lnTo>
                  <a:pt x="728617" y="321922"/>
                </a:lnTo>
                <a:lnTo>
                  <a:pt x="776584" y="334751"/>
                </a:lnTo>
                <a:lnTo>
                  <a:pt x="825269" y="347053"/>
                </a:lnTo>
                <a:lnTo>
                  <a:pt x="874670" y="358827"/>
                </a:lnTo>
                <a:lnTo>
                  <a:pt x="924786" y="370072"/>
                </a:lnTo>
                <a:lnTo>
                  <a:pt x="950548" y="375580"/>
                </a:lnTo>
                <a:lnTo>
                  <a:pt x="988847" y="375580"/>
                </a:lnTo>
                <a:lnTo>
                  <a:pt x="924756" y="362184"/>
                </a:lnTo>
                <a:lnTo>
                  <a:pt x="870343" y="349940"/>
                </a:lnTo>
                <a:lnTo>
                  <a:pt x="816777" y="337071"/>
                </a:lnTo>
                <a:lnTo>
                  <a:pt x="764062" y="323578"/>
                </a:lnTo>
                <a:lnTo>
                  <a:pt x="712198" y="309464"/>
                </a:lnTo>
                <a:lnTo>
                  <a:pt x="661188" y="294728"/>
                </a:lnTo>
                <a:lnTo>
                  <a:pt x="611035" y="279373"/>
                </a:lnTo>
                <a:lnTo>
                  <a:pt x="561740" y="263399"/>
                </a:lnTo>
                <a:lnTo>
                  <a:pt x="513305" y="246807"/>
                </a:lnTo>
                <a:lnTo>
                  <a:pt x="465734" y="229600"/>
                </a:lnTo>
                <a:lnTo>
                  <a:pt x="419027" y="211778"/>
                </a:lnTo>
                <a:lnTo>
                  <a:pt x="373187" y="193342"/>
                </a:lnTo>
                <a:lnTo>
                  <a:pt x="328216" y="174293"/>
                </a:lnTo>
                <a:lnTo>
                  <a:pt x="284117" y="154633"/>
                </a:lnTo>
                <a:lnTo>
                  <a:pt x="240891" y="134363"/>
                </a:lnTo>
                <a:lnTo>
                  <a:pt x="198541" y="113484"/>
                </a:lnTo>
                <a:lnTo>
                  <a:pt x="157068" y="91998"/>
                </a:lnTo>
                <a:lnTo>
                  <a:pt x="116476" y="69905"/>
                </a:lnTo>
                <a:lnTo>
                  <a:pt x="76766" y="47207"/>
                </a:lnTo>
                <a:lnTo>
                  <a:pt x="37939" y="239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21938" y="365899"/>
            <a:ext cx="3415029" cy="524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80" dirty="0"/>
              <a:t>INCLUSIÓN</a:t>
            </a:r>
            <a:r>
              <a:rPr spc="-15" dirty="0"/>
              <a:t> </a:t>
            </a:r>
            <a:r>
              <a:rPr spc="105" dirty="0"/>
              <a:t>SOCIAL</a:t>
            </a:r>
          </a:p>
        </p:txBody>
      </p:sp>
      <p:sp>
        <p:nvSpPr>
          <p:cNvPr id="13" name="object 13"/>
          <p:cNvSpPr/>
          <p:nvPr/>
        </p:nvSpPr>
        <p:spPr>
          <a:xfrm>
            <a:off x="613854" y="976382"/>
            <a:ext cx="9059545" cy="0"/>
          </a:xfrm>
          <a:custGeom>
            <a:avLst/>
            <a:gdLst/>
            <a:ahLst/>
            <a:cxnLst/>
            <a:rect l="l" t="t" r="r" b="b"/>
            <a:pathLst>
              <a:path w="9059545">
                <a:moveTo>
                  <a:pt x="0" y="0"/>
                </a:moveTo>
                <a:lnTo>
                  <a:pt x="9059291" y="0"/>
                </a:lnTo>
              </a:path>
            </a:pathLst>
          </a:custGeom>
          <a:ln w="36004">
            <a:solidFill>
              <a:srgbClr val="D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53792" y="2052383"/>
            <a:ext cx="4949825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b="1" i="1" spc="50" dirty="0">
                <a:solidFill>
                  <a:srgbClr val="FFFFFF"/>
                </a:solidFill>
                <a:latin typeface="Calibri"/>
                <a:cs typeface="Calibri"/>
              </a:rPr>
              <a:t>CONTRIBUIR </a:t>
            </a:r>
            <a:r>
              <a:rPr sz="2700" b="1" i="1" spc="6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700" b="1" i="1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700" b="1" i="1" spc="50" dirty="0">
                <a:solidFill>
                  <a:srgbClr val="FFFFFF"/>
                </a:solidFill>
                <a:latin typeface="Calibri"/>
                <a:cs typeface="Calibri"/>
              </a:rPr>
              <a:t>PACTO</a:t>
            </a:r>
            <a:r>
              <a:rPr sz="27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75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6819" y="2980804"/>
            <a:ext cx="7306309" cy="2032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8605">
              <a:lnSpc>
                <a:spcPct val="100000"/>
              </a:lnSpc>
              <a:spcBef>
                <a:spcPts val="105"/>
              </a:spcBef>
            </a:pPr>
            <a:r>
              <a:rPr sz="5050" b="1" dirty="0">
                <a:solidFill>
                  <a:srgbClr val="004B93"/>
                </a:solidFill>
                <a:latin typeface="Times New Roman"/>
                <a:cs typeface="Times New Roman"/>
              </a:rPr>
              <a:t>por un</a:t>
            </a:r>
            <a:r>
              <a:rPr sz="5050" b="1" spc="-20" dirty="0">
                <a:solidFill>
                  <a:srgbClr val="004B93"/>
                </a:solidFill>
                <a:latin typeface="Times New Roman"/>
                <a:cs typeface="Times New Roman"/>
              </a:rPr>
              <a:t> Guerrero</a:t>
            </a:r>
            <a:endParaRPr sz="5050">
              <a:latin typeface="Times New Roman"/>
              <a:cs typeface="Times New Roman"/>
            </a:endParaRPr>
          </a:p>
          <a:p>
            <a:pPr marL="12700" marR="5080">
              <a:lnSpc>
                <a:spcPts val="3190"/>
              </a:lnSpc>
              <a:spcBef>
                <a:spcPts val="3369"/>
              </a:spcBef>
            </a:pPr>
            <a:r>
              <a:rPr sz="3100" dirty="0">
                <a:solidFill>
                  <a:srgbClr val="004B93"/>
                </a:solidFill>
                <a:latin typeface="Times New Roman"/>
                <a:cs typeface="Times New Roman"/>
              </a:rPr>
              <a:t>Ejemplo de inclusión social, reconciliación y  paz para el bienestar y desarrollo de</a:t>
            </a:r>
            <a:r>
              <a:rPr sz="3100" spc="-95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004B93"/>
                </a:solidFill>
                <a:latin typeface="Times New Roman"/>
                <a:cs typeface="Times New Roman"/>
              </a:rPr>
              <a:t>Guerrero.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58271" y="5623128"/>
            <a:ext cx="1370444" cy="1829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2284" y="5821349"/>
            <a:ext cx="1933028" cy="1433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71686" y="5821349"/>
            <a:ext cx="1933016" cy="1433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3228" y="1026477"/>
            <a:ext cx="4046220" cy="4114800"/>
          </a:xfrm>
          <a:custGeom>
            <a:avLst/>
            <a:gdLst/>
            <a:ahLst/>
            <a:cxnLst/>
            <a:rect l="l" t="t" r="r" b="b"/>
            <a:pathLst>
              <a:path w="4046220" h="4114800">
                <a:moveTo>
                  <a:pt x="1388965" y="0"/>
                </a:moveTo>
                <a:lnTo>
                  <a:pt x="0" y="1195298"/>
                </a:lnTo>
                <a:lnTo>
                  <a:pt x="68521" y="3026486"/>
                </a:lnTo>
                <a:lnTo>
                  <a:pt x="1542928" y="4114647"/>
                </a:lnTo>
                <a:lnTo>
                  <a:pt x="3312952" y="3640366"/>
                </a:lnTo>
                <a:lnTo>
                  <a:pt x="4045742" y="1960791"/>
                </a:lnTo>
                <a:lnTo>
                  <a:pt x="3189483" y="340677"/>
                </a:lnTo>
                <a:lnTo>
                  <a:pt x="1388965" y="0"/>
                </a:lnTo>
                <a:close/>
              </a:path>
            </a:pathLst>
          </a:custGeom>
          <a:solidFill>
            <a:srgbClr val="00427E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4655" y="5859653"/>
            <a:ext cx="2543175" cy="2027555"/>
          </a:xfrm>
          <a:custGeom>
            <a:avLst/>
            <a:gdLst/>
            <a:ahLst/>
            <a:cxnLst/>
            <a:rect l="l" t="t" r="r" b="b"/>
            <a:pathLst>
              <a:path w="2543175" h="2027554">
                <a:moveTo>
                  <a:pt x="872947" y="0"/>
                </a:moveTo>
                <a:lnTo>
                  <a:pt x="0" y="751230"/>
                </a:lnTo>
                <a:lnTo>
                  <a:pt x="43065" y="1902101"/>
                </a:lnTo>
                <a:lnTo>
                  <a:pt x="212356" y="2027047"/>
                </a:lnTo>
                <a:lnTo>
                  <a:pt x="2195957" y="2027047"/>
                </a:lnTo>
                <a:lnTo>
                  <a:pt x="2542692" y="1232329"/>
                </a:lnTo>
                <a:lnTo>
                  <a:pt x="2004542" y="214109"/>
                </a:lnTo>
                <a:lnTo>
                  <a:pt x="872947" y="0"/>
                </a:lnTo>
                <a:close/>
              </a:path>
            </a:pathLst>
          </a:custGeom>
          <a:solidFill>
            <a:srgbClr val="ED314B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1449" y="5208485"/>
            <a:ext cx="1577975" cy="1604645"/>
          </a:xfrm>
          <a:custGeom>
            <a:avLst/>
            <a:gdLst/>
            <a:ahLst/>
            <a:cxnLst/>
            <a:rect l="l" t="t" r="r" b="b"/>
            <a:pathLst>
              <a:path w="1577975" h="1604645">
                <a:moveTo>
                  <a:pt x="541667" y="0"/>
                </a:moveTo>
                <a:lnTo>
                  <a:pt x="0" y="466140"/>
                </a:lnTo>
                <a:lnTo>
                  <a:pt x="26733" y="1180261"/>
                </a:lnTo>
                <a:lnTo>
                  <a:pt x="601713" y="1604618"/>
                </a:lnTo>
                <a:lnTo>
                  <a:pt x="1291983" y="1419661"/>
                </a:lnTo>
                <a:lnTo>
                  <a:pt x="1577746" y="764667"/>
                </a:lnTo>
                <a:lnTo>
                  <a:pt x="1243825" y="132854"/>
                </a:lnTo>
                <a:lnTo>
                  <a:pt x="541667" y="0"/>
                </a:lnTo>
                <a:close/>
              </a:path>
            </a:pathLst>
          </a:custGeom>
          <a:solidFill>
            <a:srgbClr val="00427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2240" y="1995576"/>
            <a:ext cx="7662545" cy="875665"/>
          </a:xfrm>
          <a:custGeom>
            <a:avLst/>
            <a:gdLst/>
            <a:ahLst/>
            <a:cxnLst/>
            <a:rect l="l" t="t" r="r" b="b"/>
            <a:pathLst>
              <a:path w="7662545" h="875664">
                <a:moveTo>
                  <a:pt x="7662519" y="0"/>
                </a:moveTo>
                <a:lnTo>
                  <a:pt x="376669" y="271157"/>
                </a:lnTo>
                <a:lnTo>
                  <a:pt x="0" y="875258"/>
                </a:lnTo>
                <a:lnTo>
                  <a:pt x="7285850" y="604100"/>
                </a:lnTo>
                <a:lnTo>
                  <a:pt x="766251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2240" y="1995576"/>
            <a:ext cx="7662545" cy="590550"/>
          </a:xfrm>
          <a:custGeom>
            <a:avLst/>
            <a:gdLst/>
            <a:ahLst/>
            <a:cxnLst/>
            <a:rect l="l" t="t" r="r" b="b"/>
            <a:pathLst>
              <a:path w="7662545" h="590550">
                <a:moveTo>
                  <a:pt x="7662519" y="0"/>
                </a:moveTo>
                <a:lnTo>
                  <a:pt x="376669" y="0"/>
                </a:lnTo>
                <a:lnTo>
                  <a:pt x="0" y="590080"/>
                </a:lnTo>
                <a:lnTo>
                  <a:pt x="7285850" y="590080"/>
                </a:lnTo>
                <a:lnTo>
                  <a:pt x="7662519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00427" y="7048000"/>
            <a:ext cx="1372273" cy="8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7590" y="365899"/>
            <a:ext cx="3776979" cy="524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80" dirty="0"/>
              <a:t>VISIÓN </a:t>
            </a:r>
            <a:r>
              <a:rPr spc="10" dirty="0"/>
              <a:t>UAGRO</a:t>
            </a:r>
            <a:r>
              <a:rPr spc="-50" dirty="0"/>
              <a:t> </a:t>
            </a:r>
            <a:r>
              <a:rPr spc="275" dirty="0"/>
              <a:t>2025</a:t>
            </a:r>
          </a:p>
        </p:txBody>
      </p:sp>
      <p:sp>
        <p:nvSpPr>
          <p:cNvPr id="9" name="object 9"/>
          <p:cNvSpPr/>
          <p:nvPr/>
        </p:nvSpPr>
        <p:spPr>
          <a:xfrm>
            <a:off x="613854" y="976382"/>
            <a:ext cx="9059545" cy="0"/>
          </a:xfrm>
          <a:custGeom>
            <a:avLst/>
            <a:gdLst/>
            <a:ahLst/>
            <a:cxnLst/>
            <a:rect l="l" t="t" r="r" b="b"/>
            <a:pathLst>
              <a:path w="9059545">
                <a:moveTo>
                  <a:pt x="0" y="0"/>
                </a:moveTo>
                <a:lnTo>
                  <a:pt x="9059291" y="0"/>
                </a:lnTo>
              </a:path>
            </a:pathLst>
          </a:custGeom>
          <a:ln w="36004">
            <a:solidFill>
              <a:srgbClr val="D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13902" y="2052383"/>
            <a:ext cx="6627495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b="1" i="1" spc="12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700" b="1" i="1" spc="50" dirty="0">
                <a:solidFill>
                  <a:srgbClr val="FFFFFF"/>
                </a:solidFill>
                <a:latin typeface="Calibri"/>
                <a:cs typeface="Calibri"/>
              </a:rPr>
              <a:t>UNIVERSIDAD </a:t>
            </a:r>
            <a:r>
              <a:rPr sz="2700" b="1" i="1" spc="-25" dirty="0">
                <a:solidFill>
                  <a:srgbClr val="FFFFFF"/>
                </a:solidFill>
                <a:latin typeface="Calibri"/>
                <a:cs typeface="Calibri"/>
              </a:rPr>
              <a:t>AUTÓNOMA </a:t>
            </a:r>
            <a:r>
              <a:rPr sz="2700" b="1" i="1" spc="4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7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55" dirty="0">
                <a:solidFill>
                  <a:srgbClr val="FFFFFF"/>
                </a:solidFill>
                <a:latin typeface="Calibri"/>
                <a:cs typeface="Calibri"/>
              </a:rPr>
              <a:t>GUERRERO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94049" y="3336671"/>
            <a:ext cx="5443220" cy="337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004B93"/>
                </a:solidFill>
                <a:latin typeface="Times New Roman"/>
                <a:cs typeface="Times New Roman"/>
              </a:rPr>
              <a:t>Es un </a:t>
            </a:r>
            <a:r>
              <a:rPr sz="3100" b="1" spc="-15" dirty="0">
                <a:solidFill>
                  <a:srgbClr val="004B93"/>
                </a:solidFill>
                <a:latin typeface="Times New Roman"/>
                <a:cs typeface="Times New Roman"/>
              </a:rPr>
              <a:t>referente </a:t>
            </a:r>
            <a:r>
              <a:rPr sz="3100" b="1" dirty="0">
                <a:solidFill>
                  <a:srgbClr val="004B93"/>
                </a:solidFill>
                <a:latin typeface="Times New Roman"/>
                <a:cs typeface="Times New Roman"/>
              </a:rPr>
              <a:t>por</a:t>
            </a:r>
            <a:r>
              <a:rPr sz="3100" b="1" spc="10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3100" b="1" spc="-5" dirty="0">
                <a:solidFill>
                  <a:srgbClr val="004B93"/>
                </a:solidFill>
                <a:latin typeface="Times New Roman"/>
                <a:cs typeface="Times New Roman"/>
              </a:rPr>
              <a:t>su: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18415" marR="5080" algn="just">
              <a:lnSpc>
                <a:spcPts val="3090"/>
              </a:lnSpc>
            </a:pPr>
            <a:r>
              <a:rPr sz="3000" spc="-10" dirty="0">
                <a:solidFill>
                  <a:srgbClr val="004B93"/>
                </a:solidFill>
                <a:latin typeface="Times New Roman"/>
                <a:cs typeface="Times New Roman"/>
              </a:rPr>
              <a:t>Contribución </a:t>
            </a:r>
            <a:r>
              <a:rPr sz="3000" dirty="0">
                <a:solidFill>
                  <a:srgbClr val="004B93"/>
                </a:solidFill>
                <a:latin typeface="Times New Roman"/>
                <a:cs typeface="Times New Roman"/>
              </a:rPr>
              <a:t>al cumplimiento de</a:t>
            </a:r>
            <a:r>
              <a:rPr sz="3000" spc="-30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4B93"/>
                </a:solidFill>
                <a:latin typeface="Times New Roman"/>
                <a:cs typeface="Times New Roman"/>
              </a:rPr>
              <a:t>la  Agenda 2030 para el Desarrollo en  el estado de</a:t>
            </a:r>
            <a:r>
              <a:rPr sz="3000" spc="-15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4B93"/>
                </a:solidFill>
                <a:latin typeface="Times New Roman"/>
                <a:cs typeface="Times New Roman"/>
              </a:rPr>
              <a:t>Guerrero.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L="18415" marR="654050">
              <a:lnSpc>
                <a:spcPts val="3090"/>
              </a:lnSpc>
            </a:pPr>
            <a:r>
              <a:rPr sz="3000" dirty="0">
                <a:solidFill>
                  <a:srgbClr val="004B93"/>
                </a:solidFill>
                <a:latin typeface="Times New Roman"/>
                <a:cs typeface="Times New Roman"/>
              </a:rPr>
              <a:t>En consonancia con </a:t>
            </a:r>
            <a:r>
              <a:rPr sz="3000" spc="-5" dirty="0">
                <a:solidFill>
                  <a:srgbClr val="004B93"/>
                </a:solidFill>
                <a:latin typeface="Times New Roman"/>
                <a:cs typeface="Times New Roman"/>
              </a:rPr>
              <a:t>su</a:t>
            </a:r>
            <a:r>
              <a:rPr sz="3000" spc="-90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4B93"/>
                </a:solidFill>
                <a:latin typeface="Times New Roman"/>
                <a:cs typeface="Times New Roman"/>
              </a:rPr>
              <a:t>Modelo  </a:t>
            </a:r>
            <a:r>
              <a:rPr sz="3000" spc="-15" dirty="0">
                <a:solidFill>
                  <a:srgbClr val="004B93"/>
                </a:solidFill>
                <a:latin typeface="Times New Roman"/>
                <a:cs typeface="Times New Roman"/>
              </a:rPr>
              <a:t>Universidad</a:t>
            </a:r>
            <a:r>
              <a:rPr sz="3000" spc="-5" dirty="0">
                <a:solidFill>
                  <a:srgbClr val="004B9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4B93"/>
                </a:solidFill>
                <a:latin typeface="Times New Roman"/>
                <a:cs typeface="Times New Roman"/>
              </a:rPr>
              <a:t>Sociedad.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300" y="3319691"/>
            <a:ext cx="3168650" cy="4369435"/>
          </a:xfrm>
          <a:custGeom>
            <a:avLst/>
            <a:gdLst/>
            <a:ahLst/>
            <a:cxnLst/>
            <a:rect l="l" t="t" r="r" b="b"/>
            <a:pathLst>
              <a:path w="3168650" h="4369434">
                <a:moveTo>
                  <a:pt x="347295" y="0"/>
                </a:moveTo>
                <a:lnTo>
                  <a:pt x="0" y="298869"/>
                </a:lnTo>
                <a:lnTo>
                  <a:pt x="0" y="3992341"/>
                </a:lnTo>
                <a:lnTo>
                  <a:pt x="510782" y="4369318"/>
                </a:lnTo>
                <a:lnTo>
                  <a:pt x="2390368" y="3865685"/>
                </a:lnTo>
                <a:lnTo>
                  <a:pt x="3168510" y="2082152"/>
                </a:lnTo>
                <a:lnTo>
                  <a:pt x="2259253" y="361759"/>
                </a:lnTo>
                <a:lnTo>
                  <a:pt x="34729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300" y="3319691"/>
            <a:ext cx="3090303" cy="4289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300" y="7333768"/>
            <a:ext cx="897255" cy="553085"/>
          </a:xfrm>
          <a:custGeom>
            <a:avLst/>
            <a:gdLst/>
            <a:ahLst/>
            <a:cxnLst/>
            <a:rect l="l" t="t" r="r" b="b"/>
            <a:pathLst>
              <a:path w="897255" h="553084">
                <a:moveTo>
                  <a:pt x="0" y="0"/>
                </a:moveTo>
                <a:lnTo>
                  <a:pt x="0" y="234094"/>
                </a:lnTo>
                <a:lnTo>
                  <a:pt x="42035" y="261505"/>
                </a:lnTo>
                <a:lnTo>
                  <a:pt x="84751" y="288421"/>
                </a:lnTo>
                <a:lnTo>
                  <a:pt x="128129" y="314844"/>
                </a:lnTo>
                <a:lnTo>
                  <a:pt x="172149" y="340780"/>
                </a:lnTo>
                <a:lnTo>
                  <a:pt x="216792" y="366232"/>
                </a:lnTo>
                <a:lnTo>
                  <a:pt x="262038" y="391204"/>
                </a:lnTo>
                <a:lnTo>
                  <a:pt x="307869" y="415701"/>
                </a:lnTo>
                <a:lnTo>
                  <a:pt x="354265" y="439726"/>
                </a:lnTo>
                <a:lnTo>
                  <a:pt x="401206" y="463285"/>
                </a:lnTo>
                <a:lnTo>
                  <a:pt x="448674" y="486380"/>
                </a:lnTo>
                <a:lnTo>
                  <a:pt x="496649" y="509017"/>
                </a:lnTo>
                <a:lnTo>
                  <a:pt x="545112" y="531199"/>
                </a:lnTo>
                <a:lnTo>
                  <a:pt x="594043" y="552931"/>
                </a:lnTo>
                <a:lnTo>
                  <a:pt x="897081" y="552931"/>
                </a:lnTo>
                <a:lnTo>
                  <a:pt x="850600" y="533249"/>
                </a:lnTo>
                <a:lnTo>
                  <a:pt x="804413" y="512946"/>
                </a:lnTo>
                <a:lnTo>
                  <a:pt x="758531" y="492017"/>
                </a:lnTo>
                <a:lnTo>
                  <a:pt x="712968" y="470454"/>
                </a:lnTo>
                <a:lnTo>
                  <a:pt x="667737" y="448250"/>
                </a:lnTo>
                <a:lnTo>
                  <a:pt x="622852" y="425398"/>
                </a:lnTo>
                <a:lnTo>
                  <a:pt x="578325" y="401890"/>
                </a:lnTo>
                <a:lnTo>
                  <a:pt x="534170" y="377720"/>
                </a:lnTo>
                <a:lnTo>
                  <a:pt x="490400" y="352880"/>
                </a:lnTo>
                <a:lnTo>
                  <a:pt x="447028" y="327364"/>
                </a:lnTo>
                <a:lnTo>
                  <a:pt x="404068" y="301164"/>
                </a:lnTo>
                <a:lnTo>
                  <a:pt x="361532" y="274273"/>
                </a:lnTo>
                <a:lnTo>
                  <a:pt x="319434" y="246685"/>
                </a:lnTo>
                <a:lnTo>
                  <a:pt x="277787" y="218391"/>
                </a:lnTo>
                <a:lnTo>
                  <a:pt x="236605" y="189385"/>
                </a:lnTo>
                <a:lnTo>
                  <a:pt x="195900" y="159660"/>
                </a:lnTo>
                <a:lnTo>
                  <a:pt x="155686" y="129209"/>
                </a:lnTo>
                <a:lnTo>
                  <a:pt x="115975" y="98025"/>
                </a:lnTo>
                <a:lnTo>
                  <a:pt x="76782" y="66099"/>
                </a:lnTo>
                <a:lnTo>
                  <a:pt x="38119" y="33427"/>
                </a:lnTo>
                <a:lnTo>
                  <a:pt x="0" y="0"/>
                </a:lnTo>
                <a:close/>
              </a:path>
            </a:pathLst>
          </a:custGeom>
          <a:solidFill>
            <a:srgbClr val="E84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300" y="6658560"/>
            <a:ext cx="1645285" cy="1228725"/>
          </a:xfrm>
          <a:custGeom>
            <a:avLst/>
            <a:gdLst/>
            <a:ahLst/>
            <a:cxnLst/>
            <a:rect l="l" t="t" r="r" b="b"/>
            <a:pathLst>
              <a:path w="1645285" h="1228725">
                <a:moveTo>
                  <a:pt x="0" y="0"/>
                </a:moveTo>
                <a:lnTo>
                  <a:pt x="0" y="675396"/>
                </a:lnTo>
                <a:lnTo>
                  <a:pt x="37985" y="708745"/>
                </a:lnTo>
                <a:lnTo>
                  <a:pt x="76509" y="741346"/>
                </a:lnTo>
                <a:lnTo>
                  <a:pt x="115560" y="773208"/>
                </a:lnTo>
                <a:lnTo>
                  <a:pt x="155125" y="804337"/>
                </a:lnTo>
                <a:lnTo>
                  <a:pt x="195189" y="834740"/>
                </a:lnTo>
                <a:lnTo>
                  <a:pt x="235741" y="864423"/>
                </a:lnTo>
                <a:lnTo>
                  <a:pt x="276767" y="893395"/>
                </a:lnTo>
                <a:lnTo>
                  <a:pt x="318254" y="921661"/>
                </a:lnTo>
                <a:lnTo>
                  <a:pt x="360189" y="949230"/>
                </a:lnTo>
                <a:lnTo>
                  <a:pt x="402559" y="976107"/>
                </a:lnTo>
                <a:lnTo>
                  <a:pt x="445351" y="1002300"/>
                </a:lnTo>
                <a:lnTo>
                  <a:pt x="488552" y="1027816"/>
                </a:lnTo>
                <a:lnTo>
                  <a:pt x="532148" y="1052662"/>
                </a:lnTo>
                <a:lnTo>
                  <a:pt x="576127" y="1076844"/>
                </a:lnTo>
                <a:lnTo>
                  <a:pt x="620476" y="1100371"/>
                </a:lnTo>
                <a:lnTo>
                  <a:pt x="665181" y="1123248"/>
                </a:lnTo>
                <a:lnTo>
                  <a:pt x="710230" y="1145483"/>
                </a:lnTo>
                <a:lnTo>
                  <a:pt x="755609" y="1167082"/>
                </a:lnTo>
                <a:lnTo>
                  <a:pt x="801305" y="1188053"/>
                </a:lnTo>
                <a:lnTo>
                  <a:pt x="847306" y="1208403"/>
                </a:lnTo>
                <a:lnTo>
                  <a:pt x="893598" y="1228139"/>
                </a:lnTo>
                <a:lnTo>
                  <a:pt x="1644815" y="1228139"/>
                </a:lnTo>
                <a:lnTo>
                  <a:pt x="1601893" y="1220747"/>
                </a:lnTo>
                <a:lnTo>
                  <a:pt x="1559025" y="1212606"/>
                </a:lnTo>
                <a:lnTo>
                  <a:pt x="1516226" y="1203701"/>
                </a:lnTo>
                <a:lnTo>
                  <a:pt x="1473509" y="1194017"/>
                </a:lnTo>
                <a:lnTo>
                  <a:pt x="1430889" y="1183539"/>
                </a:lnTo>
                <a:lnTo>
                  <a:pt x="1388381" y="1172254"/>
                </a:lnTo>
                <a:lnTo>
                  <a:pt x="1345999" y="1160146"/>
                </a:lnTo>
                <a:lnTo>
                  <a:pt x="1303759" y="1147201"/>
                </a:lnTo>
                <a:lnTo>
                  <a:pt x="1261674" y="1133404"/>
                </a:lnTo>
                <a:lnTo>
                  <a:pt x="1219759" y="1118740"/>
                </a:lnTo>
                <a:lnTo>
                  <a:pt x="1178029" y="1103195"/>
                </a:lnTo>
                <a:lnTo>
                  <a:pt x="1136498" y="1086754"/>
                </a:lnTo>
                <a:lnTo>
                  <a:pt x="1095182" y="1069403"/>
                </a:lnTo>
                <a:lnTo>
                  <a:pt x="1054093" y="1051127"/>
                </a:lnTo>
                <a:lnTo>
                  <a:pt x="1013248" y="1031910"/>
                </a:lnTo>
                <a:lnTo>
                  <a:pt x="972660" y="1011740"/>
                </a:lnTo>
                <a:lnTo>
                  <a:pt x="932345" y="990600"/>
                </a:lnTo>
                <a:lnTo>
                  <a:pt x="892316" y="968476"/>
                </a:lnTo>
                <a:lnTo>
                  <a:pt x="852589" y="945354"/>
                </a:lnTo>
                <a:lnTo>
                  <a:pt x="813178" y="921220"/>
                </a:lnTo>
                <a:lnTo>
                  <a:pt x="774097" y="896057"/>
                </a:lnTo>
                <a:lnTo>
                  <a:pt x="735361" y="869852"/>
                </a:lnTo>
                <a:lnTo>
                  <a:pt x="696985" y="842590"/>
                </a:lnTo>
                <a:lnTo>
                  <a:pt x="658984" y="814257"/>
                </a:lnTo>
                <a:lnTo>
                  <a:pt x="621371" y="784837"/>
                </a:lnTo>
                <a:lnTo>
                  <a:pt x="584162" y="754317"/>
                </a:lnTo>
                <a:lnTo>
                  <a:pt x="547370" y="722681"/>
                </a:lnTo>
                <a:lnTo>
                  <a:pt x="511011" y="689914"/>
                </a:lnTo>
                <a:lnTo>
                  <a:pt x="475100" y="656003"/>
                </a:lnTo>
                <a:lnTo>
                  <a:pt x="439650" y="620933"/>
                </a:lnTo>
                <a:lnTo>
                  <a:pt x="404676" y="584688"/>
                </a:lnTo>
                <a:lnTo>
                  <a:pt x="370194" y="547255"/>
                </a:lnTo>
                <a:lnTo>
                  <a:pt x="336217" y="508618"/>
                </a:lnTo>
                <a:lnTo>
                  <a:pt x="302759" y="468763"/>
                </a:lnTo>
                <a:lnTo>
                  <a:pt x="269837" y="427675"/>
                </a:lnTo>
                <a:lnTo>
                  <a:pt x="237464" y="385340"/>
                </a:lnTo>
                <a:lnTo>
                  <a:pt x="205654" y="341744"/>
                </a:lnTo>
                <a:lnTo>
                  <a:pt x="174423" y="296870"/>
                </a:lnTo>
                <a:lnTo>
                  <a:pt x="143785" y="250705"/>
                </a:lnTo>
                <a:lnTo>
                  <a:pt x="113755" y="203235"/>
                </a:lnTo>
                <a:lnTo>
                  <a:pt x="84346" y="154443"/>
                </a:lnTo>
                <a:lnTo>
                  <a:pt x="55575" y="104317"/>
                </a:lnTo>
                <a:lnTo>
                  <a:pt x="27454" y="52840"/>
                </a:lnTo>
                <a:lnTo>
                  <a:pt x="0" y="0"/>
                </a:lnTo>
                <a:close/>
              </a:path>
            </a:pathLst>
          </a:custGeom>
          <a:solidFill>
            <a:srgbClr val="384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300" y="7139837"/>
            <a:ext cx="1018540" cy="747395"/>
          </a:xfrm>
          <a:custGeom>
            <a:avLst/>
            <a:gdLst/>
            <a:ahLst/>
            <a:cxnLst/>
            <a:rect l="l" t="t" r="r" b="b"/>
            <a:pathLst>
              <a:path w="1018540" h="747395">
                <a:moveTo>
                  <a:pt x="0" y="0"/>
                </a:moveTo>
                <a:lnTo>
                  <a:pt x="0" y="23213"/>
                </a:lnTo>
                <a:lnTo>
                  <a:pt x="33148" y="62873"/>
                </a:lnTo>
                <a:lnTo>
                  <a:pt x="66864" y="101675"/>
                </a:lnTo>
                <a:lnTo>
                  <a:pt x="101146" y="139618"/>
                </a:lnTo>
                <a:lnTo>
                  <a:pt x="135992" y="176699"/>
                </a:lnTo>
                <a:lnTo>
                  <a:pt x="171402" y="212917"/>
                </a:lnTo>
                <a:lnTo>
                  <a:pt x="207372" y="248271"/>
                </a:lnTo>
                <a:lnTo>
                  <a:pt x="243902" y="282759"/>
                </a:lnTo>
                <a:lnTo>
                  <a:pt x="280990" y="316379"/>
                </a:lnTo>
                <a:lnTo>
                  <a:pt x="318634" y="349129"/>
                </a:lnTo>
                <a:lnTo>
                  <a:pt x="356833" y="381009"/>
                </a:lnTo>
                <a:lnTo>
                  <a:pt x="395585" y="412015"/>
                </a:lnTo>
                <a:lnTo>
                  <a:pt x="434888" y="442147"/>
                </a:lnTo>
                <a:lnTo>
                  <a:pt x="474741" y="471403"/>
                </a:lnTo>
                <a:lnTo>
                  <a:pt x="515143" y="499782"/>
                </a:lnTo>
                <a:lnTo>
                  <a:pt x="556091" y="527281"/>
                </a:lnTo>
                <a:lnTo>
                  <a:pt x="597583" y="553900"/>
                </a:lnTo>
                <a:lnTo>
                  <a:pt x="639619" y="579635"/>
                </a:lnTo>
                <a:lnTo>
                  <a:pt x="682197" y="604487"/>
                </a:lnTo>
                <a:lnTo>
                  <a:pt x="725315" y="628452"/>
                </a:lnTo>
                <a:lnTo>
                  <a:pt x="768971" y="651531"/>
                </a:lnTo>
                <a:lnTo>
                  <a:pt x="813165" y="673720"/>
                </a:lnTo>
                <a:lnTo>
                  <a:pt x="857893" y="695018"/>
                </a:lnTo>
                <a:lnTo>
                  <a:pt x="903155" y="715424"/>
                </a:lnTo>
                <a:lnTo>
                  <a:pt x="948949" y="734936"/>
                </a:lnTo>
                <a:lnTo>
                  <a:pt x="978296" y="746862"/>
                </a:lnTo>
                <a:lnTo>
                  <a:pt x="1018239" y="746862"/>
                </a:lnTo>
                <a:lnTo>
                  <a:pt x="984812" y="733887"/>
                </a:lnTo>
                <a:lnTo>
                  <a:pt x="951674" y="720453"/>
                </a:lnTo>
                <a:lnTo>
                  <a:pt x="905646" y="700830"/>
                </a:lnTo>
                <a:lnTo>
                  <a:pt x="860160" y="680292"/>
                </a:lnTo>
                <a:lnTo>
                  <a:pt x="815217" y="658838"/>
                </a:lnTo>
                <a:lnTo>
                  <a:pt x="770820" y="636472"/>
                </a:lnTo>
                <a:lnTo>
                  <a:pt x="726969" y="613194"/>
                </a:lnTo>
                <a:lnTo>
                  <a:pt x="683668" y="589007"/>
                </a:lnTo>
                <a:lnTo>
                  <a:pt x="640916" y="563912"/>
                </a:lnTo>
                <a:lnTo>
                  <a:pt x="598717" y="537910"/>
                </a:lnTo>
                <a:lnTo>
                  <a:pt x="557071" y="511004"/>
                </a:lnTo>
                <a:lnTo>
                  <a:pt x="515981" y="483195"/>
                </a:lnTo>
                <a:lnTo>
                  <a:pt x="475448" y="454485"/>
                </a:lnTo>
                <a:lnTo>
                  <a:pt x="435474" y="424875"/>
                </a:lnTo>
                <a:lnTo>
                  <a:pt x="396061" y="394367"/>
                </a:lnTo>
                <a:lnTo>
                  <a:pt x="357209" y="362963"/>
                </a:lnTo>
                <a:lnTo>
                  <a:pt x="318922" y="330664"/>
                </a:lnTo>
                <a:lnTo>
                  <a:pt x="281201" y="297473"/>
                </a:lnTo>
                <a:lnTo>
                  <a:pt x="244047" y="263390"/>
                </a:lnTo>
                <a:lnTo>
                  <a:pt x="207462" y="228418"/>
                </a:lnTo>
                <a:lnTo>
                  <a:pt x="171448" y="192558"/>
                </a:lnTo>
                <a:lnTo>
                  <a:pt x="136006" y="155812"/>
                </a:lnTo>
                <a:lnTo>
                  <a:pt x="101139" y="118181"/>
                </a:lnTo>
                <a:lnTo>
                  <a:pt x="66848" y="79668"/>
                </a:lnTo>
                <a:lnTo>
                  <a:pt x="33134" y="40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300" y="7511119"/>
            <a:ext cx="989330" cy="375920"/>
          </a:xfrm>
          <a:custGeom>
            <a:avLst/>
            <a:gdLst/>
            <a:ahLst/>
            <a:cxnLst/>
            <a:rect l="l" t="t" r="r" b="b"/>
            <a:pathLst>
              <a:path w="989330" h="375920">
                <a:moveTo>
                  <a:pt x="0" y="0"/>
                </a:moveTo>
                <a:lnTo>
                  <a:pt x="0" y="8525"/>
                </a:lnTo>
                <a:lnTo>
                  <a:pt x="41696" y="34645"/>
                </a:lnTo>
                <a:lnTo>
                  <a:pt x="84449" y="60042"/>
                </a:lnTo>
                <a:lnTo>
                  <a:pt x="128255" y="84715"/>
                </a:lnTo>
                <a:lnTo>
                  <a:pt x="173114" y="108662"/>
                </a:lnTo>
                <a:lnTo>
                  <a:pt x="219020" y="131882"/>
                </a:lnTo>
                <a:lnTo>
                  <a:pt x="265973" y="154372"/>
                </a:lnTo>
                <a:lnTo>
                  <a:pt x="313969" y="176131"/>
                </a:lnTo>
                <a:lnTo>
                  <a:pt x="363006" y="197158"/>
                </a:lnTo>
                <a:lnTo>
                  <a:pt x="413081" y="217450"/>
                </a:lnTo>
                <a:lnTo>
                  <a:pt x="455978" y="233940"/>
                </a:lnTo>
                <a:lnTo>
                  <a:pt x="499605" y="249910"/>
                </a:lnTo>
                <a:lnTo>
                  <a:pt x="543959" y="265359"/>
                </a:lnTo>
                <a:lnTo>
                  <a:pt x="589039" y="280285"/>
                </a:lnTo>
                <a:lnTo>
                  <a:pt x="634843" y="294688"/>
                </a:lnTo>
                <a:lnTo>
                  <a:pt x="681369" y="308568"/>
                </a:lnTo>
                <a:lnTo>
                  <a:pt x="728617" y="321922"/>
                </a:lnTo>
                <a:lnTo>
                  <a:pt x="776584" y="334751"/>
                </a:lnTo>
                <a:lnTo>
                  <a:pt x="825269" y="347053"/>
                </a:lnTo>
                <a:lnTo>
                  <a:pt x="874670" y="358827"/>
                </a:lnTo>
                <a:lnTo>
                  <a:pt x="924786" y="370072"/>
                </a:lnTo>
                <a:lnTo>
                  <a:pt x="950548" y="375580"/>
                </a:lnTo>
                <a:lnTo>
                  <a:pt x="988847" y="375580"/>
                </a:lnTo>
                <a:lnTo>
                  <a:pt x="924756" y="362184"/>
                </a:lnTo>
                <a:lnTo>
                  <a:pt x="870343" y="349940"/>
                </a:lnTo>
                <a:lnTo>
                  <a:pt x="816777" y="337071"/>
                </a:lnTo>
                <a:lnTo>
                  <a:pt x="764062" y="323578"/>
                </a:lnTo>
                <a:lnTo>
                  <a:pt x="712198" y="309464"/>
                </a:lnTo>
                <a:lnTo>
                  <a:pt x="661188" y="294728"/>
                </a:lnTo>
                <a:lnTo>
                  <a:pt x="611035" y="279373"/>
                </a:lnTo>
                <a:lnTo>
                  <a:pt x="561740" y="263399"/>
                </a:lnTo>
                <a:lnTo>
                  <a:pt x="513305" y="246807"/>
                </a:lnTo>
                <a:lnTo>
                  <a:pt x="465734" y="229600"/>
                </a:lnTo>
                <a:lnTo>
                  <a:pt x="419027" y="211778"/>
                </a:lnTo>
                <a:lnTo>
                  <a:pt x="373187" y="193342"/>
                </a:lnTo>
                <a:lnTo>
                  <a:pt x="328216" y="174293"/>
                </a:lnTo>
                <a:lnTo>
                  <a:pt x="284117" y="154633"/>
                </a:lnTo>
                <a:lnTo>
                  <a:pt x="240891" y="134363"/>
                </a:lnTo>
                <a:lnTo>
                  <a:pt x="198541" y="113484"/>
                </a:lnTo>
                <a:lnTo>
                  <a:pt x="157068" y="91998"/>
                </a:lnTo>
                <a:lnTo>
                  <a:pt x="116476" y="69905"/>
                </a:lnTo>
                <a:lnTo>
                  <a:pt x="76766" y="47207"/>
                </a:lnTo>
                <a:lnTo>
                  <a:pt x="37939" y="239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0" dirty="0"/>
              <a:t>Rectorado</a:t>
            </a:r>
            <a:r>
              <a:rPr spc="-20" dirty="0"/>
              <a:t> </a:t>
            </a:r>
            <a:r>
              <a:rPr spc="10" dirty="0"/>
              <a:t>2017-202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382</Words>
  <Application>Microsoft Office PowerPoint</Application>
  <PresentationFormat>Personalizado</PresentationFormat>
  <Paragraphs>65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Calibri</vt:lpstr>
      <vt:lpstr>Times New Roman</vt:lpstr>
      <vt:lpstr>Office Theme</vt:lpstr>
      <vt:lpstr>Presentación de PowerPoint</vt:lpstr>
      <vt:lpstr>INCLUSIÓN CON RESPONSABILIDAD SOCIAL</vt:lpstr>
      <vt:lpstr>Presentación de PowerPoint</vt:lpstr>
      <vt:lpstr>INCLUSIÓN Y RESPONSABILIDAD SOCIAL</vt:lpstr>
      <vt:lpstr>PLAN DE DESARROLLO INSTITUCIONAL 2017-2021</vt:lpstr>
      <vt:lpstr>INCLUSIÓN, PRINCIPIO DEMOCRÁTICO</vt:lpstr>
      <vt:lpstr>RESPONSABILIDAD SOCIAL, PRINCIPIO CONSUSTANCIAL</vt:lpstr>
      <vt:lpstr>INCLUSIÓN SOCIAL</vt:lpstr>
      <vt:lpstr>VISIÓN UAGRO 2025</vt:lpstr>
      <vt:lpstr>RESPONSABILIDAD SOCIAL UNIVERSITARIA</vt:lpstr>
      <vt:lpstr>RESPONSABILIDAD SOCIAL UNIVERSITARIA</vt:lpstr>
      <vt:lpstr>Presentación de PowerPoint</vt:lpstr>
      <vt:lpstr>INCLUSIÓN CON RESPONSABILIDAD SOCIAL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ponencia noviembre.cdr</dc:title>
  <dc:creator>Carlos Ortega</dc:creator>
  <cp:lastModifiedBy>Ivan</cp:lastModifiedBy>
  <cp:revision>2</cp:revision>
  <dcterms:created xsi:type="dcterms:W3CDTF">2017-11-17T23:05:06Z</dcterms:created>
  <dcterms:modified xsi:type="dcterms:W3CDTF">2017-11-17T23:10:11Z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2017-11-17T00:00:00Z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2017-11-17T00:00:00Z</vt:filetime>
  </property>
</Properties>
</file>